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704" r:id="rId5"/>
  </p:sldMasterIdLst>
  <p:notesMasterIdLst>
    <p:notesMasterId r:id="rId36"/>
  </p:notesMasterIdLst>
  <p:sldIdLst>
    <p:sldId id="294" r:id="rId6"/>
    <p:sldId id="2146848092" r:id="rId7"/>
    <p:sldId id="2146847968" r:id="rId8"/>
    <p:sldId id="2146847969" r:id="rId9"/>
    <p:sldId id="2146847970" r:id="rId10"/>
    <p:sldId id="2146848009" r:id="rId11"/>
    <p:sldId id="2146848053" r:id="rId12"/>
    <p:sldId id="2146848089" r:id="rId13"/>
    <p:sldId id="2146848003" r:id="rId14"/>
    <p:sldId id="2146848070" r:id="rId15"/>
    <p:sldId id="2146848076" r:id="rId16"/>
    <p:sldId id="2146848080" r:id="rId17"/>
    <p:sldId id="2146848084" r:id="rId18"/>
    <p:sldId id="2146848087" r:id="rId19"/>
    <p:sldId id="2146848048" r:id="rId20"/>
    <p:sldId id="2146848058" r:id="rId21"/>
    <p:sldId id="2146848072" r:id="rId22"/>
    <p:sldId id="2146848073" r:id="rId23"/>
    <p:sldId id="2146848061" r:id="rId24"/>
    <p:sldId id="2146848040" r:id="rId25"/>
    <p:sldId id="2146847985" r:id="rId26"/>
    <p:sldId id="2146848079" r:id="rId27"/>
    <p:sldId id="2146848082" r:id="rId28"/>
    <p:sldId id="2146848083" r:id="rId29"/>
    <p:sldId id="2146848068" r:id="rId30"/>
    <p:sldId id="2146848090" r:id="rId31"/>
    <p:sldId id="2146848091" r:id="rId32"/>
    <p:sldId id="2146848088" r:id="rId33"/>
    <p:sldId id="2146848077" r:id="rId34"/>
    <p:sldId id="2146848069" r:id="rId35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A990FBF-87C4-DEE6-4625-5E97F71D2A7E}" name="Riccobono, Alessandra" initials="RA" userId="S::alessandra.riccobono@accenture.com::9134ea8d-8304-48ba-ad36-0cec933d51d1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'Uffizi, Linsei" initials="DL" lastIdx="1" clrIdx="0">
    <p:extLst>
      <p:ext uri="{19B8F6BF-5375-455C-9EA6-DF929625EA0E}">
        <p15:presenceInfo xmlns:p15="http://schemas.microsoft.com/office/powerpoint/2012/main" userId="S::linsei.duffizi@accenture.com::787faf96-ea36-41dc-8b23-86577273d7d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F2F2"/>
    <a:srgbClr val="7500C0"/>
    <a:srgbClr val="F2E6FF"/>
    <a:srgbClr val="9840D0"/>
    <a:srgbClr val="F1E5F9"/>
    <a:srgbClr val="EAD9F6"/>
    <a:srgbClr val="A100FF"/>
    <a:srgbClr val="60605B"/>
    <a:srgbClr val="A6A6A6"/>
    <a:srgbClr val="4C4C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69" autoAdjust="0"/>
    <p:restoredTop sz="94660"/>
  </p:normalViewPr>
  <p:slideViewPr>
    <p:cSldViewPr snapToGrid="0">
      <p:cViewPr varScale="1">
        <p:scale>
          <a:sx n="59" d="100"/>
          <a:sy n="59" d="100"/>
        </p:scale>
        <p:origin x="87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viewProps" Target="viewProps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microsoft.com/office/2018/10/relationships/authors" Target="authors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A4C4AF3-A4EB-4A92-B61A-86795B284C19}" type="doc">
      <dgm:prSet loTypeId="urn:microsoft.com/office/officeart/2011/layout/Tab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98EC9F68-9464-4590-8F2B-88F5510E840D}">
      <dgm:prSet phldrT="[Text]" custT="1"/>
      <dgm:spPr>
        <a:ln w="76200">
          <a:solidFill>
            <a:schemeClr val="bg1"/>
          </a:solidFill>
        </a:ln>
      </dgm:spPr>
      <dgm:t>
        <a:bodyPr/>
        <a:lstStyle/>
        <a:p>
          <a:r>
            <a:rPr lang="it-IT" sz="1400" b="0" i="1">
              <a:latin typeface="+mj-lt"/>
            </a:rPr>
            <a:t>1</a:t>
          </a:r>
        </a:p>
      </dgm:t>
    </dgm:pt>
    <dgm:pt modelId="{065AD5AA-B5D3-4AF0-98B3-945367EEA23B}" type="parTrans" cxnId="{EDB5B3CE-E761-4789-86D8-E88B6AF738CC}">
      <dgm:prSet/>
      <dgm:spPr/>
      <dgm:t>
        <a:bodyPr/>
        <a:lstStyle/>
        <a:p>
          <a:endParaRPr lang="it-IT" sz="1400" b="0" i="1"/>
        </a:p>
      </dgm:t>
    </dgm:pt>
    <dgm:pt modelId="{34EC39D5-50B4-4739-A94A-E73C004ECB9F}" type="sibTrans" cxnId="{EDB5B3CE-E761-4789-86D8-E88B6AF738CC}">
      <dgm:prSet/>
      <dgm:spPr/>
      <dgm:t>
        <a:bodyPr/>
        <a:lstStyle/>
        <a:p>
          <a:endParaRPr lang="it-IT" sz="1400" b="0" i="1"/>
        </a:p>
      </dgm:t>
    </dgm:pt>
    <dgm:pt modelId="{ADA94B72-5410-402C-8716-27EAA05859E3}">
      <dgm:prSet phldrT="[Text]" custT="1"/>
      <dgm:spPr/>
      <dgm:t>
        <a:bodyPr/>
        <a:lstStyle/>
        <a:p>
          <a:r>
            <a:rPr lang="it-IT" sz="1200" b="0" i="1" kern="1200" noProof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Graphik"/>
              <a:ea typeface="+mn-ea"/>
              <a:cs typeface="+mn-cs"/>
            </a:rPr>
            <a:t>Firma digitale in formato CADES, PADES e XADES e conforme allo standard europeo EIDAS.</a:t>
          </a:r>
          <a:endParaRPr lang="it-IT" sz="1200" b="0" i="1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Graphik"/>
            <a:ea typeface="+mn-ea"/>
            <a:cs typeface="+mn-cs"/>
          </a:endParaRPr>
        </a:p>
      </dgm:t>
    </dgm:pt>
    <dgm:pt modelId="{B0F0AEE4-BBE3-4C65-BF2B-F971785610C0}" type="parTrans" cxnId="{959C9E24-1FF0-4EE7-8917-A3A48C184B27}">
      <dgm:prSet/>
      <dgm:spPr/>
      <dgm:t>
        <a:bodyPr/>
        <a:lstStyle/>
        <a:p>
          <a:endParaRPr lang="it-IT" sz="1400" b="0" i="1"/>
        </a:p>
      </dgm:t>
    </dgm:pt>
    <dgm:pt modelId="{83807CC8-310E-494E-8A22-CFD6DB76878D}" type="sibTrans" cxnId="{959C9E24-1FF0-4EE7-8917-A3A48C184B27}">
      <dgm:prSet/>
      <dgm:spPr/>
      <dgm:t>
        <a:bodyPr/>
        <a:lstStyle/>
        <a:p>
          <a:endParaRPr lang="it-IT" sz="1400" b="0" i="1"/>
        </a:p>
      </dgm:t>
    </dgm:pt>
    <dgm:pt modelId="{CD4ECEDB-B791-4F68-BD13-2F2956704714}">
      <dgm:prSet phldrT="[Text]" custT="1"/>
      <dgm:spPr>
        <a:ln w="76200">
          <a:solidFill>
            <a:schemeClr val="bg1"/>
          </a:solidFill>
        </a:ln>
      </dgm:spPr>
      <dgm:t>
        <a:bodyPr/>
        <a:lstStyle/>
        <a:p>
          <a:r>
            <a:rPr lang="it-IT" sz="1400" b="0" i="1" dirty="0">
              <a:latin typeface="+mj-lt"/>
            </a:rPr>
            <a:t>2</a:t>
          </a:r>
        </a:p>
      </dgm:t>
    </dgm:pt>
    <dgm:pt modelId="{CD164C39-B014-47C7-883B-15DB10E7C20F}" type="parTrans" cxnId="{E45D08D0-366B-4BDB-BB1C-868AE391F162}">
      <dgm:prSet/>
      <dgm:spPr/>
      <dgm:t>
        <a:bodyPr/>
        <a:lstStyle/>
        <a:p>
          <a:endParaRPr lang="it-IT" sz="1400" b="0" i="1"/>
        </a:p>
      </dgm:t>
    </dgm:pt>
    <dgm:pt modelId="{E4A6A13E-4C26-44BF-B6D9-B6EEDE4C11BA}" type="sibTrans" cxnId="{E45D08D0-366B-4BDB-BB1C-868AE391F162}">
      <dgm:prSet/>
      <dgm:spPr/>
      <dgm:t>
        <a:bodyPr/>
        <a:lstStyle/>
        <a:p>
          <a:endParaRPr lang="it-IT" sz="1400" b="0" i="1"/>
        </a:p>
      </dgm:t>
    </dgm:pt>
    <dgm:pt modelId="{002938C7-ADBD-49A5-8A90-B34319694469}">
      <dgm:prSet phldrT="[Text]" custT="1"/>
      <dgm:spPr/>
      <dgm:t>
        <a:bodyPr/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200" b="0" i="1" kern="1200" noProof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Graphik"/>
              <a:ea typeface="+mn-ea"/>
              <a:cs typeface="+mn-cs"/>
            </a:rPr>
            <a:t>Completo controllo delle proprie identità digitali remote attraverso l’utilizzo della </a:t>
          </a:r>
          <a:r>
            <a:rPr lang="it-IT" sz="1200" b="0" i="1" kern="1200" noProof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Graphik"/>
              <a:ea typeface="+mn-ea"/>
              <a:cs typeface="+mn-cs"/>
            </a:rPr>
            <a:t>Registration</a:t>
          </a:r>
          <a:r>
            <a:rPr lang="it-IT" sz="1200" b="0" i="1" kern="1200" noProof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Graphik"/>
              <a:ea typeface="+mn-ea"/>
              <a:cs typeface="+mn-cs"/>
            </a:rPr>
            <a:t> autority.</a:t>
          </a:r>
          <a:endParaRPr lang="it-IT" sz="1200" b="0" i="1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Graphik"/>
            <a:ea typeface="+mn-ea"/>
            <a:cs typeface="+mn-cs"/>
          </a:endParaRPr>
        </a:p>
      </dgm:t>
    </dgm:pt>
    <dgm:pt modelId="{9CA2A025-CE34-4DD6-88DE-A5366558DA1A}" type="parTrans" cxnId="{FF1FAA41-8436-48C4-9F22-E1B47232C7A4}">
      <dgm:prSet/>
      <dgm:spPr/>
      <dgm:t>
        <a:bodyPr/>
        <a:lstStyle/>
        <a:p>
          <a:endParaRPr lang="it-IT" sz="1400" b="0" i="1"/>
        </a:p>
      </dgm:t>
    </dgm:pt>
    <dgm:pt modelId="{DFD4C7FB-E4E8-4D70-B748-7851CF9BAB56}" type="sibTrans" cxnId="{FF1FAA41-8436-48C4-9F22-E1B47232C7A4}">
      <dgm:prSet/>
      <dgm:spPr/>
      <dgm:t>
        <a:bodyPr/>
        <a:lstStyle/>
        <a:p>
          <a:endParaRPr lang="it-IT" sz="1400" b="0" i="1"/>
        </a:p>
      </dgm:t>
    </dgm:pt>
    <dgm:pt modelId="{B8A248BD-7DBE-4732-8CE9-11EF72E6E559}">
      <dgm:prSet phldrT="[Text]" custT="1"/>
      <dgm:spPr>
        <a:ln w="76200">
          <a:solidFill>
            <a:schemeClr val="bg1"/>
          </a:solidFill>
        </a:ln>
      </dgm:spPr>
      <dgm:t>
        <a:bodyPr/>
        <a:lstStyle/>
        <a:p>
          <a:r>
            <a:rPr lang="it-IT" sz="1400" b="0" i="1">
              <a:latin typeface="+mj-lt"/>
            </a:rPr>
            <a:t>3</a:t>
          </a:r>
        </a:p>
      </dgm:t>
    </dgm:pt>
    <dgm:pt modelId="{445EE816-7006-40B4-9431-34EF9FFE75FF}" type="parTrans" cxnId="{6E32EC61-AFC1-44CA-8228-AF40E115F332}">
      <dgm:prSet/>
      <dgm:spPr/>
      <dgm:t>
        <a:bodyPr/>
        <a:lstStyle/>
        <a:p>
          <a:endParaRPr lang="it-IT" sz="1400" b="0" i="1"/>
        </a:p>
      </dgm:t>
    </dgm:pt>
    <dgm:pt modelId="{E0B74F2D-CDCE-4EA6-978A-23CAC5A6DC2C}" type="sibTrans" cxnId="{6E32EC61-AFC1-44CA-8228-AF40E115F332}">
      <dgm:prSet/>
      <dgm:spPr/>
      <dgm:t>
        <a:bodyPr/>
        <a:lstStyle/>
        <a:p>
          <a:endParaRPr lang="it-IT" sz="1400" b="0" i="1"/>
        </a:p>
      </dgm:t>
    </dgm:pt>
    <dgm:pt modelId="{CB5D33A0-F562-451C-A4B4-B39E09FC933C}">
      <dgm:prSet phldrT="[Text]" custT="1"/>
      <dgm:spPr/>
      <dgm:t>
        <a:bodyPr/>
        <a:lstStyle/>
        <a:p>
          <a:r>
            <a:rPr lang="it-IT" sz="1200" b="0" i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Graphik"/>
              <a:ea typeface="+mn-ea"/>
              <a:cs typeface="+mn-cs"/>
            </a:rPr>
            <a:t>Disponibilità di software desktop per l’apposizione della Firma e Verifica (FIRMA 4 NG)</a:t>
          </a:r>
        </a:p>
      </dgm:t>
    </dgm:pt>
    <dgm:pt modelId="{4685A80E-65E8-4563-8C24-5093D066B283}" type="parTrans" cxnId="{628CD228-9342-435D-9D4B-5C0D5BE3C075}">
      <dgm:prSet/>
      <dgm:spPr/>
      <dgm:t>
        <a:bodyPr/>
        <a:lstStyle/>
        <a:p>
          <a:endParaRPr lang="it-IT" sz="1400" b="0" i="1"/>
        </a:p>
      </dgm:t>
    </dgm:pt>
    <dgm:pt modelId="{06832976-8B9A-4D12-A897-88D02B891CA9}" type="sibTrans" cxnId="{628CD228-9342-435D-9D4B-5C0D5BE3C075}">
      <dgm:prSet/>
      <dgm:spPr/>
      <dgm:t>
        <a:bodyPr/>
        <a:lstStyle/>
        <a:p>
          <a:endParaRPr lang="it-IT" sz="1400" b="0" i="1"/>
        </a:p>
      </dgm:t>
    </dgm:pt>
    <dgm:pt modelId="{D71AFA2B-CF86-4BDF-A3FF-A2ACE95ED30C}">
      <dgm:prSet phldrT="[Text]" custT="1"/>
      <dgm:spPr/>
      <dgm:t>
        <a:bodyPr/>
        <a:lstStyle/>
        <a:p>
          <a:r>
            <a:rPr lang="it-IT" sz="1200" b="0" i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Graphik"/>
              <a:ea typeface="+mn-ea"/>
              <a:cs typeface="+mn-cs"/>
            </a:rPr>
            <a:t>Disponibilità di APP mobile per Android e IOS per l’apposizione della Firma e Verifica (</a:t>
          </a:r>
          <a:r>
            <a:rPr lang="it-IT" sz="1200" b="0" i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Graphik"/>
              <a:ea typeface="+mn-ea"/>
              <a:cs typeface="+mn-cs"/>
            </a:rPr>
            <a:t>SignCloud</a:t>
          </a:r>
          <a:r>
            <a:rPr lang="it-IT" sz="1200" b="0" i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Graphik"/>
              <a:ea typeface="+mn-ea"/>
              <a:cs typeface="+mn-cs"/>
            </a:rPr>
            <a:t>) – OPZIONALE</a:t>
          </a:r>
        </a:p>
      </dgm:t>
    </dgm:pt>
    <dgm:pt modelId="{257EF99E-3698-4A68-B144-3555D084D58D}" type="parTrans" cxnId="{53C284CA-9042-4134-A753-BF6485976122}">
      <dgm:prSet/>
      <dgm:spPr/>
      <dgm:t>
        <a:bodyPr/>
        <a:lstStyle/>
        <a:p>
          <a:endParaRPr lang="it-IT" sz="1400" b="0" i="1"/>
        </a:p>
      </dgm:t>
    </dgm:pt>
    <dgm:pt modelId="{45C3CC3E-8947-43D3-9453-B0F3093ADFA9}" type="sibTrans" cxnId="{53C284CA-9042-4134-A753-BF6485976122}">
      <dgm:prSet/>
      <dgm:spPr/>
      <dgm:t>
        <a:bodyPr/>
        <a:lstStyle/>
        <a:p>
          <a:endParaRPr lang="it-IT" sz="1400" b="0" i="1"/>
        </a:p>
      </dgm:t>
    </dgm:pt>
    <dgm:pt modelId="{AA06B274-2769-4550-81A1-197DC460DD15}">
      <dgm:prSet phldrT="[Text]" custT="1"/>
      <dgm:spPr>
        <a:ln w="76200">
          <a:solidFill>
            <a:schemeClr val="bg1"/>
          </a:solidFill>
        </a:ln>
      </dgm:spPr>
      <dgm:t>
        <a:bodyPr/>
        <a:lstStyle/>
        <a:p>
          <a:r>
            <a:rPr lang="it-IT" sz="1400" b="0" i="1">
              <a:latin typeface="+mj-lt"/>
            </a:rPr>
            <a:t>4 </a:t>
          </a:r>
        </a:p>
      </dgm:t>
    </dgm:pt>
    <dgm:pt modelId="{2AEC9547-5CAE-4AE1-A089-A8424848DA8D}" type="parTrans" cxnId="{4DA3BEA0-BE92-4ED3-BFEE-6ABFE1E684C1}">
      <dgm:prSet/>
      <dgm:spPr/>
      <dgm:t>
        <a:bodyPr/>
        <a:lstStyle/>
        <a:p>
          <a:endParaRPr lang="it-IT" sz="1400" b="0" i="1"/>
        </a:p>
      </dgm:t>
    </dgm:pt>
    <dgm:pt modelId="{1D1DFD94-0A0B-4CF9-B4BA-3676F88C89C7}" type="sibTrans" cxnId="{4DA3BEA0-BE92-4ED3-BFEE-6ABFE1E684C1}">
      <dgm:prSet/>
      <dgm:spPr/>
      <dgm:t>
        <a:bodyPr/>
        <a:lstStyle/>
        <a:p>
          <a:endParaRPr lang="it-IT" sz="1400" b="0" i="1"/>
        </a:p>
      </dgm:t>
    </dgm:pt>
    <dgm:pt modelId="{075DD334-7813-4AC0-87E8-BB0CE0CDF11A}">
      <dgm:prSet phldrT="[Text]" custT="1"/>
      <dgm:spPr>
        <a:solidFill>
          <a:srgbClr val="A100FF">
            <a:hueOff val="0"/>
            <a:satOff val="0"/>
            <a:lumOff val="0"/>
            <a:alphaOff val="0"/>
          </a:srgbClr>
        </a:solidFill>
        <a:ln w="76200" cap="flat" cmpd="sng" algn="ctr">
          <a:solidFill>
            <a:srgbClr val="FFFFFF"/>
          </a:solidFill>
          <a:prstDash val="solid"/>
          <a:miter lim="800000"/>
        </a:ln>
        <a:effectLst/>
      </dgm:spPr>
      <dgm:t>
        <a:bodyPr spcFirstLastPara="0" vert="horz" wrap="square" lIns="30480" tIns="30480" rIns="30480" bIns="30480" numCol="1" spcCol="1270" anchor="ctr" anchorCtr="0"/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b="0" i="1" kern="1200">
              <a:solidFill>
                <a:srgbClr val="FFFFFF"/>
              </a:solidFill>
              <a:latin typeface="+mj-lt"/>
              <a:ea typeface="+mn-ea"/>
              <a:cs typeface="+mn-cs"/>
            </a:rPr>
            <a:t>5</a:t>
          </a:r>
        </a:p>
      </dgm:t>
    </dgm:pt>
    <dgm:pt modelId="{D6CD28A8-748D-4E2C-8D08-DD4040E4743B}" type="parTrans" cxnId="{A935A8C1-5846-461A-AF4F-B293DB2C570A}">
      <dgm:prSet/>
      <dgm:spPr/>
      <dgm:t>
        <a:bodyPr/>
        <a:lstStyle/>
        <a:p>
          <a:endParaRPr lang="it-IT"/>
        </a:p>
      </dgm:t>
    </dgm:pt>
    <dgm:pt modelId="{CC498FF6-50FC-41ED-9E1E-3096DC387EC9}" type="sibTrans" cxnId="{A935A8C1-5846-461A-AF4F-B293DB2C570A}">
      <dgm:prSet/>
      <dgm:spPr/>
      <dgm:t>
        <a:bodyPr/>
        <a:lstStyle/>
        <a:p>
          <a:endParaRPr lang="it-IT"/>
        </a:p>
      </dgm:t>
    </dgm:pt>
    <dgm:pt modelId="{BB077749-DF11-4211-8F08-3B994BD259A4}">
      <dgm:prSet phldrT="[Text]" custT="1"/>
      <dgm:spPr>
        <a:ln w="76200">
          <a:solidFill>
            <a:schemeClr val="bg1"/>
          </a:solidFill>
        </a:ln>
      </dgm:spPr>
      <dgm:t>
        <a:bodyPr/>
        <a:lstStyle/>
        <a:p>
          <a:r>
            <a:rPr lang="it-IT" sz="1400" b="0" i="1" kern="1200">
              <a:solidFill>
                <a:schemeClr val="bg1"/>
              </a:solidFill>
              <a:latin typeface="+mj-lt"/>
              <a:ea typeface="+mn-ea"/>
              <a:cs typeface="+mn-cs"/>
            </a:rPr>
            <a:t>6</a:t>
          </a:r>
        </a:p>
      </dgm:t>
    </dgm:pt>
    <dgm:pt modelId="{EDF3C7CB-2A61-462E-8C0B-E5823231BF76}" type="parTrans" cxnId="{D8C2E07A-6FF0-438C-A28C-2D87DFC6C08F}">
      <dgm:prSet/>
      <dgm:spPr/>
      <dgm:t>
        <a:bodyPr/>
        <a:lstStyle/>
        <a:p>
          <a:endParaRPr lang="it-IT"/>
        </a:p>
      </dgm:t>
    </dgm:pt>
    <dgm:pt modelId="{310F9128-A666-41F4-9640-17799FA497B2}" type="sibTrans" cxnId="{D8C2E07A-6FF0-438C-A28C-2D87DFC6C08F}">
      <dgm:prSet/>
      <dgm:spPr/>
      <dgm:t>
        <a:bodyPr/>
        <a:lstStyle/>
        <a:p>
          <a:endParaRPr lang="it-IT"/>
        </a:p>
      </dgm:t>
    </dgm:pt>
    <dgm:pt modelId="{44874D71-D8CF-4624-8728-B2F5F1A99B7E}">
      <dgm:prSet phldrT="[Text]" custT="1"/>
      <dgm:spPr>
        <a:ln w="76200">
          <a:solidFill>
            <a:schemeClr val="bg1"/>
          </a:solidFill>
        </a:ln>
      </dgm:spPr>
      <dgm:t>
        <a:bodyPr/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200" b="0" i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Graphik"/>
              <a:ea typeface="+mn-ea"/>
              <a:cs typeface="+mn-cs"/>
            </a:rPr>
            <a:t>  Disponibilità di applicazione web per la verifica dei documenti (</a:t>
          </a:r>
          <a:r>
            <a:rPr lang="it-IT" sz="1200" b="0" i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Graphik"/>
              <a:ea typeface="+mn-ea"/>
              <a:cs typeface="+mn-cs"/>
            </a:rPr>
            <a:t>Validatore</a:t>
          </a:r>
          <a:r>
            <a:rPr lang="it-IT" sz="1200" b="0" i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Graphik"/>
              <a:ea typeface="+mn-ea"/>
              <a:cs typeface="+mn-cs"/>
            </a:rPr>
            <a:t> On-Line)</a:t>
          </a:r>
        </a:p>
      </dgm:t>
    </dgm:pt>
    <dgm:pt modelId="{9B0F4785-F53A-4635-BE69-BC3AF247D5C2}" type="parTrans" cxnId="{05C5A7D8-8F57-4E1F-A450-4D310D39B772}">
      <dgm:prSet/>
      <dgm:spPr/>
      <dgm:t>
        <a:bodyPr/>
        <a:lstStyle/>
        <a:p>
          <a:endParaRPr lang="it-IT"/>
        </a:p>
      </dgm:t>
    </dgm:pt>
    <dgm:pt modelId="{BF29E6BA-1642-44DF-BD83-96CB8F0EAF62}" type="sibTrans" cxnId="{05C5A7D8-8F57-4E1F-A450-4D310D39B772}">
      <dgm:prSet/>
      <dgm:spPr/>
      <dgm:t>
        <a:bodyPr/>
        <a:lstStyle/>
        <a:p>
          <a:endParaRPr lang="it-IT"/>
        </a:p>
      </dgm:t>
    </dgm:pt>
    <dgm:pt modelId="{7BF05BD3-5131-4097-9545-95DE8C236B6A}">
      <dgm:prSet phldrT="[Text]" custT="1"/>
      <dgm:spPr>
        <a:noFill/>
        <a:ln w="76200">
          <a:solidFill>
            <a:schemeClr val="bg1"/>
          </a:solidFill>
        </a:ln>
      </dgm:spPr>
      <dgm:t>
        <a:bodyPr/>
        <a:lstStyle/>
        <a:p>
          <a:r>
            <a:rPr lang="it-IT" sz="1200" b="0" i="1" kern="1200" noProof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Graphik"/>
              <a:ea typeface="+mn-ea"/>
              <a:cs typeface="+mn-cs"/>
            </a:rPr>
            <a:t>Possibilità di integrazione della firma elettronica nei processi esistenti senza alterare la «user experience»  attraverso l’utilizzo delle API REST.</a:t>
          </a:r>
          <a:endParaRPr lang="it-IT" sz="1200" b="0" i="1" kern="120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Graphik"/>
            <a:ea typeface="+mn-ea"/>
            <a:cs typeface="+mn-cs"/>
          </a:endParaRPr>
        </a:p>
      </dgm:t>
    </dgm:pt>
    <dgm:pt modelId="{0468CCC3-DAD0-4545-B92F-215AE57AAEE9}" type="parTrans" cxnId="{F988C8B9-D07D-47AD-9605-34DA882FF689}">
      <dgm:prSet/>
      <dgm:spPr/>
      <dgm:t>
        <a:bodyPr/>
        <a:lstStyle/>
        <a:p>
          <a:endParaRPr lang="it-IT"/>
        </a:p>
      </dgm:t>
    </dgm:pt>
    <dgm:pt modelId="{9CBD14AE-D85C-4237-A9E8-8586CD35036F}" type="sibTrans" cxnId="{F988C8B9-D07D-47AD-9605-34DA882FF689}">
      <dgm:prSet/>
      <dgm:spPr/>
      <dgm:t>
        <a:bodyPr/>
        <a:lstStyle/>
        <a:p>
          <a:endParaRPr lang="it-IT"/>
        </a:p>
      </dgm:t>
    </dgm:pt>
    <dgm:pt modelId="{83E4B00B-0CA4-418C-A926-B12115A7E000}" type="pres">
      <dgm:prSet presAssocID="{3A4C4AF3-A4EB-4A92-B61A-86795B284C19}" presName="Name0" presStyleCnt="0">
        <dgm:presLayoutVars>
          <dgm:chMax/>
          <dgm:chPref val="3"/>
          <dgm:dir/>
          <dgm:animOne val="branch"/>
          <dgm:animLvl val="lvl"/>
        </dgm:presLayoutVars>
      </dgm:prSet>
      <dgm:spPr/>
    </dgm:pt>
    <dgm:pt modelId="{C91BE0CA-94D5-4B0C-8EDF-76D4E0AB73C9}" type="pres">
      <dgm:prSet presAssocID="{98EC9F68-9464-4590-8F2B-88F5510E840D}" presName="composite" presStyleCnt="0"/>
      <dgm:spPr/>
    </dgm:pt>
    <dgm:pt modelId="{FBA9BF80-7E1E-405A-BC1D-A454E998B69E}" type="pres">
      <dgm:prSet presAssocID="{98EC9F68-9464-4590-8F2B-88F5510E840D}" presName="FirstChild" presStyleLbl="revTx" presStyleIdx="0" presStyleCnt="6">
        <dgm:presLayoutVars>
          <dgm:chMax val="0"/>
          <dgm:chPref val="0"/>
          <dgm:bulletEnabled val="1"/>
        </dgm:presLayoutVars>
      </dgm:prSet>
      <dgm:spPr/>
    </dgm:pt>
    <dgm:pt modelId="{D7294125-32D1-4BA9-A824-F3FA27875CC4}" type="pres">
      <dgm:prSet presAssocID="{98EC9F68-9464-4590-8F2B-88F5510E840D}" presName="Parent" presStyleLbl="alignNode1" presStyleIdx="0" presStyleCnt="6" custFlipHor="1" custScaleX="60906" custLinFactNeighborX="-239" custLinFactNeighborY="931">
        <dgm:presLayoutVars>
          <dgm:chMax val="3"/>
          <dgm:chPref val="3"/>
          <dgm:bulletEnabled val="1"/>
        </dgm:presLayoutVars>
      </dgm:prSet>
      <dgm:spPr/>
    </dgm:pt>
    <dgm:pt modelId="{7AE2BCB9-4D82-4887-9396-EA0A50442F0C}" type="pres">
      <dgm:prSet presAssocID="{98EC9F68-9464-4590-8F2B-88F5510E840D}" presName="Accent" presStyleLbl="parChTrans1D1" presStyleIdx="0" presStyleCnt="6"/>
      <dgm:spPr/>
    </dgm:pt>
    <dgm:pt modelId="{972FB006-AD74-448E-A441-515C9D802E88}" type="pres">
      <dgm:prSet presAssocID="{34EC39D5-50B4-4739-A94A-E73C004ECB9F}" presName="sibTrans" presStyleCnt="0"/>
      <dgm:spPr/>
    </dgm:pt>
    <dgm:pt modelId="{29263A77-086F-4424-AB3C-72C09E14A409}" type="pres">
      <dgm:prSet presAssocID="{CD4ECEDB-B791-4F68-BD13-2F2956704714}" presName="composite" presStyleCnt="0"/>
      <dgm:spPr/>
    </dgm:pt>
    <dgm:pt modelId="{DC9F44E2-9BCF-4CDE-B59F-9F2CE3576B98}" type="pres">
      <dgm:prSet presAssocID="{CD4ECEDB-B791-4F68-BD13-2F2956704714}" presName="FirstChild" presStyleLbl="revTx" presStyleIdx="1" presStyleCnt="6">
        <dgm:presLayoutVars>
          <dgm:chMax val="0"/>
          <dgm:chPref val="0"/>
          <dgm:bulletEnabled val="1"/>
        </dgm:presLayoutVars>
      </dgm:prSet>
      <dgm:spPr/>
    </dgm:pt>
    <dgm:pt modelId="{CBD22C41-6BBC-439C-AADA-DC6BBB5056D7}" type="pres">
      <dgm:prSet presAssocID="{CD4ECEDB-B791-4F68-BD13-2F2956704714}" presName="Parent" presStyleLbl="alignNode1" presStyleIdx="1" presStyleCnt="6" custFlipHor="1" custScaleX="60906" custLinFactNeighborY="7944">
        <dgm:presLayoutVars>
          <dgm:chMax val="3"/>
          <dgm:chPref val="3"/>
          <dgm:bulletEnabled val="1"/>
        </dgm:presLayoutVars>
      </dgm:prSet>
      <dgm:spPr/>
    </dgm:pt>
    <dgm:pt modelId="{C9F9C64D-E6D9-4DB0-8856-AF4754BD6AF0}" type="pres">
      <dgm:prSet presAssocID="{CD4ECEDB-B791-4F68-BD13-2F2956704714}" presName="Accent" presStyleLbl="parChTrans1D1" presStyleIdx="1" presStyleCnt="6"/>
      <dgm:spPr/>
    </dgm:pt>
    <dgm:pt modelId="{2398B167-60E6-46A5-97FA-BEE63CF49A52}" type="pres">
      <dgm:prSet presAssocID="{E4A6A13E-4C26-44BF-B6D9-B6EEDE4C11BA}" presName="sibTrans" presStyleCnt="0"/>
      <dgm:spPr/>
    </dgm:pt>
    <dgm:pt modelId="{5DF0C00A-41E0-4999-B070-94060060D183}" type="pres">
      <dgm:prSet presAssocID="{B8A248BD-7DBE-4732-8CE9-11EF72E6E559}" presName="composite" presStyleCnt="0"/>
      <dgm:spPr/>
    </dgm:pt>
    <dgm:pt modelId="{DAF3B1CF-F520-440A-BEBC-E0C8D73337D1}" type="pres">
      <dgm:prSet presAssocID="{B8A248BD-7DBE-4732-8CE9-11EF72E6E559}" presName="FirstChild" presStyleLbl="revTx" presStyleIdx="2" presStyleCnt="6" custScaleY="21758" custLinFactNeighborX="758" custLinFactNeighborY="15535">
        <dgm:presLayoutVars>
          <dgm:chMax val="0"/>
          <dgm:chPref val="0"/>
          <dgm:bulletEnabled val="1"/>
        </dgm:presLayoutVars>
      </dgm:prSet>
      <dgm:spPr/>
    </dgm:pt>
    <dgm:pt modelId="{EC853398-CA7B-446B-A87A-6B41F404F75B}" type="pres">
      <dgm:prSet presAssocID="{B8A248BD-7DBE-4732-8CE9-11EF72E6E559}" presName="Parent" presStyleLbl="alignNode1" presStyleIdx="2" presStyleCnt="6" custFlipHor="1" custScaleX="60906" custLinFactNeighborX="399" custLinFactNeighborY="13240">
        <dgm:presLayoutVars>
          <dgm:chMax val="3"/>
          <dgm:chPref val="3"/>
          <dgm:bulletEnabled val="1"/>
        </dgm:presLayoutVars>
      </dgm:prSet>
      <dgm:spPr/>
    </dgm:pt>
    <dgm:pt modelId="{FBDBB559-F406-467D-955E-8FDC13A4D099}" type="pres">
      <dgm:prSet presAssocID="{B8A248BD-7DBE-4732-8CE9-11EF72E6E559}" presName="Accent" presStyleLbl="parChTrans1D1" presStyleIdx="2" presStyleCnt="6"/>
      <dgm:spPr/>
    </dgm:pt>
    <dgm:pt modelId="{646EA813-9A13-4A7E-AD34-4815C5727AD5}" type="pres">
      <dgm:prSet presAssocID="{E0B74F2D-CDCE-4EA6-978A-23CAC5A6DC2C}" presName="sibTrans" presStyleCnt="0"/>
      <dgm:spPr/>
    </dgm:pt>
    <dgm:pt modelId="{507EC137-9971-4065-A0C3-5FC84F4542DB}" type="pres">
      <dgm:prSet presAssocID="{AA06B274-2769-4550-81A1-197DC460DD15}" presName="composite" presStyleCnt="0"/>
      <dgm:spPr/>
    </dgm:pt>
    <dgm:pt modelId="{F4F42473-2FCA-49F1-A353-C6CB59865941}" type="pres">
      <dgm:prSet presAssocID="{AA06B274-2769-4550-81A1-197DC460DD15}" presName="FirstChild" presStyleLbl="revTx" presStyleIdx="3" presStyleCnt="6" custScaleY="143151" custLinFactNeighborX="0" custLinFactNeighborY="-38459">
        <dgm:presLayoutVars>
          <dgm:chMax val="0"/>
          <dgm:chPref val="0"/>
          <dgm:bulletEnabled val="1"/>
        </dgm:presLayoutVars>
      </dgm:prSet>
      <dgm:spPr/>
    </dgm:pt>
    <dgm:pt modelId="{CE57090E-1032-4AE8-B087-25062D829DD4}" type="pres">
      <dgm:prSet presAssocID="{AA06B274-2769-4550-81A1-197DC460DD15}" presName="Parent" presStyleLbl="alignNode1" presStyleIdx="3" presStyleCnt="6" custFlipHor="1" custScaleX="60906" custLinFactNeighborX="-239" custLinFactNeighborY="-14">
        <dgm:presLayoutVars>
          <dgm:chMax val="3"/>
          <dgm:chPref val="3"/>
          <dgm:bulletEnabled val="1"/>
        </dgm:presLayoutVars>
      </dgm:prSet>
      <dgm:spPr/>
    </dgm:pt>
    <dgm:pt modelId="{D604C77D-61E1-48EB-9031-8D38F0972E74}" type="pres">
      <dgm:prSet presAssocID="{AA06B274-2769-4550-81A1-197DC460DD15}" presName="Accent" presStyleLbl="parChTrans1D1" presStyleIdx="3" presStyleCnt="6"/>
      <dgm:spPr/>
    </dgm:pt>
    <dgm:pt modelId="{2D546C24-644C-4F7F-947B-436A8723C3FA}" type="pres">
      <dgm:prSet presAssocID="{1D1DFD94-0A0B-4CF9-B4BA-3676F88C89C7}" presName="sibTrans" presStyleCnt="0"/>
      <dgm:spPr/>
    </dgm:pt>
    <dgm:pt modelId="{557ACC6C-BAE6-46A3-92EA-570FB96F965E}" type="pres">
      <dgm:prSet presAssocID="{075DD334-7813-4AC0-87E8-BB0CE0CDF11A}" presName="composite" presStyleCnt="0"/>
      <dgm:spPr/>
    </dgm:pt>
    <dgm:pt modelId="{14E190B3-25AE-4BC4-9682-518D44EC8E49}" type="pres">
      <dgm:prSet presAssocID="{075DD334-7813-4AC0-87E8-BB0CE0CDF11A}" presName="FirstChild" presStyleLbl="revTx" presStyleIdx="4" presStyleCnt="6" custScaleX="101504" custScaleY="74085" custLinFactNeighborX="1133" custLinFactNeighborY="-24267">
        <dgm:presLayoutVars>
          <dgm:chMax val="0"/>
          <dgm:chPref val="0"/>
          <dgm:bulletEnabled val="1"/>
        </dgm:presLayoutVars>
      </dgm:prSet>
      <dgm:spPr/>
    </dgm:pt>
    <dgm:pt modelId="{8979F4BC-D9CC-49B2-A398-A1C5E5E73F17}" type="pres">
      <dgm:prSet presAssocID="{075DD334-7813-4AC0-87E8-BB0CE0CDF11A}" presName="Parent" presStyleLbl="alignNode1" presStyleIdx="4" presStyleCnt="6" custScaleX="61055" custScaleY="99825" custLinFactNeighborX="905" custLinFactNeighborY="-15639">
        <dgm:presLayoutVars>
          <dgm:chMax val="3"/>
          <dgm:chPref val="3"/>
          <dgm:bulletEnabled val="1"/>
        </dgm:presLayoutVars>
      </dgm:prSet>
      <dgm:spPr>
        <a:xfrm>
          <a:off x="509356" y="1812415"/>
          <a:ext cx="1404658" cy="341761"/>
        </a:xfrm>
        <a:prstGeom prst="round2SameRect">
          <a:avLst>
            <a:gd name="adj1" fmla="val 16670"/>
            <a:gd name="adj2" fmla="val 0"/>
          </a:avLst>
        </a:prstGeom>
      </dgm:spPr>
    </dgm:pt>
    <dgm:pt modelId="{DB55E47F-9913-46D3-9266-36A350BB240C}" type="pres">
      <dgm:prSet presAssocID="{075DD334-7813-4AC0-87E8-BB0CE0CDF11A}" presName="Accent" presStyleLbl="parChTrans1D1" presStyleIdx="4" presStyleCnt="6"/>
      <dgm:spPr/>
    </dgm:pt>
    <dgm:pt modelId="{DBEA45A6-317E-48D3-8E7A-AF5B9975C96C}" type="pres">
      <dgm:prSet presAssocID="{CC498FF6-50FC-41ED-9E1E-3096DC387EC9}" presName="sibTrans" presStyleCnt="0"/>
      <dgm:spPr/>
    </dgm:pt>
    <dgm:pt modelId="{9F21FAEE-2FEF-4B9D-AF63-9FC229914A2D}" type="pres">
      <dgm:prSet presAssocID="{BB077749-DF11-4211-8F08-3B994BD259A4}" presName="composite" presStyleCnt="0"/>
      <dgm:spPr/>
    </dgm:pt>
    <dgm:pt modelId="{AA8BC09D-2E41-47E7-8DFD-E71F0EBC2486}" type="pres">
      <dgm:prSet presAssocID="{BB077749-DF11-4211-8F08-3B994BD259A4}" presName="FirstChild" presStyleLbl="revTx" presStyleIdx="5" presStyleCnt="6" custScaleX="98739" custScaleY="58113" custLinFactNeighborX="-626" custLinFactNeighborY="10592">
        <dgm:presLayoutVars>
          <dgm:chMax val="0"/>
          <dgm:chPref val="0"/>
          <dgm:bulletEnabled val="1"/>
        </dgm:presLayoutVars>
      </dgm:prSet>
      <dgm:spPr/>
    </dgm:pt>
    <dgm:pt modelId="{78701F74-640D-4BD4-AD40-9164AECCC22A}" type="pres">
      <dgm:prSet presAssocID="{BB077749-DF11-4211-8F08-3B994BD259A4}" presName="Parent" presStyleLbl="alignNode1" presStyleIdx="5" presStyleCnt="6" custScaleX="61055" custLinFactNeighborX="95">
        <dgm:presLayoutVars>
          <dgm:chMax val="3"/>
          <dgm:chPref val="3"/>
          <dgm:bulletEnabled val="1"/>
        </dgm:presLayoutVars>
      </dgm:prSet>
      <dgm:spPr/>
    </dgm:pt>
    <dgm:pt modelId="{09275CFC-5FD7-4BE6-B641-AD8F2B2591F9}" type="pres">
      <dgm:prSet presAssocID="{BB077749-DF11-4211-8F08-3B994BD259A4}" presName="Accent" presStyleLbl="parChTrans1D1" presStyleIdx="5" presStyleCnt="6"/>
      <dgm:spPr/>
    </dgm:pt>
  </dgm:ptLst>
  <dgm:cxnLst>
    <dgm:cxn modelId="{926E1704-3F13-4EA6-A839-913252877088}" type="presOf" srcId="{D71AFA2B-CF86-4BDF-A3FF-A2ACE95ED30C}" destId="{F4F42473-2FCA-49F1-A353-C6CB59865941}" srcOrd="0" destOrd="0" presId="urn:microsoft.com/office/officeart/2011/layout/TabList"/>
    <dgm:cxn modelId="{9783700B-71AE-4219-9524-E45C2653DBF7}" type="presOf" srcId="{ADA94B72-5410-402C-8716-27EAA05859E3}" destId="{FBA9BF80-7E1E-405A-BC1D-A454E998B69E}" srcOrd="0" destOrd="0" presId="urn:microsoft.com/office/officeart/2011/layout/TabList"/>
    <dgm:cxn modelId="{B6A0AE0D-6F01-463A-9922-B468F330D170}" type="presOf" srcId="{BB077749-DF11-4211-8F08-3B994BD259A4}" destId="{78701F74-640D-4BD4-AD40-9164AECCC22A}" srcOrd="0" destOrd="0" presId="urn:microsoft.com/office/officeart/2011/layout/TabList"/>
    <dgm:cxn modelId="{74E9C11D-9C44-4781-852F-46FCAAE7AA42}" type="presOf" srcId="{44874D71-D8CF-4624-8728-B2F5F1A99B7E}" destId="{14E190B3-25AE-4BC4-9682-518D44EC8E49}" srcOrd="0" destOrd="0" presId="urn:microsoft.com/office/officeart/2011/layout/TabList"/>
    <dgm:cxn modelId="{17785724-3021-485E-911A-EF705013B43E}" type="presOf" srcId="{3A4C4AF3-A4EB-4A92-B61A-86795B284C19}" destId="{83E4B00B-0CA4-418C-A926-B12115A7E000}" srcOrd="0" destOrd="0" presId="urn:microsoft.com/office/officeart/2011/layout/TabList"/>
    <dgm:cxn modelId="{959C9E24-1FF0-4EE7-8917-A3A48C184B27}" srcId="{98EC9F68-9464-4590-8F2B-88F5510E840D}" destId="{ADA94B72-5410-402C-8716-27EAA05859E3}" srcOrd="0" destOrd="0" parTransId="{B0F0AEE4-BBE3-4C65-BF2B-F971785610C0}" sibTransId="{83807CC8-310E-494E-8A22-CFD6DB76878D}"/>
    <dgm:cxn modelId="{BF9AD726-8472-4F98-B086-70B6A70B3610}" type="presOf" srcId="{CD4ECEDB-B791-4F68-BD13-2F2956704714}" destId="{CBD22C41-6BBC-439C-AADA-DC6BBB5056D7}" srcOrd="0" destOrd="0" presId="urn:microsoft.com/office/officeart/2011/layout/TabList"/>
    <dgm:cxn modelId="{628CD228-9342-435D-9D4B-5C0D5BE3C075}" srcId="{B8A248BD-7DBE-4732-8CE9-11EF72E6E559}" destId="{CB5D33A0-F562-451C-A4B4-B39E09FC933C}" srcOrd="0" destOrd="0" parTransId="{4685A80E-65E8-4563-8C24-5093D066B283}" sibTransId="{06832976-8B9A-4D12-A897-88D02B891CA9}"/>
    <dgm:cxn modelId="{671F7C37-C912-4005-87F3-B3284EE086BF}" type="presOf" srcId="{7BF05BD3-5131-4097-9545-95DE8C236B6A}" destId="{AA8BC09D-2E41-47E7-8DFD-E71F0EBC2486}" srcOrd="0" destOrd="0" presId="urn:microsoft.com/office/officeart/2011/layout/TabList"/>
    <dgm:cxn modelId="{84B63C41-18C7-41D4-B7F9-042825E23C9E}" type="presOf" srcId="{B8A248BD-7DBE-4732-8CE9-11EF72E6E559}" destId="{EC853398-CA7B-446B-A87A-6B41F404F75B}" srcOrd="0" destOrd="0" presId="urn:microsoft.com/office/officeart/2011/layout/TabList"/>
    <dgm:cxn modelId="{FF1FAA41-8436-48C4-9F22-E1B47232C7A4}" srcId="{CD4ECEDB-B791-4F68-BD13-2F2956704714}" destId="{002938C7-ADBD-49A5-8A90-B34319694469}" srcOrd="0" destOrd="0" parTransId="{9CA2A025-CE34-4DD6-88DE-A5366558DA1A}" sibTransId="{DFD4C7FB-E4E8-4D70-B748-7851CF9BAB56}"/>
    <dgm:cxn modelId="{6E32EC61-AFC1-44CA-8228-AF40E115F332}" srcId="{3A4C4AF3-A4EB-4A92-B61A-86795B284C19}" destId="{B8A248BD-7DBE-4732-8CE9-11EF72E6E559}" srcOrd="2" destOrd="0" parTransId="{445EE816-7006-40B4-9431-34EF9FFE75FF}" sibTransId="{E0B74F2D-CDCE-4EA6-978A-23CAC5A6DC2C}"/>
    <dgm:cxn modelId="{D8C2E07A-6FF0-438C-A28C-2D87DFC6C08F}" srcId="{3A4C4AF3-A4EB-4A92-B61A-86795B284C19}" destId="{BB077749-DF11-4211-8F08-3B994BD259A4}" srcOrd="5" destOrd="0" parTransId="{EDF3C7CB-2A61-462E-8C0B-E5823231BF76}" sibTransId="{310F9128-A666-41F4-9640-17799FA497B2}"/>
    <dgm:cxn modelId="{4DA3BEA0-BE92-4ED3-BFEE-6ABFE1E684C1}" srcId="{3A4C4AF3-A4EB-4A92-B61A-86795B284C19}" destId="{AA06B274-2769-4550-81A1-197DC460DD15}" srcOrd="3" destOrd="0" parTransId="{2AEC9547-5CAE-4AE1-A089-A8424848DA8D}" sibTransId="{1D1DFD94-0A0B-4CF9-B4BA-3676F88C89C7}"/>
    <dgm:cxn modelId="{B80A87A4-CE35-45CB-80C1-3020D1C6DFFA}" type="presOf" srcId="{AA06B274-2769-4550-81A1-197DC460DD15}" destId="{CE57090E-1032-4AE8-B087-25062D829DD4}" srcOrd="0" destOrd="0" presId="urn:microsoft.com/office/officeart/2011/layout/TabList"/>
    <dgm:cxn modelId="{653490A5-D26C-40A4-B909-D9976F61CC27}" type="presOf" srcId="{075DD334-7813-4AC0-87E8-BB0CE0CDF11A}" destId="{8979F4BC-D9CC-49B2-A398-A1C5E5E73F17}" srcOrd="0" destOrd="0" presId="urn:microsoft.com/office/officeart/2011/layout/TabList"/>
    <dgm:cxn modelId="{64BE7CB6-3F7D-45D6-BA30-FF74C48B8681}" type="presOf" srcId="{002938C7-ADBD-49A5-8A90-B34319694469}" destId="{DC9F44E2-9BCF-4CDE-B59F-9F2CE3576B98}" srcOrd="0" destOrd="0" presId="urn:microsoft.com/office/officeart/2011/layout/TabList"/>
    <dgm:cxn modelId="{F988C8B9-D07D-47AD-9605-34DA882FF689}" srcId="{BB077749-DF11-4211-8F08-3B994BD259A4}" destId="{7BF05BD3-5131-4097-9545-95DE8C236B6A}" srcOrd="0" destOrd="0" parTransId="{0468CCC3-DAD0-4545-B92F-215AE57AAEE9}" sibTransId="{9CBD14AE-D85C-4237-A9E8-8586CD35036F}"/>
    <dgm:cxn modelId="{A935A8C1-5846-461A-AF4F-B293DB2C570A}" srcId="{3A4C4AF3-A4EB-4A92-B61A-86795B284C19}" destId="{075DD334-7813-4AC0-87E8-BB0CE0CDF11A}" srcOrd="4" destOrd="0" parTransId="{D6CD28A8-748D-4E2C-8D08-DD4040E4743B}" sibTransId="{CC498FF6-50FC-41ED-9E1E-3096DC387EC9}"/>
    <dgm:cxn modelId="{53C284CA-9042-4134-A753-BF6485976122}" srcId="{AA06B274-2769-4550-81A1-197DC460DD15}" destId="{D71AFA2B-CF86-4BDF-A3FF-A2ACE95ED30C}" srcOrd="0" destOrd="0" parTransId="{257EF99E-3698-4A68-B144-3555D084D58D}" sibTransId="{45C3CC3E-8947-43D3-9453-B0F3093ADFA9}"/>
    <dgm:cxn modelId="{EDB5B3CE-E761-4789-86D8-E88B6AF738CC}" srcId="{3A4C4AF3-A4EB-4A92-B61A-86795B284C19}" destId="{98EC9F68-9464-4590-8F2B-88F5510E840D}" srcOrd="0" destOrd="0" parTransId="{065AD5AA-B5D3-4AF0-98B3-945367EEA23B}" sibTransId="{34EC39D5-50B4-4739-A94A-E73C004ECB9F}"/>
    <dgm:cxn modelId="{E45D08D0-366B-4BDB-BB1C-868AE391F162}" srcId="{3A4C4AF3-A4EB-4A92-B61A-86795B284C19}" destId="{CD4ECEDB-B791-4F68-BD13-2F2956704714}" srcOrd="1" destOrd="0" parTransId="{CD164C39-B014-47C7-883B-15DB10E7C20F}" sibTransId="{E4A6A13E-4C26-44BF-B6D9-B6EEDE4C11BA}"/>
    <dgm:cxn modelId="{1C8D71D1-9D47-452F-A72A-608CDEE8B2D1}" type="presOf" srcId="{98EC9F68-9464-4590-8F2B-88F5510E840D}" destId="{D7294125-32D1-4BA9-A824-F3FA27875CC4}" srcOrd="0" destOrd="0" presId="urn:microsoft.com/office/officeart/2011/layout/TabList"/>
    <dgm:cxn modelId="{05C5A7D8-8F57-4E1F-A450-4D310D39B772}" srcId="{075DD334-7813-4AC0-87E8-BB0CE0CDF11A}" destId="{44874D71-D8CF-4624-8728-B2F5F1A99B7E}" srcOrd="0" destOrd="0" parTransId="{9B0F4785-F53A-4635-BE69-BC3AF247D5C2}" sibTransId="{BF29E6BA-1642-44DF-BD83-96CB8F0EAF62}"/>
    <dgm:cxn modelId="{C5D604E7-775D-49BC-8394-87149083985B}" type="presOf" srcId="{CB5D33A0-F562-451C-A4B4-B39E09FC933C}" destId="{DAF3B1CF-F520-440A-BEBC-E0C8D73337D1}" srcOrd="0" destOrd="0" presId="urn:microsoft.com/office/officeart/2011/layout/TabList"/>
    <dgm:cxn modelId="{767289FE-E880-421E-8B53-F28F562D756D}" type="presParOf" srcId="{83E4B00B-0CA4-418C-A926-B12115A7E000}" destId="{C91BE0CA-94D5-4B0C-8EDF-76D4E0AB73C9}" srcOrd="0" destOrd="0" presId="urn:microsoft.com/office/officeart/2011/layout/TabList"/>
    <dgm:cxn modelId="{9CC4BB07-0D38-4CDE-84B7-4F443727448B}" type="presParOf" srcId="{C91BE0CA-94D5-4B0C-8EDF-76D4E0AB73C9}" destId="{FBA9BF80-7E1E-405A-BC1D-A454E998B69E}" srcOrd="0" destOrd="0" presId="urn:microsoft.com/office/officeart/2011/layout/TabList"/>
    <dgm:cxn modelId="{ABA17F2F-389B-4BFB-ABAC-A9C6E6318630}" type="presParOf" srcId="{C91BE0CA-94D5-4B0C-8EDF-76D4E0AB73C9}" destId="{D7294125-32D1-4BA9-A824-F3FA27875CC4}" srcOrd="1" destOrd="0" presId="urn:microsoft.com/office/officeart/2011/layout/TabList"/>
    <dgm:cxn modelId="{FE3E02CC-4945-4E4D-844A-991982B72C14}" type="presParOf" srcId="{C91BE0CA-94D5-4B0C-8EDF-76D4E0AB73C9}" destId="{7AE2BCB9-4D82-4887-9396-EA0A50442F0C}" srcOrd="2" destOrd="0" presId="urn:microsoft.com/office/officeart/2011/layout/TabList"/>
    <dgm:cxn modelId="{2D8EAA71-DBA8-4498-A030-FBCB923D15BD}" type="presParOf" srcId="{83E4B00B-0CA4-418C-A926-B12115A7E000}" destId="{972FB006-AD74-448E-A441-515C9D802E88}" srcOrd="1" destOrd="0" presId="urn:microsoft.com/office/officeart/2011/layout/TabList"/>
    <dgm:cxn modelId="{C80816F7-4EA0-4BE0-9AB3-A4813936F738}" type="presParOf" srcId="{83E4B00B-0CA4-418C-A926-B12115A7E000}" destId="{29263A77-086F-4424-AB3C-72C09E14A409}" srcOrd="2" destOrd="0" presId="urn:microsoft.com/office/officeart/2011/layout/TabList"/>
    <dgm:cxn modelId="{09E2CE91-ACE5-43FC-8AD5-047D2DCB12F1}" type="presParOf" srcId="{29263A77-086F-4424-AB3C-72C09E14A409}" destId="{DC9F44E2-9BCF-4CDE-B59F-9F2CE3576B98}" srcOrd="0" destOrd="0" presId="urn:microsoft.com/office/officeart/2011/layout/TabList"/>
    <dgm:cxn modelId="{0EA7860B-62E8-420D-8276-ECEFB02A3FEB}" type="presParOf" srcId="{29263A77-086F-4424-AB3C-72C09E14A409}" destId="{CBD22C41-6BBC-439C-AADA-DC6BBB5056D7}" srcOrd="1" destOrd="0" presId="urn:microsoft.com/office/officeart/2011/layout/TabList"/>
    <dgm:cxn modelId="{49EF87FC-6A62-4084-83C7-F651AA16CB3F}" type="presParOf" srcId="{29263A77-086F-4424-AB3C-72C09E14A409}" destId="{C9F9C64D-E6D9-4DB0-8856-AF4754BD6AF0}" srcOrd="2" destOrd="0" presId="urn:microsoft.com/office/officeart/2011/layout/TabList"/>
    <dgm:cxn modelId="{62919E1F-8671-4AEC-8854-E6E489F55CED}" type="presParOf" srcId="{83E4B00B-0CA4-418C-A926-B12115A7E000}" destId="{2398B167-60E6-46A5-97FA-BEE63CF49A52}" srcOrd="3" destOrd="0" presId="urn:microsoft.com/office/officeart/2011/layout/TabList"/>
    <dgm:cxn modelId="{EB417568-0639-49AF-921E-2FB11C597C5D}" type="presParOf" srcId="{83E4B00B-0CA4-418C-A926-B12115A7E000}" destId="{5DF0C00A-41E0-4999-B070-94060060D183}" srcOrd="4" destOrd="0" presId="urn:microsoft.com/office/officeart/2011/layout/TabList"/>
    <dgm:cxn modelId="{07C55056-C460-4E11-B60A-650566B5EF5A}" type="presParOf" srcId="{5DF0C00A-41E0-4999-B070-94060060D183}" destId="{DAF3B1CF-F520-440A-BEBC-E0C8D73337D1}" srcOrd="0" destOrd="0" presId="urn:microsoft.com/office/officeart/2011/layout/TabList"/>
    <dgm:cxn modelId="{71754EEA-C356-459C-B8C3-E90C83AD2D8B}" type="presParOf" srcId="{5DF0C00A-41E0-4999-B070-94060060D183}" destId="{EC853398-CA7B-446B-A87A-6B41F404F75B}" srcOrd="1" destOrd="0" presId="urn:microsoft.com/office/officeart/2011/layout/TabList"/>
    <dgm:cxn modelId="{2ECE35C1-A88F-476B-BE2F-27D160B551C9}" type="presParOf" srcId="{5DF0C00A-41E0-4999-B070-94060060D183}" destId="{FBDBB559-F406-467D-955E-8FDC13A4D099}" srcOrd="2" destOrd="0" presId="urn:microsoft.com/office/officeart/2011/layout/TabList"/>
    <dgm:cxn modelId="{DF5589BC-1DC9-43DF-9F1C-2244E07BA553}" type="presParOf" srcId="{83E4B00B-0CA4-418C-A926-B12115A7E000}" destId="{646EA813-9A13-4A7E-AD34-4815C5727AD5}" srcOrd="5" destOrd="0" presId="urn:microsoft.com/office/officeart/2011/layout/TabList"/>
    <dgm:cxn modelId="{CF40D11B-D746-4271-B4AF-AE686788411E}" type="presParOf" srcId="{83E4B00B-0CA4-418C-A926-B12115A7E000}" destId="{507EC137-9971-4065-A0C3-5FC84F4542DB}" srcOrd="6" destOrd="0" presId="urn:microsoft.com/office/officeart/2011/layout/TabList"/>
    <dgm:cxn modelId="{1BAF8E45-8E46-4DCB-BB2E-7B1E8702F085}" type="presParOf" srcId="{507EC137-9971-4065-A0C3-5FC84F4542DB}" destId="{F4F42473-2FCA-49F1-A353-C6CB59865941}" srcOrd="0" destOrd="0" presId="urn:microsoft.com/office/officeart/2011/layout/TabList"/>
    <dgm:cxn modelId="{106F9D11-F7BD-4618-A193-779AA907CF8D}" type="presParOf" srcId="{507EC137-9971-4065-A0C3-5FC84F4542DB}" destId="{CE57090E-1032-4AE8-B087-25062D829DD4}" srcOrd="1" destOrd="0" presId="urn:microsoft.com/office/officeart/2011/layout/TabList"/>
    <dgm:cxn modelId="{96515AB4-AB1C-4846-91A9-7AAA2BCF2563}" type="presParOf" srcId="{507EC137-9971-4065-A0C3-5FC84F4542DB}" destId="{D604C77D-61E1-48EB-9031-8D38F0972E74}" srcOrd="2" destOrd="0" presId="urn:microsoft.com/office/officeart/2011/layout/TabList"/>
    <dgm:cxn modelId="{3B23B4BB-B2DE-445D-84EB-9DD273AD926B}" type="presParOf" srcId="{83E4B00B-0CA4-418C-A926-B12115A7E000}" destId="{2D546C24-644C-4F7F-947B-436A8723C3FA}" srcOrd="7" destOrd="0" presId="urn:microsoft.com/office/officeart/2011/layout/TabList"/>
    <dgm:cxn modelId="{F310ED34-9F55-479C-995C-40B0C9E40D3F}" type="presParOf" srcId="{83E4B00B-0CA4-418C-A926-B12115A7E000}" destId="{557ACC6C-BAE6-46A3-92EA-570FB96F965E}" srcOrd="8" destOrd="0" presId="urn:microsoft.com/office/officeart/2011/layout/TabList"/>
    <dgm:cxn modelId="{134BDD3C-A4B7-4B07-8F67-367E4B8EA65E}" type="presParOf" srcId="{557ACC6C-BAE6-46A3-92EA-570FB96F965E}" destId="{14E190B3-25AE-4BC4-9682-518D44EC8E49}" srcOrd="0" destOrd="0" presId="urn:microsoft.com/office/officeart/2011/layout/TabList"/>
    <dgm:cxn modelId="{BB0C40A9-FE4F-4BAF-80D7-F6A9814F52C5}" type="presParOf" srcId="{557ACC6C-BAE6-46A3-92EA-570FB96F965E}" destId="{8979F4BC-D9CC-49B2-A398-A1C5E5E73F17}" srcOrd="1" destOrd="0" presId="urn:microsoft.com/office/officeart/2011/layout/TabList"/>
    <dgm:cxn modelId="{3B389441-88DA-4114-89E1-66FA8E60A7C3}" type="presParOf" srcId="{557ACC6C-BAE6-46A3-92EA-570FB96F965E}" destId="{DB55E47F-9913-46D3-9266-36A350BB240C}" srcOrd="2" destOrd="0" presId="urn:microsoft.com/office/officeart/2011/layout/TabList"/>
    <dgm:cxn modelId="{E17D0964-2AE3-4740-BF90-9C042FE50943}" type="presParOf" srcId="{83E4B00B-0CA4-418C-A926-B12115A7E000}" destId="{DBEA45A6-317E-48D3-8E7A-AF5B9975C96C}" srcOrd="9" destOrd="0" presId="urn:microsoft.com/office/officeart/2011/layout/TabList"/>
    <dgm:cxn modelId="{413DB6F3-429D-4327-B16E-2F16CC5EA217}" type="presParOf" srcId="{83E4B00B-0CA4-418C-A926-B12115A7E000}" destId="{9F21FAEE-2FEF-4B9D-AF63-9FC229914A2D}" srcOrd="10" destOrd="0" presId="urn:microsoft.com/office/officeart/2011/layout/TabList"/>
    <dgm:cxn modelId="{C33CE8D1-84ED-4BFF-B84D-C7A6BA927373}" type="presParOf" srcId="{9F21FAEE-2FEF-4B9D-AF63-9FC229914A2D}" destId="{AA8BC09D-2E41-47E7-8DFD-E71F0EBC2486}" srcOrd="0" destOrd="0" presId="urn:microsoft.com/office/officeart/2011/layout/TabList"/>
    <dgm:cxn modelId="{61B0BA86-4A8A-487A-BD7A-202B7C12B3B8}" type="presParOf" srcId="{9F21FAEE-2FEF-4B9D-AF63-9FC229914A2D}" destId="{78701F74-640D-4BD4-AD40-9164AECCC22A}" srcOrd="1" destOrd="0" presId="urn:microsoft.com/office/officeart/2011/layout/TabList"/>
    <dgm:cxn modelId="{B9B811FB-FB81-4688-A014-FA70129DAA86}" type="presParOf" srcId="{9F21FAEE-2FEF-4B9D-AF63-9FC229914A2D}" destId="{09275CFC-5FD7-4BE6-B641-AD8F2B2591F9}" srcOrd="2" destOrd="0" presId="urn:microsoft.com/office/officeart/2011/layout/Tab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A4C4AF3-A4EB-4A92-B61A-86795B284C19}" type="doc">
      <dgm:prSet loTypeId="urn:microsoft.com/office/officeart/2011/layout/Tab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98EC9F68-9464-4590-8F2B-88F5510E840D}">
      <dgm:prSet phldrT="[Text]" custT="1"/>
      <dgm:spPr>
        <a:ln w="76200">
          <a:solidFill>
            <a:schemeClr val="bg1"/>
          </a:solidFill>
        </a:ln>
      </dgm:spPr>
      <dgm:t>
        <a:bodyPr/>
        <a:lstStyle/>
        <a:p>
          <a:r>
            <a:rPr lang="it-IT" sz="1600" b="0" i="1"/>
            <a:t>1</a:t>
          </a:r>
        </a:p>
      </dgm:t>
    </dgm:pt>
    <dgm:pt modelId="{065AD5AA-B5D3-4AF0-98B3-945367EEA23B}" type="parTrans" cxnId="{EDB5B3CE-E761-4789-86D8-E88B6AF738CC}">
      <dgm:prSet/>
      <dgm:spPr/>
      <dgm:t>
        <a:bodyPr/>
        <a:lstStyle/>
        <a:p>
          <a:endParaRPr lang="it-IT" sz="1400" b="0" i="1"/>
        </a:p>
      </dgm:t>
    </dgm:pt>
    <dgm:pt modelId="{34EC39D5-50B4-4739-A94A-E73C004ECB9F}" type="sibTrans" cxnId="{EDB5B3CE-E761-4789-86D8-E88B6AF738CC}">
      <dgm:prSet/>
      <dgm:spPr/>
      <dgm:t>
        <a:bodyPr/>
        <a:lstStyle/>
        <a:p>
          <a:endParaRPr lang="it-IT" sz="1400" b="0" i="1"/>
        </a:p>
      </dgm:t>
    </dgm:pt>
    <dgm:pt modelId="{ADA94B72-5410-402C-8716-27EAA05859E3}">
      <dgm:prSet phldrT="[Text]" custT="1"/>
      <dgm:spPr/>
      <dgm:t>
        <a:bodyPr/>
        <a:lstStyle/>
        <a:p>
          <a:r>
            <a:rPr lang="it-IT" sz="1400" b="0" i="1" dirty="0"/>
            <a:t>Integrazione firma elettronica nei processi senza alterare la «user </a:t>
          </a:r>
          <a:r>
            <a:rPr lang="it-IT" sz="1400" b="0" i="1" dirty="0" err="1"/>
            <a:t>experience</a:t>
          </a:r>
          <a:r>
            <a:rPr lang="it-IT" sz="1400" b="0" i="1" dirty="0"/>
            <a:t>»</a:t>
          </a:r>
        </a:p>
      </dgm:t>
    </dgm:pt>
    <dgm:pt modelId="{B0F0AEE4-BBE3-4C65-BF2B-F971785610C0}" type="parTrans" cxnId="{959C9E24-1FF0-4EE7-8917-A3A48C184B27}">
      <dgm:prSet/>
      <dgm:spPr/>
      <dgm:t>
        <a:bodyPr/>
        <a:lstStyle/>
        <a:p>
          <a:endParaRPr lang="it-IT" sz="1400" b="0" i="1"/>
        </a:p>
      </dgm:t>
    </dgm:pt>
    <dgm:pt modelId="{83807CC8-310E-494E-8A22-CFD6DB76878D}" type="sibTrans" cxnId="{959C9E24-1FF0-4EE7-8917-A3A48C184B27}">
      <dgm:prSet/>
      <dgm:spPr/>
      <dgm:t>
        <a:bodyPr/>
        <a:lstStyle/>
        <a:p>
          <a:endParaRPr lang="it-IT" sz="1400" b="0" i="1"/>
        </a:p>
      </dgm:t>
    </dgm:pt>
    <dgm:pt modelId="{CD4ECEDB-B791-4F68-BD13-2F2956704714}">
      <dgm:prSet phldrT="[Text]" custT="1"/>
      <dgm:spPr>
        <a:ln w="76200">
          <a:solidFill>
            <a:schemeClr val="bg1"/>
          </a:solidFill>
        </a:ln>
      </dgm:spPr>
      <dgm:t>
        <a:bodyPr/>
        <a:lstStyle/>
        <a:p>
          <a:r>
            <a:rPr lang="it-IT" sz="1600" b="0" i="1"/>
            <a:t>2</a:t>
          </a:r>
        </a:p>
      </dgm:t>
    </dgm:pt>
    <dgm:pt modelId="{CD164C39-B014-47C7-883B-15DB10E7C20F}" type="parTrans" cxnId="{E45D08D0-366B-4BDB-BB1C-868AE391F162}">
      <dgm:prSet/>
      <dgm:spPr/>
      <dgm:t>
        <a:bodyPr/>
        <a:lstStyle/>
        <a:p>
          <a:endParaRPr lang="it-IT" sz="1400" b="0" i="1"/>
        </a:p>
      </dgm:t>
    </dgm:pt>
    <dgm:pt modelId="{E4A6A13E-4C26-44BF-B6D9-B6EEDE4C11BA}" type="sibTrans" cxnId="{E45D08D0-366B-4BDB-BB1C-868AE391F162}">
      <dgm:prSet/>
      <dgm:spPr/>
      <dgm:t>
        <a:bodyPr/>
        <a:lstStyle/>
        <a:p>
          <a:endParaRPr lang="it-IT" sz="1400" b="0" i="1"/>
        </a:p>
      </dgm:t>
    </dgm:pt>
    <dgm:pt modelId="{002938C7-ADBD-49A5-8A90-B34319694469}">
      <dgm:prSet phldrT="[Text]" custT="1"/>
      <dgm:spPr/>
      <dgm:t>
        <a:bodyPr/>
        <a:lstStyle/>
        <a:p>
          <a:r>
            <a:rPr lang="it-IT" sz="1400" b="0" i="1"/>
            <a:t>Integrazione via API, disponibilità ambienti di test </a:t>
          </a:r>
        </a:p>
      </dgm:t>
    </dgm:pt>
    <dgm:pt modelId="{9CA2A025-CE34-4DD6-88DE-A5366558DA1A}" type="parTrans" cxnId="{FF1FAA41-8436-48C4-9F22-E1B47232C7A4}">
      <dgm:prSet/>
      <dgm:spPr/>
      <dgm:t>
        <a:bodyPr/>
        <a:lstStyle/>
        <a:p>
          <a:endParaRPr lang="it-IT" sz="1400" b="0" i="1"/>
        </a:p>
      </dgm:t>
    </dgm:pt>
    <dgm:pt modelId="{DFD4C7FB-E4E8-4D70-B748-7851CF9BAB56}" type="sibTrans" cxnId="{FF1FAA41-8436-48C4-9F22-E1B47232C7A4}">
      <dgm:prSet/>
      <dgm:spPr/>
      <dgm:t>
        <a:bodyPr/>
        <a:lstStyle/>
        <a:p>
          <a:endParaRPr lang="it-IT" sz="1400" b="0" i="1"/>
        </a:p>
      </dgm:t>
    </dgm:pt>
    <dgm:pt modelId="{B8A248BD-7DBE-4732-8CE9-11EF72E6E559}">
      <dgm:prSet phldrT="[Text]" custT="1"/>
      <dgm:spPr>
        <a:ln w="76200">
          <a:solidFill>
            <a:schemeClr val="bg1"/>
          </a:solidFill>
        </a:ln>
      </dgm:spPr>
      <dgm:t>
        <a:bodyPr/>
        <a:lstStyle/>
        <a:p>
          <a:r>
            <a:rPr lang="it-IT" sz="1600" b="0" i="1"/>
            <a:t>3</a:t>
          </a:r>
        </a:p>
      </dgm:t>
    </dgm:pt>
    <dgm:pt modelId="{445EE816-7006-40B4-9431-34EF9FFE75FF}" type="parTrans" cxnId="{6E32EC61-AFC1-44CA-8228-AF40E115F332}">
      <dgm:prSet/>
      <dgm:spPr/>
      <dgm:t>
        <a:bodyPr/>
        <a:lstStyle/>
        <a:p>
          <a:endParaRPr lang="it-IT" sz="1400" b="0" i="1"/>
        </a:p>
      </dgm:t>
    </dgm:pt>
    <dgm:pt modelId="{E0B74F2D-CDCE-4EA6-978A-23CAC5A6DC2C}" type="sibTrans" cxnId="{6E32EC61-AFC1-44CA-8228-AF40E115F332}">
      <dgm:prSet/>
      <dgm:spPr/>
      <dgm:t>
        <a:bodyPr/>
        <a:lstStyle/>
        <a:p>
          <a:endParaRPr lang="it-IT" sz="1400" b="0" i="1"/>
        </a:p>
      </dgm:t>
    </dgm:pt>
    <dgm:pt modelId="{CB5D33A0-F562-451C-A4B4-B39E09FC933C}">
      <dgm:prSet phldrT="[Text]" custT="1"/>
      <dgm:spPr/>
      <dgm:t>
        <a:bodyPr/>
        <a:lstStyle/>
        <a:p>
          <a:r>
            <a:rPr lang="it-IT" sz="1400" b="0" i="1"/>
            <a:t>Supporto tecnico personalizzato </a:t>
          </a:r>
        </a:p>
      </dgm:t>
    </dgm:pt>
    <dgm:pt modelId="{4685A80E-65E8-4563-8C24-5093D066B283}" type="parTrans" cxnId="{628CD228-9342-435D-9D4B-5C0D5BE3C075}">
      <dgm:prSet/>
      <dgm:spPr/>
      <dgm:t>
        <a:bodyPr/>
        <a:lstStyle/>
        <a:p>
          <a:endParaRPr lang="it-IT" sz="1400" b="0" i="1"/>
        </a:p>
      </dgm:t>
    </dgm:pt>
    <dgm:pt modelId="{06832976-8B9A-4D12-A897-88D02B891CA9}" type="sibTrans" cxnId="{628CD228-9342-435D-9D4B-5C0D5BE3C075}">
      <dgm:prSet/>
      <dgm:spPr/>
      <dgm:t>
        <a:bodyPr/>
        <a:lstStyle/>
        <a:p>
          <a:endParaRPr lang="it-IT" sz="1400" b="0" i="1"/>
        </a:p>
      </dgm:t>
    </dgm:pt>
    <dgm:pt modelId="{D71AFA2B-CF86-4BDF-A3FF-A2ACE95ED30C}">
      <dgm:prSet phldrT="[Text]" custT="1"/>
      <dgm:spPr/>
      <dgm:t>
        <a:bodyPr/>
        <a:lstStyle/>
        <a:p>
          <a:r>
            <a:rPr lang="it-IT" sz="1400" b="0" i="1"/>
            <a:t>Conformità a Eidas e GDPR </a:t>
          </a:r>
        </a:p>
      </dgm:t>
    </dgm:pt>
    <dgm:pt modelId="{257EF99E-3698-4A68-B144-3555D084D58D}" type="parTrans" cxnId="{53C284CA-9042-4134-A753-BF6485976122}">
      <dgm:prSet/>
      <dgm:spPr/>
      <dgm:t>
        <a:bodyPr/>
        <a:lstStyle/>
        <a:p>
          <a:endParaRPr lang="it-IT" sz="1400" b="0" i="1"/>
        </a:p>
      </dgm:t>
    </dgm:pt>
    <dgm:pt modelId="{45C3CC3E-8947-43D3-9453-B0F3093ADFA9}" type="sibTrans" cxnId="{53C284CA-9042-4134-A753-BF6485976122}">
      <dgm:prSet/>
      <dgm:spPr/>
      <dgm:t>
        <a:bodyPr/>
        <a:lstStyle/>
        <a:p>
          <a:endParaRPr lang="it-IT" sz="1400" b="0" i="1"/>
        </a:p>
      </dgm:t>
    </dgm:pt>
    <dgm:pt modelId="{AA06B274-2769-4550-81A1-197DC460DD15}">
      <dgm:prSet phldrT="[Text]" custT="1"/>
      <dgm:spPr>
        <a:ln w="76200">
          <a:solidFill>
            <a:schemeClr val="bg1"/>
          </a:solidFill>
        </a:ln>
      </dgm:spPr>
      <dgm:t>
        <a:bodyPr/>
        <a:lstStyle/>
        <a:p>
          <a:r>
            <a:rPr lang="it-IT" sz="1600" b="0" i="1"/>
            <a:t>4 </a:t>
          </a:r>
        </a:p>
      </dgm:t>
    </dgm:pt>
    <dgm:pt modelId="{2AEC9547-5CAE-4AE1-A089-A8424848DA8D}" type="parTrans" cxnId="{4DA3BEA0-BE92-4ED3-BFEE-6ABFE1E684C1}">
      <dgm:prSet/>
      <dgm:spPr/>
      <dgm:t>
        <a:bodyPr/>
        <a:lstStyle/>
        <a:p>
          <a:endParaRPr lang="it-IT" sz="1400" b="0" i="1"/>
        </a:p>
      </dgm:t>
    </dgm:pt>
    <dgm:pt modelId="{1D1DFD94-0A0B-4CF9-B4BA-3676F88C89C7}" type="sibTrans" cxnId="{4DA3BEA0-BE92-4ED3-BFEE-6ABFE1E684C1}">
      <dgm:prSet/>
      <dgm:spPr/>
      <dgm:t>
        <a:bodyPr/>
        <a:lstStyle/>
        <a:p>
          <a:endParaRPr lang="it-IT" sz="1400" b="0" i="1"/>
        </a:p>
      </dgm:t>
    </dgm:pt>
    <dgm:pt modelId="{83E4B00B-0CA4-418C-A926-B12115A7E000}" type="pres">
      <dgm:prSet presAssocID="{3A4C4AF3-A4EB-4A92-B61A-86795B284C19}" presName="Name0" presStyleCnt="0">
        <dgm:presLayoutVars>
          <dgm:chMax/>
          <dgm:chPref val="3"/>
          <dgm:dir/>
          <dgm:animOne val="branch"/>
          <dgm:animLvl val="lvl"/>
        </dgm:presLayoutVars>
      </dgm:prSet>
      <dgm:spPr/>
    </dgm:pt>
    <dgm:pt modelId="{C91BE0CA-94D5-4B0C-8EDF-76D4E0AB73C9}" type="pres">
      <dgm:prSet presAssocID="{98EC9F68-9464-4590-8F2B-88F5510E840D}" presName="composite" presStyleCnt="0"/>
      <dgm:spPr/>
    </dgm:pt>
    <dgm:pt modelId="{FBA9BF80-7E1E-405A-BC1D-A454E998B69E}" type="pres">
      <dgm:prSet presAssocID="{98EC9F68-9464-4590-8F2B-88F5510E840D}" presName="FirstChild" presStyleLbl="revTx" presStyleIdx="0" presStyleCnt="4">
        <dgm:presLayoutVars>
          <dgm:chMax val="0"/>
          <dgm:chPref val="0"/>
          <dgm:bulletEnabled val="1"/>
        </dgm:presLayoutVars>
      </dgm:prSet>
      <dgm:spPr/>
    </dgm:pt>
    <dgm:pt modelId="{D7294125-32D1-4BA9-A824-F3FA27875CC4}" type="pres">
      <dgm:prSet presAssocID="{98EC9F68-9464-4590-8F2B-88F5510E840D}" presName="Parent" presStyleLbl="alignNode1" presStyleIdx="0" presStyleCnt="4" custFlipHor="1" custScaleX="60906">
        <dgm:presLayoutVars>
          <dgm:chMax val="3"/>
          <dgm:chPref val="3"/>
          <dgm:bulletEnabled val="1"/>
        </dgm:presLayoutVars>
      </dgm:prSet>
      <dgm:spPr/>
    </dgm:pt>
    <dgm:pt modelId="{7AE2BCB9-4D82-4887-9396-EA0A50442F0C}" type="pres">
      <dgm:prSet presAssocID="{98EC9F68-9464-4590-8F2B-88F5510E840D}" presName="Accent" presStyleLbl="parChTrans1D1" presStyleIdx="0" presStyleCnt="4"/>
      <dgm:spPr/>
    </dgm:pt>
    <dgm:pt modelId="{972FB006-AD74-448E-A441-515C9D802E88}" type="pres">
      <dgm:prSet presAssocID="{34EC39D5-50B4-4739-A94A-E73C004ECB9F}" presName="sibTrans" presStyleCnt="0"/>
      <dgm:spPr/>
    </dgm:pt>
    <dgm:pt modelId="{29263A77-086F-4424-AB3C-72C09E14A409}" type="pres">
      <dgm:prSet presAssocID="{CD4ECEDB-B791-4F68-BD13-2F2956704714}" presName="composite" presStyleCnt="0"/>
      <dgm:spPr/>
    </dgm:pt>
    <dgm:pt modelId="{DC9F44E2-9BCF-4CDE-B59F-9F2CE3576B98}" type="pres">
      <dgm:prSet presAssocID="{CD4ECEDB-B791-4F68-BD13-2F2956704714}" presName="FirstChild" presStyleLbl="revTx" presStyleIdx="1" presStyleCnt="4">
        <dgm:presLayoutVars>
          <dgm:chMax val="0"/>
          <dgm:chPref val="0"/>
          <dgm:bulletEnabled val="1"/>
        </dgm:presLayoutVars>
      </dgm:prSet>
      <dgm:spPr/>
    </dgm:pt>
    <dgm:pt modelId="{CBD22C41-6BBC-439C-AADA-DC6BBB5056D7}" type="pres">
      <dgm:prSet presAssocID="{CD4ECEDB-B791-4F68-BD13-2F2956704714}" presName="Parent" presStyleLbl="alignNode1" presStyleIdx="1" presStyleCnt="4" custFlipHor="1" custScaleX="60906">
        <dgm:presLayoutVars>
          <dgm:chMax val="3"/>
          <dgm:chPref val="3"/>
          <dgm:bulletEnabled val="1"/>
        </dgm:presLayoutVars>
      </dgm:prSet>
      <dgm:spPr/>
    </dgm:pt>
    <dgm:pt modelId="{C9F9C64D-E6D9-4DB0-8856-AF4754BD6AF0}" type="pres">
      <dgm:prSet presAssocID="{CD4ECEDB-B791-4F68-BD13-2F2956704714}" presName="Accent" presStyleLbl="parChTrans1D1" presStyleIdx="1" presStyleCnt="4"/>
      <dgm:spPr/>
    </dgm:pt>
    <dgm:pt modelId="{2398B167-60E6-46A5-97FA-BEE63CF49A52}" type="pres">
      <dgm:prSet presAssocID="{E4A6A13E-4C26-44BF-B6D9-B6EEDE4C11BA}" presName="sibTrans" presStyleCnt="0"/>
      <dgm:spPr/>
    </dgm:pt>
    <dgm:pt modelId="{5DF0C00A-41E0-4999-B070-94060060D183}" type="pres">
      <dgm:prSet presAssocID="{B8A248BD-7DBE-4732-8CE9-11EF72E6E559}" presName="composite" presStyleCnt="0"/>
      <dgm:spPr/>
    </dgm:pt>
    <dgm:pt modelId="{DAF3B1CF-F520-440A-BEBC-E0C8D73337D1}" type="pres">
      <dgm:prSet presAssocID="{B8A248BD-7DBE-4732-8CE9-11EF72E6E559}" presName="FirstChild" presStyleLbl="revTx" presStyleIdx="2" presStyleCnt="4">
        <dgm:presLayoutVars>
          <dgm:chMax val="0"/>
          <dgm:chPref val="0"/>
          <dgm:bulletEnabled val="1"/>
        </dgm:presLayoutVars>
      </dgm:prSet>
      <dgm:spPr/>
    </dgm:pt>
    <dgm:pt modelId="{EC853398-CA7B-446B-A87A-6B41F404F75B}" type="pres">
      <dgm:prSet presAssocID="{B8A248BD-7DBE-4732-8CE9-11EF72E6E559}" presName="Parent" presStyleLbl="alignNode1" presStyleIdx="2" presStyleCnt="4" custFlipHor="1" custScaleX="60906">
        <dgm:presLayoutVars>
          <dgm:chMax val="3"/>
          <dgm:chPref val="3"/>
          <dgm:bulletEnabled val="1"/>
        </dgm:presLayoutVars>
      </dgm:prSet>
      <dgm:spPr/>
    </dgm:pt>
    <dgm:pt modelId="{FBDBB559-F406-467D-955E-8FDC13A4D099}" type="pres">
      <dgm:prSet presAssocID="{B8A248BD-7DBE-4732-8CE9-11EF72E6E559}" presName="Accent" presStyleLbl="parChTrans1D1" presStyleIdx="2" presStyleCnt="4"/>
      <dgm:spPr/>
    </dgm:pt>
    <dgm:pt modelId="{646EA813-9A13-4A7E-AD34-4815C5727AD5}" type="pres">
      <dgm:prSet presAssocID="{E0B74F2D-CDCE-4EA6-978A-23CAC5A6DC2C}" presName="sibTrans" presStyleCnt="0"/>
      <dgm:spPr/>
    </dgm:pt>
    <dgm:pt modelId="{507EC137-9971-4065-A0C3-5FC84F4542DB}" type="pres">
      <dgm:prSet presAssocID="{AA06B274-2769-4550-81A1-197DC460DD15}" presName="composite" presStyleCnt="0"/>
      <dgm:spPr/>
    </dgm:pt>
    <dgm:pt modelId="{F4F42473-2FCA-49F1-A353-C6CB59865941}" type="pres">
      <dgm:prSet presAssocID="{AA06B274-2769-4550-81A1-197DC460DD15}" presName="FirstChild" presStyleLbl="revTx" presStyleIdx="3" presStyleCnt="4">
        <dgm:presLayoutVars>
          <dgm:chMax val="0"/>
          <dgm:chPref val="0"/>
          <dgm:bulletEnabled val="1"/>
        </dgm:presLayoutVars>
      </dgm:prSet>
      <dgm:spPr/>
    </dgm:pt>
    <dgm:pt modelId="{CE57090E-1032-4AE8-B087-25062D829DD4}" type="pres">
      <dgm:prSet presAssocID="{AA06B274-2769-4550-81A1-197DC460DD15}" presName="Parent" presStyleLbl="alignNode1" presStyleIdx="3" presStyleCnt="4" custFlipHor="1" custScaleX="60906">
        <dgm:presLayoutVars>
          <dgm:chMax val="3"/>
          <dgm:chPref val="3"/>
          <dgm:bulletEnabled val="1"/>
        </dgm:presLayoutVars>
      </dgm:prSet>
      <dgm:spPr/>
    </dgm:pt>
    <dgm:pt modelId="{D604C77D-61E1-48EB-9031-8D38F0972E74}" type="pres">
      <dgm:prSet presAssocID="{AA06B274-2769-4550-81A1-197DC460DD15}" presName="Accent" presStyleLbl="parChTrans1D1" presStyleIdx="3" presStyleCnt="4"/>
      <dgm:spPr/>
    </dgm:pt>
  </dgm:ptLst>
  <dgm:cxnLst>
    <dgm:cxn modelId="{926E1704-3F13-4EA6-A839-913252877088}" type="presOf" srcId="{D71AFA2B-CF86-4BDF-A3FF-A2ACE95ED30C}" destId="{F4F42473-2FCA-49F1-A353-C6CB59865941}" srcOrd="0" destOrd="0" presId="urn:microsoft.com/office/officeart/2011/layout/TabList"/>
    <dgm:cxn modelId="{9783700B-71AE-4219-9524-E45C2653DBF7}" type="presOf" srcId="{ADA94B72-5410-402C-8716-27EAA05859E3}" destId="{FBA9BF80-7E1E-405A-BC1D-A454E998B69E}" srcOrd="0" destOrd="0" presId="urn:microsoft.com/office/officeart/2011/layout/TabList"/>
    <dgm:cxn modelId="{17785724-3021-485E-911A-EF705013B43E}" type="presOf" srcId="{3A4C4AF3-A4EB-4A92-B61A-86795B284C19}" destId="{83E4B00B-0CA4-418C-A926-B12115A7E000}" srcOrd="0" destOrd="0" presId="urn:microsoft.com/office/officeart/2011/layout/TabList"/>
    <dgm:cxn modelId="{959C9E24-1FF0-4EE7-8917-A3A48C184B27}" srcId="{98EC9F68-9464-4590-8F2B-88F5510E840D}" destId="{ADA94B72-5410-402C-8716-27EAA05859E3}" srcOrd="0" destOrd="0" parTransId="{B0F0AEE4-BBE3-4C65-BF2B-F971785610C0}" sibTransId="{83807CC8-310E-494E-8A22-CFD6DB76878D}"/>
    <dgm:cxn modelId="{BF9AD726-8472-4F98-B086-70B6A70B3610}" type="presOf" srcId="{CD4ECEDB-B791-4F68-BD13-2F2956704714}" destId="{CBD22C41-6BBC-439C-AADA-DC6BBB5056D7}" srcOrd="0" destOrd="0" presId="urn:microsoft.com/office/officeart/2011/layout/TabList"/>
    <dgm:cxn modelId="{628CD228-9342-435D-9D4B-5C0D5BE3C075}" srcId="{B8A248BD-7DBE-4732-8CE9-11EF72E6E559}" destId="{CB5D33A0-F562-451C-A4B4-B39E09FC933C}" srcOrd="0" destOrd="0" parTransId="{4685A80E-65E8-4563-8C24-5093D066B283}" sibTransId="{06832976-8B9A-4D12-A897-88D02B891CA9}"/>
    <dgm:cxn modelId="{84B63C41-18C7-41D4-B7F9-042825E23C9E}" type="presOf" srcId="{B8A248BD-7DBE-4732-8CE9-11EF72E6E559}" destId="{EC853398-CA7B-446B-A87A-6B41F404F75B}" srcOrd="0" destOrd="0" presId="urn:microsoft.com/office/officeart/2011/layout/TabList"/>
    <dgm:cxn modelId="{FF1FAA41-8436-48C4-9F22-E1B47232C7A4}" srcId="{CD4ECEDB-B791-4F68-BD13-2F2956704714}" destId="{002938C7-ADBD-49A5-8A90-B34319694469}" srcOrd="0" destOrd="0" parTransId="{9CA2A025-CE34-4DD6-88DE-A5366558DA1A}" sibTransId="{DFD4C7FB-E4E8-4D70-B748-7851CF9BAB56}"/>
    <dgm:cxn modelId="{6E32EC61-AFC1-44CA-8228-AF40E115F332}" srcId="{3A4C4AF3-A4EB-4A92-B61A-86795B284C19}" destId="{B8A248BD-7DBE-4732-8CE9-11EF72E6E559}" srcOrd="2" destOrd="0" parTransId="{445EE816-7006-40B4-9431-34EF9FFE75FF}" sibTransId="{E0B74F2D-CDCE-4EA6-978A-23CAC5A6DC2C}"/>
    <dgm:cxn modelId="{4DA3BEA0-BE92-4ED3-BFEE-6ABFE1E684C1}" srcId="{3A4C4AF3-A4EB-4A92-B61A-86795B284C19}" destId="{AA06B274-2769-4550-81A1-197DC460DD15}" srcOrd="3" destOrd="0" parTransId="{2AEC9547-5CAE-4AE1-A089-A8424848DA8D}" sibTransId="{1D1DFD94-0A0B-4CF9-B4BA-3676F88C89C7}"/>
    <dgm:cxn modelId="{B80A87A4-CE35-45CB-80C1-3020D1C6DFFA}" type="presOf" srcId="{AA06B274-2769-4550-81A1-197DC460DD15}" destId="{CE57090E-1032-4AE8-B087-25062D829DD4}" srcOrd="0" destOrd="0" presId="urn:microsoft.com/office/officeart/2011/layout/TabList"/>
    <dgm:cxn modelId="{64BE7CB6-3F7D-45D6-BA30-FF74C48B8681}" type="presOf" srcId="{002938C7-ADBD-49A5-8A90-B34319694469}" destId="{DC9F44E2-9BCF-4CDE-B59F-9F2CE3576B98}" srcOrd="0" destOrd="0" presId="urn:microsoft.com/office/officeart/2011/layout/TabList"/>
    <dgm:cxn modelId="{53C284CA-9042-4134-A753-BF6485976122}" srcId="{AA06B274-2769-4550-81A1-197DC460DD15}" destId="{D71AFA2B-CF86-4BDF-A3FF-A2ACE95ED30C}" srcOrd="0" destOrd="0" parTransId="{257EF99E-3698-4A68-B144-3555D084D58D}" sibTransId="{45C3CC3E-8947-43D3-9453-B0F3093ADFA9}"/>
    <dgm:cxn modelId="{EDB5B3CE-E761-4789-86D8-E88B6AF738CC}" srcId="{3A4C4AF3-A4EB-4A92-B61A-86795B284C19}" destId="{98EC9F68-9464-4590-8F2B-88F5510E840D}" srcOrd="0" destOrd="0" parTransId="{065AD5AA-B5D3-4AF0-98B3-945367EEA23B}" sibTransId="{34EC39D5-50B4-4739-A94A-E73C004ECB9F}"/>
    <dgm:cxn modelId="{E45D08D0-366B-4BDB-BB1C-868AE391F162}" srcId="{3A4C4AF3-A4EB-4A92-B61A-86795B284C19}" destId="{CD4ECEDB-B791-4F68-BD13-2F2956704714}" srcOrd="1" destOrd="0" parTransId="{CD164C39-B014-47C7-883B-15DB10E7C20F}" sibTransId="{E4A6A13E-4C26-44BF-B6D9-B6EEDE4C11BA}"/>
    <dgm:cxn modelId="{1C8D71D1-9D47-452F-A72A-608CDEE8B2D1}" type="presOf" srcId="{98EC9F68-9464-4590-8F2B-88F5510E840D}" destId="{D7294125-32D1-4BA9-A824-F3FA27875CC4}" srcOrd="0" destOrd="0" presId="urn:microsoft.com/office/officeart/2011/layout/TabList"/>
    <dgm:cxn modelId="{C5D604E7-775D-49BC-8394-87149083985B}" type="presOf" srcId="{CB5D33A0-F562-451C-A4B4-B39E09FC933C}" destId="{DAF3B1CF-F520-440A-BEBC-E0C8D73337D1}" srcOrd="0" destOrd="0" presId="urn:microsoft.com/office/officeart/2011/layout/TabList"/>
    <dgm:cxn modelId="{767289FE-E880-421E-8B53-F28F562D756D}" type="presParOf" srcId="{83E4B00B-0CA4-418C-A926-B12115A7E000}" destId="{C91BE0CA-94D5-4B0C-8EDF-76D4E0AB73C9}" srcOrd="0" destOrd="0" presId="urn:microsoft.com/office/officeart/2011/layout/TabList"/>
    <dgm:cxn modelId="{9CC4BB07-0D38-4CDE-84B7-4F443727448B}" type="presParOf" srcId="{C91BE0CA-94D5-4B0C-8EDF-76D4E0AB73C9}" destId="{FBA9BF80-7E1E-405A-BC1D-A454E998B69E}" srcOrd="0" destOrd="0" presId="urn:microsoft.com/office/officeart/2011/layout/TabList"/>
    <dgm:cxn modelId="{ABA17F2F-389B-4BFB-ABAC-A9C6E6318630}" type="presParOf" srcId="{C91BE0CA-94D5-4B0C-8EDF-76D4E0AB73C9}" destId="{D7294125-32D1-4BA9-A824-F3FA27875CC4}" srcOrd="1" destOrd="0" presId="urn:microsoft.com/office/officeart/2011/layout/TabList"/>
    <dgm:cxn modelId="{FE3E02CC-4945-4E4D-844A-991982B72C14}" type="presParOf" srcId="{C91BE0CA-94D5-4B0C-8EDF-76D4E0AB73C9}" destId="{7AE2BCB9-4D82-4887-9396-EA0A50442F0C}" srcOrd="2" destOrd="0" presId="urn:microsoft.com/office/officeart/2011/layout/TabList"/>
    <dgm:cxn modelId="{2D8EAA71-DBA8-4498-A030-FBCB923D15BD}" type="presParOf" srcId="{83E4B00B-0CA4-418C-A926-B12115A7E000}" destId="{972FB006-AD74-448E-A441-515C9D802E88}" srcOrd="1" destOrd="0" presId="urn:microsoft.com/office/officeart/2011/layout/TabList"/>
    <dgm:cxn modelId="{C80816F7-4EA0-4BE0-9AB3-A4813936F738}" type="presParOf" srcId="{83E4B00B-0CA4-418C-A926-B12115A7E000}" destId="{29263A77-086F-4424-AB3C-72C09E14A409}" srcOrd="2" destOrd="0" presId="urn:microsoft.com/office/officeart/2011/layout/TabList"/>
    <dgm:cxn modelId="{09E2CE91-ACE5-43FC-8AD5-047D2DCB12F1}" type="presParOf" srcId="{29263A77-086F-4424-AB3C-72C09E14A409}" destId="{DC9F44E2-9BCF-4CDE-B59F-9F2CE3576B98}" srcOrd="0" destOrd="0" presId="urn:microsoft.com/office/officeart/2011/layout/TabList"/>
    <dgm:cxn modelId="{0EA7860B-62E8-420D-8276-ECEFB02A3FEB}" type="presParOf" srcId="{29263A77-086F-4424-AB3C-72C09E14A409}" destId="{CBD22C41-6BBC-439C-AADA-DC6BBB5056D7}" srcOrd="1" destOrd="0" presId="urn:microsoft.com/office/officeart/2011/layout/TabList"/>
    <dgm:cxn modelId="{49EF87FC-6A62-4084-83C7-F651AA16CB3F}" type="presParOf" srcId="{29263A77-086F-4424-AB3C-72C09E14A409}" destId="{C9F9C64D-E6D9-4DB0-8856-AF4754BD6AF0}" srcOrd="2" destOrd="0" presId="urn:microsoft.com/office/officeart/2011/layout/TabList"/>
    <dgm:cxn modelId="{62919E1F-8671-4AEC-8854-E6E489F55CED}" type="presParOf" srcId="{83E4B00B-0CA4-418C-A926-B12115A7E000}" destId="{2398B167-60E6-46A5-97FA-BEE63CF49A52}" srcOrd="3" destOrd="0" presId="urn:microsoft.com/office/officeart/2011/layout/TabList"/>
    <dgm:cxn modelId="{EB417568-0639-49AF-921E-2FB11C597C5D}" type="presParOf" srcId="{83E4B00B-0CA4-418C-A926-B12115A7E000}" destId="{5DF0C00A-41E0-4999-B070-94060060D183}" srcOrd="4" destOrd="0" presId="urn:microsoft.com/office/officeart/2011/layout/TabList"/>
    <dgm:cxn modelId="{07C55056-C460-4E11-B60A-650566B5EF5A}" type="presParOf" srcId="{5DF0C00A-41E0-4999-B070-94060060D183}" destId="{DAF3B1CF-F520-440A-BEBC-E0C8D73337D1}" srcOrd="0" destOrd="0" presId="urn:microsoft.com/office/officeart/2011/layout/TabList"/>
    <dgm:cxn modelId="{71754EEA-C356-459C-B8C3-E90C83AD2D8B}" type="presParOf" srcId="{5DF0C00A-41E0-4999-B070-94060060D183}" destId="{EC853398-CA7B-446B-A87A-6B41F404F75B}" srcOrd="1" destOrd="0" presId="urn:microsoft.com/office/officeart/2011/layout/TabList"/>
    <dgm:cxn modelId="{2ECE35C1-A88F-476B-BE2F-27D160B551C9}" type="presParOf" srcId="{5DF0C00A-41E0-4999-B070-94060060D183}" destId="{FBDBB559-F406-467D-955E-8FDC13A4D099}" srcOrd="2" destOrd="0" presId="urn:microsoft.com/office/officeart/2011/layout/TabList"/>
    <dgm:cxn modelId="{DF5589BC-1DC9-43DF-9F1C-2244E07BA553}" type="presParOf" srcId="{83E4B00B-0CA4-418C-A926-B12115A7E000}" destId="{646EA813-9A13-4A7E-AD34-4815C5727AD5}" srcOrd="5" destOrd="0" presId="urn:microsoft.com/office/officeart/2011/layout/TabList"/>
    <dgm:cxn modelId="{CF40D11B-D746-4271-B4AF-AE686788411E}" type="presParOf" srcId="{83E4B00B-0CA4-418C-A926-B12115A7E000}" destId="{507EC137-9971-4065-A0C3-5FC84F4542DB}" srcOrd="6" destOrd="0" presId="urn:microsoft.com/office/officeart/2011/layout/TabList"/>
    <dgm:cxn modelId="{1BAF8E45-8E46-4DCB-BB2E-7B1E8702F085}" type="presParOf" srcId="{507EC137-9971-4065-A0C3-5FC84F4542DB}" destId="{F4F42473-2FCA-49F1-A353-C6CB59865941}" srcOrd="0" destOrd="0" presId="urn:microsoft.com/office/officeart/2011/layout/TabList"/>
    <dgm:cxn modelId="{106F9D11-F7BD-4618-A193-779AA907CF8D}" type="presParOf" srcId="{507EC137-9971-4065-A0C3-5FC84F4542DB}" destId="{CE57090E-1032-4AE8-B087-25062D829DD4}" srcOrd="1" destOrd="0" presId="urn:microsoft.com/office/officeart/2011/layout/TabList"/>
    <dgm:cxn modelId="{96515AB4-AB1C-4846-91A9-7AAA2BCF2563}" type="presParOf" srcId="{507EC137-9971-4065-A0C3-5FC84F4542DB}" destId="{D604C77D-61E1-48EB-9031-8D38F0972E74}" srcOrd="2" destOrd="0" presId="urn:microsoft.com/office/officeart/2011/layout/Tab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A4C4AF3-A4EB-4A92-B61A-86795B284C19}" type="doc">
      <dgm:prSet loTypeId="urn:microsoft.com/office/officeart/2011/layout/Tab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98EC9F68-9464-4590-8F2B-88F5510E840D}">
      <dgm:prSet phldrT="[Text]" custT="1"/>
      <dgm:spPr>
        <a:ln w="76200">
          <a:solidFill>
            <a:schemeClr val="bg1"/>
          </a:solidFill>
        </a:ln>
      </dgm:spPr>
      <dgm:t>
        <a:bodyPr/>
        <a:lstStyle/>
        <a:p>
          <a:r>
            <a:rPr lang="it-IT" sz="1600" b="0" i="1"/>
            <a:t>1</a:t>
          </a:r>
        </a:p>
      </dgm:t>
    </dgm:pt>
    <dgm:pt modelId="{065AD5AA-B5D3-4AF0-98B3-945367EEA23B}" type="parTrans" cxnId="{EDB5B3CE-E761-4789-86D8-E88B6AF738CC}">
      <dgm:prSet/>
      <dgm:spPr/>
      <dgm:t>
        <a:bodyPr/>
        <a:lstStyle/>
        <a:p>
          <a:endParaRPr lang="it-IT" sz="1400" b="0" i="1"/>
        </a:p>
      </dgm:t>
    </dgm:pt>
    <dgm:pt modelId="{34EC39D5-50B4-4739-A94A-E73C004ECB9F}" type="sibTrans" cxnId="{EDB5B3CE-E761-4789-86D8-E88B6AF738CC}">
      <dgm:prSet/>
      <dgm:spPr/>
      <dgm:t>
        <a:bodyPr/>
        <a:lstStyle/>
        <a:p>
          <a:endParaRPr lang="it-IT" sz="1400" b="0" i="1"/>
        </a:p>
      </dgm:t>
    </dgm:pt>
    <dgm:pt modelId="{ADA94B72-5410-402C-8716-27EAA05859E3}">
      <dgm:prSet phldrT="[Text]" custT="1"/>
      <dgm:spPr/>
      <dgm:t>
        <a:bodyPr/>
        <a:lstStyle/>
        <a:p>
          <a:r>
            <a:rPr lang="it-IT" sz="1400" b="0" i="1" dirty="0"/>
            <a:t>Integrazione firma elettronica nei processi senza alterare la «user </a:t>
          </a:r>
          <a:r>
            <a:rPr lang="it-IT" sz="1400" b="0" i="1" dirty="0" err="1"/>
            <a:t>experience</a:t>
          </a:r>
          <a:r>
            <a:rPr lang="it-IT" sz="1400" b="0" i="1" dirty="0"/>
            <a:t>»</a:t>
          </a:r>
        </a:p>
      </dgm:t>
    </dgm:pt>
    <dgm:pt modelId="{B0F0AEE4-BBE3-4C65-BF2B-F971785610C0}" type="parTrans" cxnId="{959C9E24-1FF0-4EE7-8917-A3A48C184B27}">
      <dgm:prSet/>
      <dgm:spPr/>
      <dgm:t>
        <a:bodyPr/>
        <a:lstStyle/>
        <a:p>
          <a:endParaRPr lang="it-IT" sz="1400" b="0" i="1"/>
        </a:p>
      </dgm:t>
    </dgm:pt>
    <dgm:pt modelId="{83807CC8-310E-494E-8A22-CFD6DB76878D}" type="sibTrans" cxnId="{959C9E24-1FF0-4EE7-8917-A3A48C184B27}">
      <dgm:prSet/>
      <dgm:spPr/>
      <dgm:t>
        <a:bodyPr/>
        <a:lstStyle/>
        <a:p>
          <a:endParaRPr lang="it-IT" sz="1400" b="0" i="1"/>
        </a:p>
      </dgm:t>
    </dgm:pt>
    <dgm:pt modelId="{CD4ECEDB-B791-4F68-BD13-2F2956704714}">
      <dgm:prSet phldrT="[Text]" custT="1"/>
      <dgm:spPr>
        <a:ln w="76200">
          <a:solidFill>
            <a:schemeClr val="bg1"/>
          </a:solidFill>
        </a:ln>
      </dgm:spPr>
      <dgm:t>
        <a:bodyPr/>
        <a:lstStyle/>
        <a:p>
          <a:r>
            <a:rPr lang="it-IT" sz="1600" b="0" i="1"/>
            <a:t>2</a:t>
          </a:r>
        </a:p>
      </dgm:t>
    </dgm:pt>
    <dgm:pt modelId="{CD164C39-B014-47C7-883B-15DB10E7C20F}" type="parTrans" cxnId="{E45D08D0-366B-4BDB-BB1C-868AE391F162}">
      <dgm:prSet/>
      <dgm:spPr/>
      <dgm:t>
        <a:bodyPr/>
        <a:lstStyle/>
        <a:p>
          <a:endParaRPr lang="it-IT" sz="1400" b="0" i="1"/>
        </a:p>
      </dgm:t>
    </dgm:pt>
    <dgm:pt modelId="{E4A6A13E-4C26-44BF-B6D9-B6EEDE4C11BA}" type="sibTrans" cxnId="{E45D08D0-366B-4BDB-BB1C-868AE391F162}">
      <dgm:prSet/>
      <dgm:spPr/>
      <dgm:t>
        <a:bodyPr/>
        <a:lstStyle/>
        <a:p>
          <a:endParaRPr lang="it-IT" sz="1400" b="0" i="1"/>
        </a:p>
      </dgm:t>
    </dgm:pt>
    <dgm:pt modelId="{002938C7-ADBD-49A5-8A90-B34319694469}">
      <dgm:prSet phldrT="[Text]" custT="1"/>
      <dgm:spPr/>
      <dgm:t>
        <a:bodyPr/>
        <a:lstStyle/>
        <a:p>
          <a:r>
            <a:rPr lang="it-IT" sz="1400" b="0" i="1"/>
            <a:t>Integrazione via API, disponibilità ambienti di test </a:t>
          </a:r>
        </a:p>
      </dgm:t>
    </dgm:pt>
    <dgm:pt modelId="{9CA2A025-CE34-4DD6-88DE-A5366558DA1A}" type="parTrans" cxnId="{FF1FAA41-8436-48C4-9F22-E1B47232C7A4}">
      <dgm:prSet/>
      <dgm:spPr/>
      <dgm:t>
        <a:bodyPr/>
        <a:lstStyle/>
        <a:p>
          <a:endParaRPr lang="it-IT" sz="1400" b="0" i="1"/>
        </a:p>
      </dgm:t>
    </dgm:pt>
    <dgm:pt modelId="{DFD4C7FB-E4E8-4D70-B748-7851CF9BAB56}" type="sibTrans" cxnId="{FF1FAA41-8436-48C4-9F22-E1B47232C7A4}">
      <dgm:prSet/>
      <dgm:spPr/>
      <dgm:t>
        <a:bodyPr/>
        <a:lstStyle/>
        <a:p>
          <a:endParaRPr lang="it-IT" sz="1400" b="0" i="1"/>
        </a:p>
      </dgm:t>
    </dgm:pt>
    <dgm:pt modelId="{B8A248BD-7DBE-4732-8CE9-11EF72E6E559}">
      <dgm:prSet phldrT="[Text]" custT="1"/>
      <dgm:spPr>
        <a:ln w="76200">
          <a:solidFill>
            <a:schemeClr val="bg1"/>
          </a:solidFill>
        </a:ln>
      </dgm:spPr>
      <dgm:t>
        <a:bodyPr/>
        <a:lstStyle/>
        <a:p>
          <a:r>
            <a:rPr lang="it-IT" sz="1600" b="0" i="1"/>
            <a:t>3</a:t>
          </a:r>
        </a:p>
      </dgm:t>
    </dgm:pt>
    <dgm:pt modelId="{445EE816-7006-40B4-9431-34EF9FFE75FF}" type="parTrans" cxnId="{6E32EC61-AFC1-44CA-8228-AF40E115F332}">
      <dgm:prSet/>
      <dgm:spPr/>
      <dgm:t>
        <a:bodyPr/>
        <a:lstStyle/>
        <a:p>
          <a:endParaRPr lang="it-IT" sz="1400" b="0" i="1"/>
        </a:p>
      </dgm:t>
    </dgm:pt>
    <dgm:pt modelId="{E0B74F2D-CDCE-4EA6-978A-23CAC5A6DC2C}" type="sibTrans" cxnId="{6E32EC61-AFC1-44CA-8228-AF40E115F332}">
      <dgm:prSet/>
      <dgm:spPr/>
      <dgm:t>
        <a:bodyPr/>
        <a:lstStyle/>
        <a:p>
          <a:endParaRPr lang="it-IT" sz="1400" b="0" i="1"/>
        </a:p>
      </dgm:t>
    </dgm:pt>
    <dgm:pt modelId="{CB5D33A0-F562-451C-A4B4-B39E09FC933C}">
      <dgm:prSet phldrT="[Text]" custT="1"/>
      <dgm:spPr/>
      <dgm:t>
        <a:bodyPr/>
        <a:lstStyle/>
        <a:p>
          <a:r>
            <a:rPr lang="it-IT" sz="1400" b="0" i="1"/>
            <a:t>Supporto tecnico personalizzato </a:t>
          </a:r>
        </a:p>
      </dgm:t>
    </dgm:pt>
    <dgm:pt modelId="{4685A80E-65E8-4563-8C24-5093D066B283}" type="parTrans" cxnId="{628CD228-9342-435D-9D4B-5C0D5BE3C075}">
      <dgm:prSet/>
      <dgm:spPr/>
      <dgm:t>
        <a:bodyPr/>
        <a:lstStyle/>
        <a:p>
          <a:endParaRPr lang="it-IT" sz="1400" b="0" i="1"/>
        </a:p>
      </dgm:t>
    </dgm:pt>
    <dgm:pt modelId="{06832976-8B9A-4D12-A897-88D02B891CA9}" type="sibTrans" cxnId="{628CD228-9342-435D-9D4B-5C0D5BE3C075}">
      <dgm:prSet/>
      <dgm:spPr/>
      <dgm:t>
        <a:bodyPr/>
        <a:lstStyle/>
        <a:p>
          <a:endParaRPr lang="it-IT" sz="1400" b="0" i="1"/>
        </a:p>
      </dgm:t>
    </dgm:pt>
    <dgm:pt modelId="{D71AFA2B-CF86-4BDF-A3FF-A2ACE95ED30C}">
      <dgm:prSet phldrT="[Text]" custT="1"/>
      <dgm:spPr/>
      <dgm:t>
        <a:bodyPr/>
        <a:lstStyle/>
        <a:p>
          <a:r>
            <a:rPr lang="it-IT" sz="1400" b="0" i="1"/>
            <a:t>Conformità a Eidas e GDPR </a:t>
          </a:r>
        </a:p>
      </dgm:t>
    </dgm:pt>
    <dgm:pt modelId="{257EF99E-3698-4A68-B144-3555D084D58D}" type="parTrans" cxnId="{53C284CA-9042-4134-A753-BF6485976122}">
      <dgm:prSet/>
      <dgm:spPr/>
      <dgm:t>
        <a:bodyPr/>
        <a:lstStyle/>
        <a:p>
          <a:endParaRPr lang="it-IT" sz="1400" b="0" i="1"/>
        </a:p>
      </dgm:t>
    </dgm:pt>
    <dgm:pt modelId="{45C3CC3E-8947-43D3-9453-B0F3093ADFA9}" type="sibTrans" cxnId="{53C284CA-9042-4134-A753-BF6485976122}">
      <dgm:prSet/>
      <dgm:spPr/>
      <dgm:t>
        <a:bodyPr/>
        <a:lstStyle/>
        <a:p>
          <a:endParaRPr lang="it-IT" sz="1400" b="0" i="1"/>
        </a:p>
      </dgm:t>
    </dgm:pt>
    <dgm:pt modelId="{AA06B274-2769-4550-81A1-197DC460DD15}">
      <dgm:prSet phldrT="[Text]" custT="1"/>
      <dgm:spPr>
        <a:ln w="76200">
          <a:solidFill>
            <a:schemeClr val="bg1"/>
          </a:solidFill>
        </a:ln>
      </dgm:spPr>
      <dgm:t>
        <a:bodyPr/>
        <a:lstStyle/>
        <a:p>
          <a:r>
            <a:rPr lang="it-IT" sz="1600" b="0" i="1"/>
            <a:t>4 </a:t>
          </a:r>
        </a:p>
      </dgm:t>
    </dgm:pt>
    <dgm:pt modelId="{2AEC9547-5CAE-4AE1-A089-A8424848DA8D}" type="parTrans" cxnId="{4DA3BEA0-BE92-4ED3-BFEE-6ABFE1E684C1}">
      <dgm:prSet/>
      <dgm:spPr/>
      <dgm:t>
        <a:bodyPr/>
        <a:lstStyle/>
        <a:p>
          <a:endParaRPr lang="it-IT" sz="1400" b="0" i="1"/>
        </a:p>
      </dgm:t>
    </dgm:pt>
    <dgm:pt modelId="{1D1DFD94-0A0B-4CF9-B4BA-3676F88C89C7}" type="sibTrans" cxnId="{4DA3BEA0-BE92-4ED3-BFEE-6ABFE1E684C1}">
      <dgm:prSet/>
      <dgm:spPr/>
      <dgm:t>
        <a:bodyPr/>
        <a:lstStyle/>
        <a:p>
          <a:endParaRPr lang="it-IT" sz="1400" b="0" i="1"/>
        </a:p>
      </dgm:t>
    </dgm:pt>
    <dgm:pt modelId="{83E4B00B-0CA4-418C-A926-B12115A7E000}" type="pres">
      <dgm:prSet presAssocID="{3A4C4AF3-A4EB-4A92-B61A-86795B284C19}" presName="Name0" presStyleCnt="0">
        <dgm:presLayoutVars>
          <dgm:chMax/>
          <dgm:chPref val="3"/>
          <dgm:dir/>
          <dgm:animOne val="branch"/>
          <dgm:animLvl val="lvl"/>
        </dgm:presLayoutVars>
      </dgm:prSet>
      <dgm:spPr/>
    </dgm:pt>
    <dgm:pt modelId="{C91BE0CA-94D5-4B0C-8EDF-76D4E0AB73C9}" type="pres">
      <dgm:prSet presAssocID="{98EC9F68-9464-4590-8F2B-88F5510E840D}" presName="composite" presStyleCnt="0"/>
      <dgm:spPr/>
    </dgm:pt>
    <dgm:pt modelId="{FBA9BF80-7E1E-405A-BC1D-A454E998B69E}" type="pres">
      <dgm:prSet presAssocID="{98EC9F68-9464-4590-8F2B-88F5510E840D}" presName="FirstChild" presStyleLbl="revTx" presStyleIdx="0" presStyleCnt="4">
        <dgm:presLayoutVars>
          <dgm:chMax val="0"/>
          <dgm:chPref val="0"/>
          <dgm:bulletEnabled val="1"/>
        </dgm:presLayoutVars>
      </dgm:prSet>
      <dgm:spPr/>
    </dgm:pt>
    <dgm:pt modelId="{D7294125-32D1-4BA9-A824-F3FA27875CC4}" type="pres">
      <dgm:prSet presAssocID="{98EC9F68-9464-4590-8F2B-88F5510E840D}" presName="Parent" presStyleLbl="alignNode1" presStyleIdx="0" presStyleCnt="4" custFlipHor="1" custScaleX="60906">
        <dgm:presLayoutVars>
          <dgm:chMax val="3"/>
          <dgm:chPref val="3"/>
          <dgm:bulletEnabled val="1"/>
        </dgm:presLayoutVars>
      </dgm:prSet>
      <dgm:spPr/>
    </dgm:pt>
    <dgm:pt modelId="{7AE2BCB9-4D82-4887-9396-EA0A50442F0C}" type="pres">
      <dgm:prSet presAssocID="{98EC9F68-9464-4590-8F2B-88F5510E840D}" presName="Accent" presStyleLbl="parChTrans1D1" presStyleIdx="0" presStyleCnt="4"/>
      <dgm:spPr/>
    </dgm:pt>
    <dgm:pt modelId="{972FB006-AD74-448E-A441-515C9D802E88}" type="pres">
      <dgm:prSet presAssocID="{34EC39D5-50B4-4739-A94A-E73C004ECB9F}" presName="sibTrans" presStyleCnt="0"/>
      <dgm:spPr/>
    </dgm:pt>
    <dgm:pt modelId="{29263A77-086F-4424-AB3C-72C09E14A409}" type="pres">
      <dgm:prSet presAssocID="{CD4ECEDB-B791-4F68-BD13-2F2956704714}" presName="composite" presStyleCnt="0"/>
      <dgm:spPr/>
    </dgm:pt>
    <dgm:pt modelId="{DC9F44E2-9BCF-4CDE-B59F-9F2CE3576B98}" type="pres">
      <dgm:prSet presAssocID="{CD4ECEDB-B791-4F68-BD13-2F2956704714}" presName="FirstChild" presStyleLbl="revTx" presStyleIdx="1" presStyleCnt="4">
        <dgm:presLayoutVars>
          <dgm:chMax val="0"/>
          <dgm:chPref val="0"/>
          <dgm:bulletEnabled val="1"/>
        </dgm:presLayoutVars>
      </dgm:prSet>
      <dgm:spPr/>
    </dgm:pt>
    <dgm:pt modelId="{CBD22C41-6BBC-439C-AADA-DC6BBB5056D7}" type="pres">
      <dgm:prSet presAssocID="{CD4ECEDB-B791-4F68-BD13-2F2956704714}" presName="Parent" presStyleLbl="alignNode1" presStyleIdx="1" presStyleCnt="4" custFlipHor="1" custScaleX="60906">
        <dgm:presLayoutVars>
          <dgm:chMax val="3"/>
          <dgm:chPref val="3"/>
          <dgm:bulletEnabled val="1"/>
        </dgm:presLayoutVars>
      </dgm:prSet>
      <dgm:spPr/>
    </dgm:pt>
    <dgm:pt modelId="{C9F9C64D-E6D9-4DB0-8856-AF4754BD6AF0}" type="pres">
      <dgm:prSet presAssocID="{CD4ECEDB-B791-4F68-BD13-2F2956704714}" presName="Accent" presStyleLbl="parChTrans1D1" presStyleIdx="1" presStyleCnt="4"/>
      <dgm:spPr/>
    </dgm:pt>
    <dgm:pt modelId="{2398B167-60E6-46A5-97FA-BEE63CF49A52}" type="pres">
      <dgm:prSet presAssocID="{E4A6A13E-4C26-44BF-B6D9-B6EEDE4C11BA}" presName="sibTrans" presStyleCnt="0"/>
      <dgm:spPr/>
    </dgm:pt>
    <dgm:pt modelId="{5DF0C00A-41E0-4999-B070-94060060D183}" type="pres">
      <dgm:prSet presAssocID="{B8A248BD-7DBE-4732-8CE9-11EF72E6E559}" presName="composite" presStyleCnt="0"/>
      <dgm:spPr/>
    </dgm:pt>
    <dgm:pt modelId="{DAF3B1CF-F520-440A-BEBC-E0C8D73337D1}" type="pres">
      <dgm:prSet presAssocID="{B8A248BD-7DBE-4732-8CE9-11EF72E6E559}" presName="FirstChild" presStyleLbl="revTx" presStyleIdx="2" presStyleCnt="4">
        <dgm:presLayoutVars>
          <dgm:chMax val="0"/>
          <dgm:chPref val="0"/>
          <dgm:bulletEnabled val="1"/>
        </dgm:presLayoutVars>
      </dgm:prSet>
      <dgm:spPr/>
    </dgm:pt>
    <dgm:pt modelId="{EC853398-CA7B-446B-A87A-6B41F404F75B}" type="pres">
      <dgm:prSet presAssocID="{B8A248BD-7DBE-4732-8CE9-11EF72E6E559}" presName="Parent" presStyleLbl="alignNode1" presStyleIdx="2" presStyleCnt="4" custFlipHor="1" custScaleX="60906">
        <dgm:presLayoutVars>
          <dgm:chMax val="3"/>
          <dgm:chPref val="3"/>
          <dgm:bulletEnabled val="1"/>
        </dgm:presLayoutVars>
      </dgm:prSet>
      <dgm:spPr/>
    </dgm:pt>
    <dgm:pt modelId="{FBDBB559-F406-467D-955E-8FDC13A4D099}" type="pres">
      <dgm:prSet presAssocID="{B8A248BD-7DBE-4732-8CE9-11EF72E6E559}" presName="Accent" presStyleLbl="parChTrans1D1" presStyleIdx="2" presStyleCnt="4"/>
      <dgm:spPr/>
    </dgm:pt>
    <dgm:pt modelId="{646EA813-9A13-4A7E-AD34-4815C5727AD5}" type="pres">
      <dgm:prSet presAssocID="{E0B74F2D-CDCE-4EA6-978A-23CAC5A6DC2C}" presName="sibTrans" presStyleCnt="0"/>
      <dgm:spPr/>
    </dgm:pt>
    <dgm:pt modelId="{507EC137-9971-4065-A0C3-5FC84F4542DB}" type="pres">
      <dgm:prSet presAssocID="{AA06B274-2769-4550-81A1-197DC460DD15}" presName="composite" presStyleCnt="0"/>
      <dgm:spPr/>
    </dgm:pt>
    <dgm:pt modelId="{F4F42473-2FCA-49F1-A353-C6CB59865941}" type="pres">
      <dgm:prSet presAssocID="{AA06B274-2769-4550-81A1-197DC460DD15}" presName="FirstChild" presStyleLbl="revTx" presStyleIdx="3" presStyleCnt="4">
        <dgm:presLayoutVars>
          <dgm:chMax val="0"/>
          <dgm:chPref val="0"/>
          <dgm:bulletEnabled val="1"/>
        </dgm:presLayoutVars>
      </dgm:prSet>
      <dgm:spPr/>
    </dgm:pt>
    <dgm:pt modelId="{CE57090E-1032-4AE8-B087-25062D829DD4}" type="pres">
      <dgm:prSet presAssocID="{AA06B274-2769-4550-81A1-197DC460DD15}" presName="Parent" presStyleLbl="alignNode1" presStyleIdx="3" presStyleCnt="4" custFlipHor="1" custScaleX="60906">
        <dgm:presLayoutVars>
          <dgm:chMax val="3"/>
          <dgm:chPref val="3"/>
          <dgm:bulletEnabled val="1"/>
        </dgm:presLayoutVars>
      </dgm:prSet>
      <dgm:spPr/>
    </dgm:pt>
    <dgm:pt modelId="{D604C77D-61E1-48EB-9031-8D38F0972E74}" type="pres">
      <dgm:prSet presAssocID="{AA06B274-2769-4550-81A1-197DC460DD15}" presName="Accent" presStyleLbl="parChTrans1D1" presStyleIdx="3" presStyleCnt="4"/>
      <dgm:spPr/>
    </dgm:pt>
  </dgm:ptLst>
  <dgm:cxnLst>
    <dgm:cxn modelId="{926E1704-3F13-4EA6-A839-913252877088}" type="presOf" srcId="{D71AFA2B-CF86-4BDF-A3FF-A2ACE95ED30C}" destId="{F4F42473-2FCA-49F1-A353-C6CB59865941}" srcOrd="0" destOrd="0" presId="urn:microsoft.com/office/officeart/2011/layout/TabList"/>
    <dgm:cxn modelId="{9783700B-71AE-4219-9524-E45C2653DBF7}" type="presOf" srcId="{ADA94B72-5410-402C-8716-27EAA05859E3}" destId="{FBA9BF80-7E1E-405A-BC1D-A454E998B69E}" srcOrd="0" destOrd="0" presId="urn:microsoft.com/office/officeart/2011/layout/TabList"/>
    <dgm:cxn modelId="{17785724-3021-485E-911A-EF705013B43E}" type="presOf" srcId="{3A4C4AF3-A4EB-4A92-B61A-86795B284C19}" destId="{83E4B00B-0CA4-418C-A926-B12115A7E000}" srcOrd="0" destOrd="0" presId="urn:microsoft.com/office/officeart/2011/layout/TabList"/>
    <dgm:cxn modelId="{959C9E24-1FF0-4EE7-8917-A3A48C184B27}" srcId="{98EC9F68-9464-4590-8F2B-88F5510E840D}" destId="{ADA94B72-5410-402C-8716-27EAA05859E3}" srcOrd="0" destOrd="0" parTransId="{B0F0AEE4-BBE3-4C65-BF2B-F971785610C0}" sibTransId="{83807CC8-310E-494E-8A22-CFD6DB76878D}"/>
    <dgm:cxn modelId="{BF9AD726-8472-4F98-B086-70B6A70B3610}" type="presOf" srcId="{CD4ECEDB-B791-4F68-BD13-2F2956704714}" destId="{CBD22C41-6BBC-439C-AADA-DC6BBB5056D7}" srcOrd="0" destOrd="0" presId="urn:microsoft.com/office/officeart/2011/layout/TabList"/>
    <dgm:cxn modelId="{628CD228-9342-435D-9D4B-5C0D5BE3C075}" srcId="{B8A248BD-7DBE-4732-8CE9-11EF72E6E559}" destId="{CB5D33A0-F562-451C-A4B4-B39E09FC933C}" srcOrd="0" destOrd="0" parTransId="{4685A80E-65E8-4563-8C24-5093D066B283}" sibTransId="{06832976-8B9A-4D12-A897-88D02B891CA9}"/>
    <dgm:cxn modelId="{84B63C41-18C7-41D4-B7F9-042825E23C9E}" type="presOf" srcId="{B8A248BD-7DBE-4732-8CE9-11EF72E6E559}" destId="{EC853398-CA7B-446B-A87A-6B41F404F75B}" srcOrd="0" destOrd="0" presId="urn:microsoft.com/office/officeart/2011/layout/TabList"/>
    <dgm:cxn modelId="{FF1FAA41-8436-48C4-9F22-E1B47232C7A4}" srcId="{CD4ECEDB-B791-4F68-BD13-2F2956704714}" destId="{002938C7-ADBD-49A5-8A90-B34319694469}" srcOrd="0" destOrd="0" parTransId="{9CA2A025-CE34-4DD6-88DE-A5366558DA1A}" sibTransId="{DFD4C7FB-E4E8-4D70-B748-7851CF9BAB56}"/>
    <dgm:cxn modelId="{6E32EC61-AFC1-44CA-8228-AF40E115F332}" srcId="{3A4C4AF3-A4EB-4A92-B61A-86795B284C19}" destId="{B8A248BD-7DBE-4732-8CE9-11EF72E6E559}" srcOrd="2" destOrd="0" parTransId="{445EE816-7006-40B4-9431-34EF9FFE75FF}" sibTransId="{E0B74F2D-CDCE-4EA6-978A-23CAC5A6DC2C}"/>
    <dgm:cxn modelId="{4DA3BEA0-BE92-4ED3-BFEE-6ABFE1E684C1}" srcId="{3A4C4AF3-A4EB-4A92-B61A-86795B284C19}" destId="{AA06B274-2769-4550-81A1-197DC460DD15}" srcOrd="3" destOrd="0" parTransId="{2AEC9547-5CAE-4AE1-A089-A8424848DA8D}" sibTransId="{1D1DFD94-0A0B-4CF9-B4BA-3676F88C89C7}"/>
    <dgm:cxn modelId="{B80A87A4-CE35-45CB-80C1-3020D1C6DFFA}" type="presOf" srcId="{AA06B274-2769-4550-81A1-197DC460DD15}" destId="{CE57090E-1032-4AE8-B087-25062D829DD4}" srcOrd="0" destOrd="0" presId="urn:microsoft.com/office/officeart/2011/layout/TabList"/>
    <dgm:cxn modelId="{64BE7CB6-3F7D-45D6-BA30-FF74C48B8681}" type="presOf" srcId="{002938C7-ADBD-49A5-8A90-B34319694469}" destId="{DC9F44E2-9BCF-4CDE-B59F-9F2CE3576B98}" srcOrd="0" destOrd="0" presId="urn:microsoft.com/office/officeart/2011/layout/TabList"/>
    <dgm:cxn modelId="{53C284CA-9042-4134-A753-BF6485976122}" srcId="{AA06B274-2769-4550-81A1-197DC460DD15}" destId="{D71AFA2B-CF86-4BDF-A3FF-A2ACE95ED30C}" srcOrd="0" destOrd="0" parTransId="{257EF99E-3698-4A68-B144-3555D084D58D}" sibTransId="{45C3CC3E-8947-43D3-9453-B0F3093ADFA9}"/>
    <dgm:cxn modelId="{EDB5B3CE-E761-4789-86D8-E88B6AF738CC}" srcId="{3A4C4AF3-A4EB-4A92-B61A-86795B284C19}" destId="{98EC9F68-9464-4590-8F2B-88F5510E840D}" srcOrd="0" destOrd="0" parTransId="{065AD5AA-B5D3-4AF0-98B3-945367EEA23B}" sibTransId="{34EC39D5-50B4-4739-A94A-E73C004ECB9F}"/>
    <dgm:cxn modelId="{E45D08D0-366B-4BDB-BB1C-868AE391F162}" srcId="{3A4C4AF3-A4EB-4A92-B61A-86795B284C19}" destId="{CD4ECEDB-B791-4F68-BD13-2F2956704714}" srcOrd="1" destOrd="0" parTransId="{CD164C39-B014-47C7-883B-15DB10E7C20F}" sibTransId="{E4A6A13E-4C26-44BF-B6D9-B6EEDE4C11BA}"/>
    <dgm:cxn modelId="{1C8D71D1-9D47-452F-A72A-608CDEE8B2D1}" type="presOf" srcId="{98EC9F68-9464-4590-8F2B-88F5510E840D}" destId="{D7294125-32D1-4BA9-A824-F3FA27875CC4}" srcOrd="0" destOrd="0" presId="urn:microsoft.com/office/officeart/2011/layout/TabList"/>
    <dgm:cxn modelId="{C5D604E7-775D-49BC-8394-87149083985B}" type="presOf" srcId="{CB5D33A0-F562-451C-A4B4-B39E09FC933C}" destId="{DAF3B1CF-F520-440A-BEBC-E0C8D73337D1}" srcOrd="0" destOrd="0" presId="urn:microsoft.com/office/officeart/2011/layout/TabList"/>
    <dgm:cxn modelId="{767289FE-E880-421E-8B53-F28F562D756D}" type="presParOf" srcId="{83E4B00B-0CA4-418C-A926-B12115A7E000}" destId="{C91BE0CA-94D5-4B0C-8EDF-76D4E0AB73C9}" srcOrd="0" destOrd="0" presId="urn:microsoft.com/office/officeart/2011/layout/TabList"/>
    <dgm:cxn modelId="{9CC4BB07-0D38-4CDE-84B7-4F443727448B}" type="presParOf" srcId="{C91BE0CA-94D5-4B0C-8EDF-76D4E0AB73C9}" destId="{FBA9BF80-7E1E-405A-BC1D-A454E998B69E}" srcOrd="0" destOrd="0" presId="urn:microsoft.com/office/officeart/2011/layout/TabList"/>
    <dgm:cxn modelId="{ABA17F2F-389B-4BFB-ABAC-A9C6E6318630}" type="presParOf" srcId="{C91BE0CA-94D5-4B0C-8EDF-76D4E0AB73C9}" destId="{D7294125-32D1-4BA9-A824-F3FA27875CC4}" srcOrd="1" destOrd="0" presId="urn:microsoft.com/office/officeart/2011/layout/TabList"/>
    <dgm:cxn modelId="{FE3E02CC-4945-4E4D-844A-991982B72C14}" type="presParOf" srcId="{C91BE0CA-94D5-4B0C-8EDF-76D4E0AB73C9}" destId="{7AE2BCB9-4D82-4887-9396-EA0A50442F0C}" srcOrd="2" destOrd="0" presId="urn:microsoft.com/office/officeart/2011/layout/TabList"/>
    <dgm:cxn modelId="{2D8EAA71-DBA8-4498-A030-FBCB923D15BD}" type="presParOf" srcId="{83E4B00B-0CA4-418C-A926-B12115A7E000}" destId="{972FB006-AD74-448E-A441-515C9D802E88}" srcOrd="1" destOrd="0" presId="urn:microsoft.com/office/officeart/2011/layout/TabList"/>
    <dgm:cxn modelId="{C80816F7-4EA0-4BE0-9AB3-A4813936F738}" type="presParOf" srcId="{83E4B00B-0CA4-418C-A926-B12115A7E000}" destId="{29263A77-086F-4424-AB3C-72C09E14A409}" srcOrd="2" destOrd="0" presId="urn:microsoft.com/office/officeart/2011/layout/TabList"/>
    <dgm:cxn modelId="{09E2CE91-ACE5-43FC-8AD5-047D2DCB12F1}" type="presParOf" srcId="{29263A77-086F-4424-AB3C-72C09E14A409}" destId="{DC9F44E2-9BCF-4CDE-B59F-9F2CE3576B98}" srcOrd="0" destOrd="0" presId="urn:microsoft.com/office/officeart/2011/layout/TabList"/>
    <dgm:cxn modelId="{0EA7860B-62E8-420D-8276-ECEFB02A3FEB}" type="presParOf" srcId="{29263A77-086F-4424-AB3C-72C09E14A409}" destId="{CBD22C41-6BBC-439C-AADA-DC6BBB5056D7}" srcOrd="1" destOrd="0" presId="urn:microsoft.com/office/officeart/2011/layout/TabList"/>
    <dgm:cxn modelId="{49EF87FC-6A62-4084-83C7-F651AA16CB3F}" type="presParOf" srcId="{29263A77-086F-4424-AB3C-72C09E14A409}" destId="{C9F9C64D-E6D9-4DB0-8856-AF4754BD6AF0}" srcOrd="2" destOrd="0" presId="urn:microsoft.com/office/officeart/2011/layout/TabList"/>
    <dgm:cxn modelId="{62919E1F-8671-4AEC-8854-E6E489F55CED}" type="presParOf" srcId="{83E4B00B-0CA4-418C-A926-B12115A7E000}" destId="{2398B167-60E6-46A5-97FA-BEE63CF49A52}" srcOrd="3" destOrd="0" presId="urn:microsoft.com/office/officeart/2011/layout/TabList"/>
    <dgm:cxn modelId="{EB417568-0639-49AF-921E-2FB11C597C5D}" type="presParOf" srcId="{83E4B00B-0CA4-418C-A926-B12115A7E000}" destId="{5DF0C00A-41E0-4999-B070-94060060D183}" srcOrd="4" destOrd="0" presId="urn:microsoft.com/office/officeart/2011/layout/TabList"/>
    <dgm:cxn modelId="{07C55056-C460-4E11-B60A-650566B5EF5A}" type="presParOf" srcId="{5DF0C00A-41E0-4999-B070-94060060D183}" destId="{DAF3B1CF-F520-440A-BEBC-E0C8D73337D1}" srcOrd="0" destOrd="0" presId="urn:microsoft.com/office/officeart/2011/layout/TabList"/>
    <dgm:cxn modelId="{71754EEA-C356-459C-B8C3-E90C83AD2D8B}" type="presParOf" srcId="{5DF0C00A-41E0-4999-B070-94060060D183}" destId="{EC853398-CA7B-446B-A87A-6B41F404F75B}" srcOrd="1" destOrd="0" presId="urn:microsoft.com/office/officeart/2011/layout/TabList"/>
    <dgm:cxn modelId="{2ECE35C1-A88F-476B-BE2F-27D160B551C9}" type="presParOf" srcId="{5DF0C00A-41E0-4999-B070-94060060D183}" destId="{FBDBB559-F406-467D-955E-8FDC13A4D099}" srcOrd="2" destOrd="0" presId="urn:microsoft.com/office/officeart/2011/layout/TabList"/>
    <dgm:cxn modelId="{DF5589BC-1DC9-43DF-9F1C-2244E07BA553}" type="presParOf" srcId="{83E4B00B-0CA4-418C-A926-B12115A7E000}" destId="{646EA813-9A13-4A7E-AD34-4815C5727AD5}" srcOrd="5" destOrd="0" presId="urn:microsoft.com/office/officeart/2011/layout/TabList"/>
    <dgm:cxn modelId="{CF40D11B-D746-4271-B4AF-AE686788411E}" type="presParOf" srcId="{83E4B00B-0CA4-418C-A926-B12115A7E000}" destId="{507EC137-9971-4065-A0C3-5FC84F4542DB}" srcOrd="6" destOrd="0" presId="urn:microsoft.com/office/officeart/2011/layout/TabList"/>
    <dgm:cxn modelId="{1BAF8E45-8E46-4DCB-BB2E-7B1E8702F085}" type="presParOf" srcId="{507EC137-9971-4065-A0C3-5FC84F4542DB}" destId="{F4F42473-2FCA-49F1-A353-C6CB59865941}" srcOrd="0" destOrd="0" presId="urn:microsoft.com/office/officeart/2011/layout/TabList"/>
    <dgm:cxn modelId="{106F9D11-F7BD-4618-A193-779AA907CF8D}" type="presParOf" srcId="{507EC137-9971-4065-A0C3-5FC84F4542DB}" destId="{CE57090E-1032-4AE8-B087-25062D829DD4}" srcOrd="1" destOrd="0" presId="urn:microsoft.com/office/officeart/2011/layout/TabList"/>
    <dgm:cxn modelId="{96515AB4-AB1C-4846-91A9-7AAA2BCF2563}" type="presParOf" srcId="{507EC137-9971-4065-A0C3-5FC84F4542DB}" destId="{D604C77D-61E1-48EB-9031-8D38F0972E74}" srcOrd="2" destOrd="0" presId="urn:microsoft.com/office/officeart/2011/layout/Tab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9275CFC-5FD7-4BE6-B641-AD8F2B2591F9}">
      <dsp:nvSpPr>
        <dsp:cNvPr id="0" name=""/>
        <dsp:cNvSpPr/>
      </dsp:nvSpPr>
      <dsp:spPr>
        <a:xfrm>
          <a:off x="0" y="2884899"/>
          <a:ext cx="9024985" cy="0"/>
        </a:xfrm>
        <a:prstGeom prst="line">
          <a:avLst/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B55E47F-9913-46D3-9266-36A350BB240C}">
      <dsp:nvSpPr>
        <dsp:cNvPr id="0" name=""/>
        <dsp:cNvSpPr/>
      </dsp:nvSpPr>
      <dsp:spPr>
        <a:xfrm>
          <a:off x="-25111" y="2431666"/>
          <a:ext cx="9024985" cy="0"/>
        </a:xfrm>
        <a:prstGeom prst="line">
          <a:avLst/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604C77D-61E1-48EB-9031-8D38F0972E74}">
      <dsp:nvSpPr>
        <dsp:cNvPr id="0" name=""/>
        <dsp:cNvSpPr/>
      </dsp:nvSpPr>
      <dsp:spPr>
        <a:xfrm>
          <a:off x="0" y="1885680"/>
          <a:ext cx="9024985" cy="0"/>
        </a:xfrm>
        <a:prstGeom prst="line">
          <a:avLst/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BDBB559-F406-467D-955E-8FDC13A4D099}">
      <dsp:nvSpPr>
        <dsp:cNvPr id="0" name=""/>
        <dsp:cNvSpPr/>
      </dsp:nvSpPr>
      <dsp:spPr>
        <a:xfrm>
          <a:off x="0" y="1339316"/>
          <a:ext cx="9024985" cy="0"/>
        </a:xfrm>
        <a:prstGeom prst="line">
          <a:avLst/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9F9C64D-E6D9-4DB0-8856-AF4754BD6AF0}">
      <dsp:nvSpPr>
        <dsp:cNvPr id="0" name=""/>
        <dsp:cNvSpPr/>
      </dsp:nvSpPr>
      <dsp:spPr>
        <a:xfrm>
          <a:off x="0" y="886083"/>
          <a:ext cx="9024985" cy="0"/>
        </a:xfrm>
        <a:prstGeom prst="line">
          <a:avLst/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E2BCB9-4D82-4887-9396-EA0A50442F0C}">
      <dsp:nvSpPr>
        <dsp:cNvPr id="0" name=""/>
        <dsp:cNvSpPr/>
      </dsp:nvSpPr>
      <dsp:spPr>
        <a:xfrm>
          <a:off x="0" y="432850"/>
          <a:ext cx="9024985" cy="0"/>
        </a:xfrm>
        <a:prstGeom prst="line">
          <a:avLst/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BA9BF80-7E1E-405A-BC1D-A454E998B69E}">
      <dsp:nvSpPr>
        <dsp:cNvPr id="0" name=""/>
        <dsp:cNvSpPr/>
      </dsp:nvSpPr>
      <dsp:spPr>
        <a:xfrm>
          <a:off x="2346496" y="1200"/>
          <a:ext cx="6678488" cy="4316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b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200" b="0" i="1" kern="1200" noProof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Graphik"/>
              <a:ea typeface="+mn-ea"/>
              <a:cs typeface="+mn-cs"/>
            </a:rPr>
            <a:t>Firma digitale in formato CADES, PADES e XADES e conforme allo standard europeo EIDAS.</a:t>
          </a:r>
          <a:endParaRPr lang="it-IT" sz="1200" b="0" i="1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Graphik"/>
            <a:ea typeface="+mn-ea"/>
            <a:cs typeface="+mn-cs"/>
          </a:endParaRPr>
        </a:p>
      </dsp:txBody>
      <dsp:txXfrm>
        <a:off x="2346496" y="1200"/>
        <a:ext cx="6678488" cy="431650"/>
      </dsp:txXfrm>
    </dsp:sp>
    <dsp:sp modelId="{D7294125-32D1-4BA9-A824-F3FA27875CC4}">
      <dsp:nvSpPr>
        <dsp:cNvPr id="0" name=""/>
        <dsp:cNvSpPr/>
      </dsp:nvSpPr>
      <dsp:spPr>
        <a:xfrm flipH="1">
          <a:off x="453061" y="5218"/>
          <a:ext cx="1429156" cy="431650"/>
        </a:xfrm>
        <a:prstGeom prst="round2SameRect">
          <a:avLst>
            <a:gd name="adj1" fmla="val 1667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762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b="0" i="1" kern="1200">
              <a:latin typeface="+mj-lt"/>
            </a:rPr>
            <a:t>1</a:t>
          </a:r>
        </a:p>
      </dsp:txBody>
      <dsp:txXfrm>
        <a:off x="474136" y="26293"/>
        <a:ext cx="1387006" cy="410575"/>
      </dsp:txXfrm>
    </dsp:sp>
    <dsp:sp modelId="{DC9F44E2-9BCF-4CDE-B59F-9F2CE3576B98}">
      <dsp:nvSpPr>
        <dsp:cNvPr id="0" name=""/>
        <dsp:cNvSpPr/>
      </dsp:nvSpPr>
      <dsp:spPr>
        <a:xfrm>
          <a:off x="2346496" y="454433"/>
          <a:ext cx="6678488" cy="4316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b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200" b="0" i="1" kern="1200" noProof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Graphik"/>
              <a:ea typeface="+mn-ea"/>
              <a:cs typeface="+mn-cs"/>
            </a:rPr>
            <a:t>Completo controllo delle proprie identità digitali remote attraverso l’utilizzo della </a:t>
          </a:r>
          <a:r>
            <a:rPr lang="it-IT" sz="1200" b="0" i="1" kern="1200" noProof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Graphik"/>
              <a:ea typeface="+mn-ea"/>
              <a:cs typeface="+mn-cs"/>
            </a:rPr>
            <a:t>Registration</a:t>
          </a:r>
          <a:r>
            <a:rPr lang="it-IT" sz="1200" b="0" i="1" kern="1200" noProof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Graphik"/>
              <a:ea typeface="+mn-ea"/>
              <a:cs typeface="+mn-cs"/>
            </a:rPr>
            <a:t> autority.</a:t>
          </a:r>
          <a:endParaRPr lang="it-IT" sz="1200" b="0" i="1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Graphik"/>
            <a:ea typeface="+mn-ea"/>
            <a:cs typeface="+mn-cs"/>
          </a:endParaRPr>
        </a:p>
      </dsp:txBody>
      <dsp:txXfrm>
        <a:off x="2346496" y="454433"/>
        <a:ext cx="6678488" cy="431650"/>
      </dsp:txXfrm>
    </dsp:sp>
    <dsp:sp modelId="{CBD22C41-6BBC-439C-AADA-DC6BBB5056D7}">
      <dsp:nvSpPr>
        <dsp:cNvPr id="0" name=""/>
        <dsp:cNvSpPr/>
      </dsp:nvSpPr>
      <dsp:spPr>
        <a:xfrm flipH="1">
          <a:off x="458669" y="488723"/>
          <a:ext cx="1429156" cy="431650"/>
        </a:xfrm>
        <a:prstGeom prst="round2SameRect">
          <a:avLst>
            <a:gd name="adj1" fmla="val 1667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762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b="0" i="1" kern="1200" dirty="0">
              <a:latin typeface="+mj-lt"/>
            </a:rPr>
            <a:t>2</a:t>
          </a:r>
        </a:p>
      </dsp:txBody>
      <dsp:txXfrm>
        <a:off x="479744" y="509798"/>
        <a:ext cx="1387006" cy="410575"/>
      </dsp:txXfrm>
    </dsp:sp>
    <dsp:sp modelId="{DAF3B1CF-F520-440A-BEBC-E0C8D73337D1}">
      <dsp:nvSpPr>
        <dsp:cNvPr id="0" name=""/>
        <dsp:cNvSpPr/>
      </dsp:nvSpPr>
      <dsp:spPr>
        <a:xfrm>
          <a:off x="2346496" y="1143589"/>
          <a:ext cx="6678488" cy="939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b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200" b="0" i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Graphik"/>
              <a:ea typeface="+mn-ea"/>
              <a:cs typeface="+mn-cs"/>
            </a:rPr>
            <a:t>Disponibilità di software desktop per l’apposizione della Firma e Verifica (FIRMA 4 NG)</a:t>
          </a:r>
        </a:p>
      </dsp:txBody>
      <dsp:txXfrm>
        <a:off x="2346496" y="1143589"/>
        <a:ext cx="6678488" cy="93918"/>
      </dsp:txXfrm>
    </dsp:sp>
    <dsp:sp modelId="{EC853398-CA7B-446B-A87A-6B41F404F75B}">
      <dsp:nvSpPr>
        <dsp:cNvPr id="0" name=""/>
        <dsp:cNvSpPr/>
      </dsp:nvSpPr>
      <dsp:spPr>
        <a:xfrm flipH="1">
          <a:off x="468032" y="964816"/>
          <a:ext cx="1429156" cy="431650"/>
        </a:xfrm>
        <a:prstGeom prst="round2SameRect">
          <a:avLst>
            <a:gd name="adj1" fmla="val 1667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762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b="0" i="1" kern="1200">
              <a:latin typeface="+mj-lt"/>
            </a:rPr>
            <a:t>3</a:t>
          </a:r>
        </a:p>
      </dsp:txBody>
      <dsp:txXfrm>
        <a:off x="489107" y="985891"/>
        <a:ext cx="1387006" cy="410575"/>
      </dsp:txXfrm>
    </dsp:sp>
    <dsp:sp modelId="{F4F42473-2FCA-49F1-A353-C6CB59865941}">
      <dsp:nvSpPr>
        <dsp:cNvPr id="0" name=""/>
        <dsp:cNvSpPr/>
      </dsp:nvSpPr>
      <dsp:spPr>
        <a:xfrm>
          <a:off x="2346496" y="1194890"/>
          <a:ext cx="6678488" cy="6179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b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200" b="0" i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Graphik"/>
              <a:ea typeface="+mn-ea"/>
              <a:cs typeface="+mn-cs"/>
            </a:rPr>
            <a:t>Disponibilità di APP mobile per Android e IOS per l’apposizione della Firma e Verifica (</a:t>
          </a:r>
          <a:r>
            <a:rPr lang="it-IT" sz="1200" b="0" i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Graphik"/>
              <a:ea typeface="+mn-ea"/>
              <a:cs typeface="+mn-cs"/>
            </a:rPr>
            <a:t>SignCloud</a:t>
          </a:r>
          <a:r>
            <a:rPr lang="it-IT" sz="1200" b="0" i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Graphik"/>
              <a:ea typeface="+mn-ea"/>
              <a:cs typeface="+mn-cs"/>
            </a:rPr>
            <a:t>) – OPZIONALE</a:t>
          </a:r>
        </a:p>
      </dsp:txBody>
      <dsp:txXfrm>
        <a:off x="2346496" y="1194890"/>
        <a:ext cx="6678488" cy="617912"/>
      </dsp:txXfrm>
    </dsp:sp>
    <dsp:sp modelId="{CE57090E-1032-4AE8-B087-25062D829DD4}">
      <dsp:nvSpPr>
        <dsp:cNvPr id="0" name=""/>
        <dsp:cNvSpPr/>
      </dsp:nvSpPr>
      <dsp:spPr>
        <a:xfrm flipH="1">
          <a:off x="453061" y="1453969"/>
          <a:ext cx="1429156" cy="431650"/>
        </a:xfrm>
        <a:prstGeom prst="round2SameRect">
          <a:avLst>
            <a:gd name="adj1" fmla="val 1667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762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b="0" i="1" kern="1200">
              <a:latin typeface="+mj-lt"/>
            </a:rPr>
            <a:t>4 </a:t>
          </a:r>
        </a:p>
      </dsp:txBody>
      <dsp:txXfrm>
        <a:off x="474136" y="1475044"/>
        <a:ext cx="1387006" cy="410575"/>
      </dsp:txXfrm>
    </dsp:sp>
    <dsp:sp modelId="{14E190B3-25AE-4BC4-9682-518D44EC8E49}">
      <dsp:nvSpPr>
        <dsp:cNvPr id="0" name=""/>
        <dsp:cNvSpPr/>
      </dsp:nvSpPr>
      <dsp:spPr>
        <a:xfrm>
          <a:off x="2271162" y="1951198"/>
          <a:ext cx="6778933" cy="319788"/>
        </a:xfrm>
        <a:prstGeom prst="rect">
          <a:avLst/>
        </a:prstGeom>
        <a:noFill/>
        <a:ln w="76200">
          <a:solidFill>
            <a:schemeClr val="bg1"/>
          </a:solidFill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b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200" b="0" i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Graphik"/>
              <a:ea typeface="+mn-ea"/>
              <a:cs typeface="+mn-cs"/>
            </a:rPr>
            <a:t>  Disponibilità di applicazione web per la verifica dei documenti (</a:t>
          </a:r>
          <a:r>
            <a:rPr lang="it-IT" sz="1200" b="0" i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Graphik"/>
              <a:ea typeface="+mn-ea"/>
              <a:cs typeface="+mn-cs"/>
            </a:rPr>
            <a:t>Validatore</a:t>
          </a:r>
          <a:r>
            <a:rPr lang="it-IT" sz="1200" b="0" i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Graphik"/>
              <a:ea typeface="+mn-ea"/>
              <a:cs typeface="+mn-cs"/>
            </a:rPr>
            <a:t> On-Line)</a:t>
          </a:r>
        </a:p>
      </dsp:txBody>
      <dsp:txXfrm>
        <a:off x="2271162" y="1951198"/>
        <a:ext cx="6778933" cy="319788"/>
      </dsp:txXfrm>
    </dsp:sp>
    <dsp:sp modelId="{8979F4BC-D9CC-49B2-A398-A1C5E5E73F17}">
      <dsp:nvSpPr>
        <dsp:cNvPr id="0" name=""/>
        <dsp:cNvSpPr/>
      </dsp:nvSpPr>
      <dsp:spPr>
        <a:xfrm>
          <a:off x="453046" y="1932888"/>
          <a:ext cx="1432653" cy="430895"/>
        </a:xfrm>
        <a:prstGeom prst="round2SameRect">
          <a:avLst>
            <a:gd name="adj1" fmla="val 16670"/>
            <a:gd name="adj2" fmla="val 0"/>
          </a:avLst>
        </a:prstGeom>
        <a:solidFill>
          <a:srgbClr val="A100FF">
            <a:hueOff val="0"/>
            <a:satOff val="0"/>
            <a:lumOff val="0"/>
            <a:alphaOff val="0"/>
          </a:srgbClr>
        </a:solidFill>
        <a:ln w="76200" cap="flat" cmpd="sng" algn="ctr">
          <a:solidFill>
            <a:srgbClr val="FFFFFF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b="0" i="1" kern="1200">
              <a:solidFill>
                <a:srgbClr val="FFFFFF"/>
              </a:solidFill>
              <a:latin typeface="+mj-lt"/>
              <a:ea typeface="+mn-ea"/>
              <a:cs typeface="+mn-cs"/>
            </a:rPr>
            <a:t>5</a:t>
          </a:r>
        </a:p>
      </dsp:txBody>
      <dsp:txXfrm>
        <a:off x="474084" y="1953926"/>
        <a:ext cx="1390577" cy="409857"/>
      </dsp:txXfrm>
    </dsp:sp>
    <dsp:sp modelId="{AA8BC09D-2E41-47E7-8DFD-E71F0EBC2486}">
      <dsp:nvSpPr>
        <dsp:cNvPr id="0" name=""/>
        <dsp:cNvSpPr/>
      </dsp:nvSpPr>
      <dsp:spPr>
        <a:xfrm>
          <a:off x="2346796" y="2589372"/>
          <a:ext cx="6594273" cy="250845"/>
        </a:xfrm>
        <a:prstGeom prst="rect">
          <a:avLst/>
        </a:prstGeom>
        <a:noFill/>
        <a:ln w="76200">
          <a:solidFill>
            <a:schemeClr val="bg1"/>
          </a:solidFill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b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200" b="0" i="1" kern="1200" noProof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Graphik"/>
              <a:ea typeface="+mn-ea"/>
              <a:cs typeface="+mn-cs"/>
            </a:rPr>
            <a:t>Possibilità di integrazione della firma elettronica nei processi esistenti senza alterare la «user experience»  attraverso l’utilizzo delle API REST.</a:t>
          </a:r>
          <a:endParaRPr lang="it-IT" sz="1200" b="0" i="1" kern="120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Graphik"/>
            <a:ea typeface="+mn-ea"/>
            <a:cs typeface="+mn-cs"/>
          </a:endParaRPr>
        </a:p>
      </dsp:txBody>
      <dsp:txXfrm>
        <a:off x="2346796" y="2589372"/>
        <a:ext cx="6594273" cy="250845"/>
      </dsp:txXfrm>
    </dsp:sp>
    <dsp:sp modelId="{78701F74-640D-4BD4-AD40-9164AECCC22A}">
      <dsp:nvSpPr>
        <dsp:cNvPr id="0" name=""/>
        <dsp:cNvSpPr/>
      </dsp:nvSpPr>
      <dsp:spPr>
        <a:xfrm>
          <a:off x="459150" y="2453249"/>
          <a:ext cx="1432653" cy="431650"/>
        </a:xfrm>
        <a:prstGeom prst="round2SameRect">
          <a:avLst>
            <a:gd name="adj1" fmla="val 1667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762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b="0" i="1" kern="1200">
              <a:solidFill>
                <a:schemeClr val="bg1"/>
              </a:solidFill>
              <a:latin typeface="+mj-lt"/>
              <a:ea typeface="+mn-ea"/>
              <a:cs typeface="+mn-cs"/>
            </a:rPr>
            <a:t>6</a:t>
          </a:r>
        </a:p>
      </dsp:txBody>
      <dsp:txXfrm>
        <a:off x="480225" y="2474324"/>
        <a:ext cx="1390503" cy="41057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04C77D-61E1-48EB-9031-8D38F0972E74}">
      <dsp:nvSpPr>
        <dsp:cNvPr id="0" name=""/>
        <dsp:cNvSpPr/>
      </dsp:nvSpPr>
      <dsp:spPr>
        <a:xfrm>
          <a:off x="0" y="2156613"/>
          <a:ext cx="8928914" cy="0"/>
        </a:xfrm>
        <a:prstGeom prst="line">
          <a:avLst/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BDBB559-F406-467D-955E-8FDC13A4D099}">
      <dsp:nvSpPr>
        <dsp:cNvPr id="0" name=""/>
        <dsp:cNvSpPr/>
      </dsp:nvSpPr>
      <dsp:spPr>
        <a:xfrm>
          <a:off x="0" y="1611080"/>
          <a:ext cx="8928914" cy="0"/>
        </a:xfrm>
        <a:prstGeom prst="line">
          <a:avLst/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9F9C64D-E6D9-4DB0-8856-AF4754BD6AF0}">
      <dsp:nvSpPr>
        <dsp:cNvPr id="0" name=""/>
        <dsp:cNvSpPr/>
      </dsp:nvSpPr>
      <dsp:spPr>
        <a:xfrm>
          <a:off x="0" y="1065547"/>
          <a:ext cx="8928914" cy="0"/>
        </a:xfrm>
        <a:prstGeom prst="line">
          <a:avLst/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E2BCB9-4D82-4887-9396-EA0A50442F0C}">
      <dsp:nvSpPr>
        <dsp:cNvPr id="0" name=""/>
        <dsp:cNvSpPr/>
      </dsp:nvSpPr>
      <dsp:spPr>
        <a:xfrm>
          <a:off x="0" y="520014"/>
          <a:ext cx="8928914" cy="0"/>
        </a:xfrm>
        <a:prstGeom prst="line">
          <a:avLst/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BA9BF80-7E1E-405A-BC1D-A454E998B69E}">
      <dsp:nvSpPr>
        <dsp:cNvPr id="0" name=""/>
        <dsp:cNvSpPr/>
      </dsp:nvSpPr>
      <dsp:spPr>
        <a:xfrm>
          <a:off x="2321517" y="458"/>
          <a:ext cx="6607396" cy="5195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b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b="0" i="1" kern="1200" dirty="0"/>
            <a:t>Integrazione firma elettronica nei processi senza alterare la «user </a:t>
          </a:r>
          <a:r>
            <a:rPr lang="it-IT" sz="1400" b="0" i="1" kern="1200" dirty="0" err="1"/>
            <a:t>experience</a:t>
          </a:r>
          <a:r>
            <a:rPr lang="it-IT" sz="1400" b="0" i="1" kern="1200" dirty="0"/>
            <a:t>»</a:t>
          </a:r>
        </a:p>
      </dsp:txBody>
      <dsp:txXfrm>
        <a:off x="2321517" y="458"/>
        <a:ext cx="6607396" cy="519555"/>
      </dsp:txXfrm>
    </dsp:sp>
    <dsp:sp modelId="{D7294125-32D1-4BA9-A824-F3FA27875CC4}">
      <dsp:nvSpPr>
        <dsp:cNvPr id="0" name=""/>
        <dsp:cNvSpPr/>
      </dsp:nvSpPr>
      <dsp:spPr>
        <a:xfrm flipH="1">
          <a:off x="453787" y="458"/>
          <a:ext cx="1413943" cy="519555"/>
        </a:xfrm>
        <a:prstGeom prst="round2SameRect">
          <a:avLst>
            <a:gd name="adj1" fmla="val 1667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762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b="0" i="1" kern="1200"/>
            <a:t>1</a:t>
          </a:r>
        </a:p>
      </dsp:txBody>
      <dsp:txXfrm>
        <a:off x="479154" y="25825"/>
        <a:ext cx="1363209" cy="494188"/>
      </dsp:txXfrm>
    </dsp:sp>
    <dsp:sp modelId="{DC9F44E2-9BCF-4CDE-B59F-9F2CE3576B98}">
      <dsp:nvSpPr>
        <dsp:cNvPr id="0" name=""/>
        <dsp:cNvSpPr/>
      </dsp:nvSpPr>
      <dsp:spPr>
        <a:xfrm>
          <a:off x="2321517" y="545991"/>
          <a:ext cx="6607396" cy="5195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b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b="0" i="1" kern="1200"/>
            <a:t>Integrazione via API, disponibilità ambienti di test </a:t>
          </a:r>
        </a:p>
      </dsp:txBody>
      <dsp:txXfrm>
        <a:off x="2321517" y="545991"/>
        <a:ext cx="6607396" cy="519555"/>
      </dsp:txXfrm>
    </dsp:sp>
    <dsp:sp modelId="{CBD22C41-6BBC-439C-AADA-DC6BBB5056D7}">
      <dsp:nvSpPr>
        <dsp:cNvPr id="0" name=""/>
        <dsp:cNvSpPr/>
      </dsp:nvSpPr>
      <dsp:spPr>
        <a:xfrm flipH="1">
          <a:off x="453787" y="545991"/>
          <a:ext cx="1413943" cy="519555"/>
        </a:xfrm>
        <a:prstGeom prst="round2SameRect">
          <a:avLst>
            <a:gd name="adj1" fmla="val 1667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762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b="0" i="1" kern="1200"/>
            <a:t>2</a:t>
          </a:r>
        </a:p>
      </dsp:txBody>
      <dsp:txXfrm>
        <a:off x="479154" y="571358"/>
        <a:ext cx="1363209" cy="494188"/>
      </dsp:txXfrm>
    </dsp:sp>
    <dsp:sp modelId="{DAF3B1CF-F520-440A-BEBC-E0C8D73337D1}">
      <dsp:nvSpPr>
        <dsp:cNvPr id="0" name=""/>
        <dsp:cNvSpPr/>
      </dsp:nvSpPr>
      <dsp:spPr>
        <a:xfrm>
          <a:off x="2321517" y="1091524"/>
          <a:ext cx="6607396" cy="5195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b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b="0" i="1" kern="1200"/>
            <a:t>Supporto tecnico personalizzato </a:t>
          </a:r>
        </a:p>
      </dsp:txBody>
      <dsp:txXfrm>
        <a:off x="2321517" y="1091524"/>
        <a:ext cx="6607396" cy="519555"/>
      </dsp:txXfrm>
    </dsp:sp>
    <dsp:sp modelId="{EC853398-CA7B-446B-A87A-6B41F404F75B}">
      <dsp:nvSpPr>
        <dsp:cNvPr id="0" name=""/>
        <dsp:cNvSpPr/>
      </dsp:nvSpPr>
      <dsp:spPr>
        <a:xfrm flipH="1">
          <a:off x="453787" y="1091524"/>
          <a:ext cx="1413943" cy="519555"/>
        </a:xfrm>
        <a:prstGeom prst="round2SameRect">
          <a:avLst>
            <a:gd name="adj1" fmla="val 1667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762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b="0" i="1" kern="1200"/>
            <a:t>3</a:t>
          </a:r>
        </a:p>
      </dsp:txBody>
      <dsp:txXfrm>
        <a:off x="479154" y="1116891"/>
        <a:ext cx="1363209" cy="494188"/>
      </dsp:txXfrm>
    </dsp:sp>
    <dsp:sp modelId="{F4F42473-2FCA-49F1-A353-C6CB59865941}">
      <dsp:nvSpPr>
        <dsp:cNvPr id="0" name=""/>
        <dsp:cNvSpPr/>
      </dsp:nvSpPr>
      <dsp:spPr>
        <a:xfrm>
          <a:off x="2321517" y="1637057"/>
          <a:ext cx="6607396" cy="5195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b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b="0" i="1" kern="1200"/>
            <a:t>Conformità a Eidas e GDPR </a:t>
          </a:r>
        </a:p>
      </dsp:txBody>
      <dsp:txXfrm>
        <a:off x="2321517" y="1637057"/>
        <a:ext cx="6607396" cy="519555"/>
      </dsp:txXfrm>
    </dsp:sp>
    <dsp:sp modelId="{CE57090E-1032-4AE8-B087-25062D829DD4}">
      <dsp:nvSpPr>
        <dsp:cNvPr id="0" name=""/>
        <dsp:cNvSpPr/>
      </dsp:nvSpPr>
      <dsp:spPr>
        <a:xfrm flipH="1">
          <a:off x="453787" y="1637057"/>
          <a:ext cx="1413943" cy="519555"/>
        </a:xfrm>
        <a:prstGeom prst="round2SameRect">
          <a:avLst>
            <a:gd name="adj1" fmla="val 1667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762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b="0" i="1" kern="1200"/>
            <a:t>4 </a:t>
          </a:r>
        </a:p>
      </dsp:txBody>
      <dsp:txXfrm>
        <a:off x="479154" y="1662424"/>
        <a:ext cx="1363209" cy="49418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04C77D-61E1-48EB-9031-8D38F0972E74}">
      <dsp:nvSpPr>
        <dsp:cNvPr id="0" name=""/>
        <dsp:cNvSpPr/>
      </dsp:nvSpPr>
      <dsp:spPr>
        <a:xfrm>
          <a:off x="0" y="2156613"/>
          <a:ext cx="8928914" cy="0"/>
        </a:xfrm>
        <a:prstGeom prst="line">
          <a:avLst/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BDBB559-F406-467D-955E-8FDC13A4D099}">
      <dsp:nvSpPr>
        <dsp:cNvPr id="0" name=""/>
        <dsp:cNvSpPr/>
      </dsp:nvSpPr>
      <dsp:spPr>
        <a:xfrm>
          <a:off x="0" y="1611080"/>
          <a:ext cx="8928914" cy="0"/>
        </a:xfrm>
        <a:prstGeom prst="line">
          <a:avLst/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9F9C64D-E6D9-4DB0-8856-AF4754BD6AF0}">
      <dsp:nvSpPr>
        <dsp:cNvPr id="0" name=""/>
        <dsp:cNvSpPr/>
      </dsp:nvSpPr>
      <dsp:spPr>
        <a:xfrm>
          <a:off x="0" y="1065547"/>
          <a:ext cx="8928914" cy="0"/>
        </a:xfrm>
        <a:prstGeom prst="line">
          <a:avLst/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E2BCB9-4D82-4887-9396-EA0A50442F0C}">
      <dsp:nvSpPr>
        <dsp:cNvPr id="0" name=""/>
        <dsp:cNvSpPr/>
      </dsp:nvSpPr>
      <dsp:spPr>
        <a:xfrm>
          <a:off x="0" y="520014"/>
          <a:ext cx="8928914" cy="0"/>
        </a:xfrm>
        <a:prstGeom prst="line">
          <a:avLst/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BA9BF80-7E1E-405A-BC1D-A454E998B69E}">
      <dsp:nvSpPr>
        <dsp:cNvPr id="0" name=""/>
        <dsp:cNvSpPr/>
      </dsp:nvSpPr>
      <dsp:spPr>
        <a:xfrm>
          <a:off x="2321517" y="458"/>
          <a:ext cx="6607396" cy="5195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b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b="0" i="1" kern="1200" dirty="0"/>
            <a:t>Integrazione firma elettronica nei processi senza alterare la «user </a:t>
          </a:r>
          <a:r>
            <a:rPr lang="it-IT" sz="1400" b="0" i="1" kern="1200" dirty="0" err="1"/>
            <a:t>experience</a:t>
          </a:r>
          <a:r>
            <a:rPr lang="it-IT" sz="1400" b="0" i="1" kern="1200" dirty="0"/>
            <a:t>»</a:t>
          </a:r>
        </a:p>
      </dsp:txBody>
      <dsp:txXfrm>
        <a:off x="2321517" y="458"/>
        <a:ext cx="6607396" cy="519555"/>
      </dsp:txXfrm>
    </dsp:sp>
    <dsp:sp modelId="{D7294125-32D1-4BA9-A824-F3FA27875CC4}">
      <dsp:nvSpPr>
        <dsp:cNvPr id="0" name=""/>
        <dsp:cNvSpPr/>
      </dsp:nvSpPr>
      <dsp:spPr>
        <a:xfrm flipH="1">
          <a:off x="453787" y="458"/>
          <a:ext cx="1413943" cy="519555"/>
        </a:xfrm>
        <a:prstGeom prst="round2SameRect">
          <a:avLst>
            <a:gd name="adj1" fmla="val 1667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762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b="0" i="1" kern="1200"/>
            <a:t>1</a:t>
          </a:r>
        </a:p>
      </dsp:txBody>
      <dsp:txXfrm>
        <a:off x="479154" y="25825"/>
        <a:ext cx="1363209" cy="494188"/>
      </dsp:txXfrm>
    </dsp:sp>
    <dsp:sp modelId="{DC9F44E2-9BCF-4CDE-B59F-9F2CE3576B98}">
      <dsp:nvSpPr>
        <dsp:cNvPr id="0" name=""/>
        <dsp:cNvSpPr/>
      </dsp:nvSpPr>
      <dsp:spPr>
        <a:xfrm>
          <a:off x="2321517" y="545991"/>
          <a:ext cx="6607396" cy="5195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b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b="0" i="1" kern="1200"/>
            <a:t>Integrazione via API, disponibilità ambienti di test </a:t>
          </a:r>
        </a:p>
      </dsp:txBody>
      <dsp:txXfrm>
        <a:off x="2321517" y="545991"/>
        <a:ext cx="6607396" cy="519555"/>
      </dsp:txXfrm>
    </dsp:sp>
    <dsp:sp modelId="{CBD22C41-6BBC-439C-AADA-DC6BBB5056D7}">
      <dsp:nvSpPr>
        <dsp:cNvPr id="0" name=""/>
        <dsp:cNvSpPr/>
      </dsp:nvSpPr>
      <dsp:spPr>
        <a:xfrm flipH="1">
          <a:off x="453787" y="545991"/>
          <a:ext cx="1413943" cy="519555"/>
        </a:xfrm>
        <a:prstGeom prst="round2SameRect">
          <a:avLst>
            <a:gd name="adj1" fmla="val 1667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762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b="0" i="1" kern="1200"/>
            <a:t>2</a:t>
          </a:r>
        </a:p>
      </dsp:txBody>
      <dsp:txXfrm>
        <a:off x="479154" y="571358"/>
        <a:ext cx="1363209" cy="494188"/>
      </dsp:txXfrm>
    </dsp:sp>
    <dsp:sp modelId="{DAF3B1CF-F520-440A-BEBC-E0C8D73337D1}">
      <dsp:nvSpPr>
        <dsp:cNvPr id="0" name=""/>
        <dsp:cNvSpPr/>
      </dsp:nvSpPr>
      <dsp:spPr>
        <a:xfrm>
          <a:off x="2321517" y="1091524"/>
          <a:ext cx="6607396" cy="5195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b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b="0" i="1" kern="1200"/>
            <a:t>Supporto tecnico personalizzato </a:t>
          </a:r>
        </a:p>
      </dsp:txBody>
      <dsp:txXfrm>
        <a:off x="2321517" y="1091524"/>
        <a:ext cx="6607396" cy="519555"/>
      </dsp:txXfrm>
    </dsp:sp>
    <dsp:sp modelId="{EC853398-CA7B-446B-A87A-6B41F404F75B}">
      <dsp:nvSpPr>
        <dsp:cNvPr id="0" name=""/>
        <dsp:cNvSpPr/>
      </dsp:nvSpPr>
      <dsp:spPr>
        <a:xfrm flipH="1">
          <a:off x="453787" y="1091524"/>
          <a:ext cx="1413943" cy="519555"/>
        </a:xfrm>
        <a:prstGeom prst="round2SameRect">
          <a:avLst>
            <a:gd name="adj1" fmla="val 1667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762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b="0" i="1" kern="1200"/>
            <a:t>3</a:t>
          </a:r>
        </a:p>
      </dsp:txBody>
      <dsp:txXfrm>
        <a:off x="479154" y="1116891"/>
        <a:ext cx="1363209" cy="494188"/>
      </dsp:txXfrm>
    </dsp:sp>
    <dsp:sp modelId="{F4F42473-2FCA-49F1-A353-C6CB59865941}">
      <dsp:nvSpPr>
        <dsp:cNvPr id="0" name=""/>
        <dsp:cNvSpPr/>
      </dsp:nvSpPr>
      <dsp:spPr>
        <a:xfrm>
          <a:off x="2321517" y="1637057"/>
          <a:ext cx="6607396" cy="5195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b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b="0" i="1" kern="1200"/>
            <a:t>Conformità a Eidas e GDPR </a:t>
          </a:r>
        </a:p>
      </dsp:txBody>
      <dsp:txXfrm>
        <a:off x="2321517" y="1637057"/>
        <a:ext cx="6607396" cy="519555"/>
      </dsp:txXfrm>
    </dsp:sp>
    <dsp:sp modelId="{CE57090E-1032-4AE8-B087-25062D829DD4}">
      <dsp:nvSpPr>
        <dsp:cNvPr id="0" name=""/>
        <dsp:cNvSpPr/>
      </dsp:nvSpPr>
      <dsp:spPr>
        <a:xfrm flipH="1">
          <a:off x="453787" y="1637057"/>
          <a:ext cx="1413943" cy="519555"/>
        </a:xfrm>
        <a:prstGeom prst="round2SameRect">
          <a:avLst>
            <a:gd name="adj1" fmla="val 1667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762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b="0" i="1" kern="1200"/>
            <a:t>4 </a:t>
          </a:r>
        </a:p>
      </dsp:txBody>
      <dsp:txXfrm>
        <a:off x="479154" y="1662424"/>
        <a:ext cx="1363209" cy="49418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1/layout/TabList">
  <dgm:title val="Tab List"/>
  <dgm:desc val="Use to show non-sequential or grouped blocks of information. Works well for lists with a small amount of Level 1 text. The first Level 2 displays next to the Level 1 text  and the remaining Level 2 text appears beneath the Level 1 text."/>
  <dgm:catLst>
    <dgm:cat type="list" pri="4500"/>
    <dgm:cat type="officeonline" pri="11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0" srcId="0" destId="10" srcOrd="0" destOrd="0"/>
        <dgm:cxn modelId="41" srcId="10" destId="11" srcOrd="0" destOrd="0"/>
        <dgm:cxn modelId="42" srcId="10" destId="12" srcOrd="0" destOrd="0"/>
        <dgm:cxn modelId="50" srcId="0" destId="20" srcOrd="1" destOrd="0"/>
        <dgm:cxn modelId="51" srcId="20" destId="21" srcOrd="1" destOrd="0"/>
        <dgm:cxn modelId="52" srcId="20" destId="22" srcOrd="1" destOrd="0"/>
        <dgm:cxn modelId="60" srcId="0" destId="30" srcOrd="2" destOrd="0"/>
        <dgm:cxn modelId="61" srcId="30" destId="31" srcOrd="2" destOrd="0"/>
        <dgm:cxn modelId="62" srcId="30" destId="32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/>
      <dgm:chPref val="3"/>
      <dgm:dir/>
      <dgm:animOne val="branch"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w" for="ch" forName="Child" refType="w"/>
      <dgm:constr type="h" for="ch" forName="Child" refType="h" fact="0.6667"/>
      <dgm:constr type="primFontSz" for="des" forName="Parent" op="equ" val="65"/>
      <dgm:constr type="primFontSz" for="des" forName="Child" op="equ" val="65"/>
      <dgm:constr type="primFontSz" for="des" forName="FirstChild" op="equ" val="65"/>
      <dgm:constr type="primFontSz" for="des" forName="Child" refType="primFontSz" refFor="des" refForName="Parent" op="lte"/>
      <dgm:constr type="primFontSz" for="des" forName="FirstChild" refType="primFontSz" refFor="des" refForName="Parent" op="lte"/>
      <dgm:constr type="primFontSz" for="des" forName="Child" refType="primFontSz" refFor="des" refForName="FirstChild" op="lte"/>
      <dgm:constr type="w" for="ch" forName="composite" refType="w"/>
      <dgm:constr type="h" for="ch" forName="composite" refType="h" fact="0.3333"/>
      <dgm:constr type="sp" refType="h" refFor="ch" refForName="composite" op="equ" fact="0.05"/>
      <dgm:constr type="h" for="ch" forName="sibTrans" refType="h" refFor="ch" refForName="composite" op="equ" fact="0.05"/>
      <dgm:constr type="w" for="ch" forName="sibTrans" refType="h" refFor="ch" refForName="sibTrans" op="equ"/>
    </dgm:constrLst>
    <dgm:forEach name="nodesForEach" axis="ch" ptType="node">
      <dgm:layoutNode name="composite">
        <dgm:alg type="composite"/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l" for="ch" forName="FirstChild" refType="w" fact="0.26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l" for="ch" forName="Parent" refType="w" fact="0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if>
          <dgm:else name="Name3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r" for="ch" forName="FirstChild" refType="w" fact="0.74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r" for="ch" forName="Parent" refType="w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else>
        </dgm:choose>
        <dgm:layoutNode name="FirstChild" styleLbl="revTx">
          <dgm:varLst>
            <dgm:chMax val="0"/>
            <dgm:chPref val="0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  <dgm:param type="txAnchorVertCh" val="b"/>
                <dgm:param type="parTxRTLAlign" val="l"/>
              </dgm:alg>
            </dgm:if>
            <dgm:else name="Name6">
              <dgm:alg type="tx">
                <dgm:param type="parTxLTRAlign" val="r"/>
                <dgm:param type="shpTxLTRAlignCh" val="r"/>
                <dgm:param type="txAnchorVert" val="b"/>
                <dgm:param type="txAnchorVertCh" val="b"/>
                <dgm:param type="parTxRTLAlign" val="r"/>
              </dgm:alg>
            </dgm:else>
          </dgm:choose>
          <dgm:shape xmlns:r="http://schemas.openxmlformats.org/officeDocument/2006/relationships" type="rect" r:blip="">
            <dgm:adjLst/>
          </dgm:shape>
          <dgm:choose name="Name7">
            <dgm:if name="Name8" axis="ch" ptType="node" func="cnt" op="gte" val="1">
              <dgm:presOf axis="ch desOrSelf" ptType="node node" st="1 1" cnt="1 0"/>
            </dgm:if>
            <dgm:else name="Name9">
              <dgm:presOf/>
            </dgm:else>
          </dgm:choose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Parent" styleLbl="alignNode1">
          <dgm:varLst>
            <dgm:chMax val="3"/>
            <dgm:chPref val="3"/>
            <dgm:bulletEnabled val="1"/>
          </dgm:varLst>
          <dgm:alg type="tx">
            <dgm:param type="shpTxLTRAlignCh" val="ctr"/>
            <dgm:param type="txAnchorVertCh" val="mid"/>
          </dgm:alg>
          <dgm:shape xmlns:r="http://schemas.openxmlformats.org/officeDocument/2006/relationships" type="round2SameRect" r:blip="">
            <dgm:adjLst>
              <dgm:adj idx="1" val="0.1667"/>
              <dgm:adj idx="2" val="0"/>
            </dgm:adjLst>
          </dgm:shape>
          <dgm:presOf axis="self" ptType="node"/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Accent" styleLbl="parChTrans1D1">
          <dgm:alg type="sp"/>
          <dgm:shape xmlns:r="http://schemas.openxmlformats.org/officeDocument/2006/relationships" type="line" r:blip="" zOrderOff="-99999">
            <dgm:adjLst/>
          </dgm:shape>
          <dgm:presOf/>
        </dgm:layoutNode>
      </dgm:layoutNode>
      <dgm:choose name="Name10">
        <dgm:if name="Name11" axis="ch" ptType="node" st="2" cnt="1" func="cnt" op="gte" val="1">
          <dgm:layoutNode name="Child" styleLbl="revTx">
            <dgm:varLst>
              <dgm:chMax val="0"/>
              <dgm:chPref val="0"/>
              <dgm:bulletEnabled val="1"/>
            </dgm:varLst>
            <dgm:choose name="Name12">
              <dgm:if name="Name13" func="var" arg="dir" op="equ" val="norm">
                <dgm:alg type="tx">
                  <dgm:param type="stBulletLvl" val="1"/>
                  <dgm:param type="parTxLTRAlign" val="l"/>
                  <dgm:param type="parTxRTLAlign" val="l"/>
                  <dgm:param type="txAnchorVert" val="t"/>
                </dgm:alg>
              </dgm:if>
              <dgm:else name="Name14">
                <dgm:alg type="tx">
                  <dgm:param type="stBulletLvl" val="1"/>
                  <dgm:param type="parTxLTRAlign" val="r"/>
                  <dgm:param type="shpTxLTRAlignCh" val="r"/>
                  <dgm:param type="txAnchorVert" val="t"/>
                  <dgm:param type="parTxRTLAlign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ch desOrSelf" ptType="node node" st="2 1" cnt="0 0"/>
            <dgm:constrLst>
              <dgm:constr type="lMarg" refType="primFontSz" fact="0.15"/>
              <dgm:constr type="rMarg" refType="primFontSz" fact="0.15"/>
              <dgm:constr type="tMarg" refType="primFontSz" fact="0.15"/>
              <dgm:constr type="bMarg" refType="primFontSz" fact="0.15"/>
            </dgm:constrLst>
            <dgm:ruleLst>
              <dgm:rule type="primFontSz" val="5" fact="NaN" max="NaN"/>
            </dgm:ruleLst>
          </dgm:layoutNode>
        </dgm:if>
        <dgm:else name="Name15"/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1/layout/TabList">
  <dgm:title val="Tab List"/>
  <dgm:desc val="Use to show non-sequential or grouped blocks of information. Works well for lists with a small amount of Level 1 text. The first Level 2 displays next to the Level 1 text  and the remaining Level 2 text appears beneath the Level 1 text."/>
  <dgm:catLst>
    <dgm:cat type="list" pri="4500"/>
    <dgm:cat type="officeonline" pri="11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0" srcId="0" destId="10" srcOrd="0" destOrd="0"/>
        <dgm:cxn modelId="41" srcId="10" destId="11" srcOrd="0" destOrd="0"/>
        <dgm:cxn modelId="42" srcId="10" destId="12" srcOrd="0" destOrd="0"/>
        <dgm:cxn modelId="50" srcId="0" destId="20" srcOrd="1" destOrd="0"/>
        <dgm:cxn modelId="51" srcId="20" destId="21" srcOrd="1" destOrd="0"/>
        <dgm:cxn modelId="52" srcId="20" destId="22" srcOrd="1" destOrd="0"/>
        <dgm:cxn modelId="60" srcId="0" destId="30" srcOrd="2" destOrd="0"/>
        <dgm:cxn modelId="61" srcId="30" destId="31" srcOrd="2" destOrd="0"/>
        <dgm:cxn modelId="62" srcId="30" destId="32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/>
      <dgm:chPref val="3"/>
      <dgm:dir/>
      <dgm:animOne val="branch"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w" for="ch" forName="Child" refType="w"/>
      <dgm:constr type="h" for="ch" forName="Child" refType="h" fact="0.6667"/>
      <dgm:constr type="primFontSz" for="des" forName="Parent" op="equ" val="65"/>
      <dgm:constr type="primFontSz" for="des" forName="Child" op="equ" val="65"/>
      <dgm:constr type="primFontSz" for="des" forName="FirstChild" op="equ" val="65"/>
      <dgm:constr type="primFontSz" for="des" forName="Child" refType="primFontSz" refFor="des" refForName="Parent" op="lte"/>
      <dgm:constr type="primFontSz" for="des" forName="FirstChild" refType="primFontSz" refFor="des" refForName="Parent" op="lte"/>
      <dgm:constr type="primFontSz" for="des" forName="Child" refType="primFontSz" refFor="des" refForName="FirstChild" op="lte"/>
      <dgm:constr type="w" for="ch" forName="composite" refType="w"/>
      <dgm:constr type="h" for="ch" forName="composite" refType="h" fact="0.3333"/>
      <dgm:constr type="sp" refType="h" refFor="ch" refForName="composite" op="equ" fact="0.05"/>
      <dgm:constr type="h" for="ch" forName="sibTrans" refType="h" refFor="ch" refForName="composite" op="equ" fact="0.05"/>
      <dgm:constr type="w" for="ch" forName="sibTrans" refType="h" refFor="ch" refForName="sibTrans" op="equ"/>
    </dgm:constrLst>
    <dgm:forEach name="nodesForEach" axis="ch" ptType="node">
      <dgm:layoutNode name="composite">
        <dgm:alg type="composite"/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l" for="ch" forName="FirstChild" refType="w" fact="0.26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l" for="ch" forName="Parent" refType="w" fact="0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if>
          <dgm:else name="Name3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r" for="ch" forName="FirstChild" refType="w" fact="0.74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r" for="ch" forName="Parent" refType="w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else>
        </dgm:choose>
        <dgm:layoutNode name="FirstChild" styleLbl="revTx">
          <dgm:varLst>
            <dgm:chMax val="0"/>
            <dgm:chPref val="0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  <dgm:param type="txAnchorVertCh" val="b"/>
                <dgm:param type="parTxRTLAlign" val="l"/>
              </dgm:alg>
            </dgm:if>
            <dgm:else name="Name6">
              <dgm:alg type="tx">
                <dgm:param type="parTxLTRAlign" val="r"/>
                <dgm:param type="shpTxLTRAlignCh" val="r"/>
                <dgm:param type="txAnchorVert" val="b"/>
                <dgm:param type="txAnchorVertCh" val="b"/>
                <dgm:param type="parTxRTLAlign" val="r"/>
              </dgm:alg>
            </dgm:else>
          </dgm:choose>
          <dgm:shape xmlns:r="http://schemas.openxmlformats.org/officeDocument/2006/relationships" type="rect" r:blip="">
            <dgm:adjLst/>
          </dgm:shape>
          <dgm:choose name="Name7">
            <dgm:if name="Name8" axis="ch" ptType="node" func="cnt" op="gte" val="1">
              <dgm:presOf axis="ch desOrSelf" ptType="node node" st="1 1" cnt="1 0"/>
            </dgm:if>
            <dgm:else name="Name9">
              <dgm:presOf/>
            </dgm:else>
          </dgm:choose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Parent" styleLbl="alignNode1">
          <dgm:varLst>
            <dgm:chMax val="3"/>
            <dgm:chPref val="3"/>
            <dgm:bulletEnabled val="1"/>
          </dgm:varLst>
          <dgm:alg type="tx">
            <dgm:param type="shpTxLTRAlignCh" val="ctr"/>
            <dgm:param type="txAnchorVertCh" val="mid"/>
          </dgm:alg>
          <dgm:shape xmlns:r="http://schemas.openxmlformats.org/officeDocument/2006/relationships" type="round2SameRect" r:blip="">
            <dgm:adjLst>
              <dgm:adj idx="1" val="0.1667"/>
              <dgm:adj idx="2" val="0"/>
            </dgm:adjLst>
          </dgm:shape>
          <dgm:presOf axis="self" ptType="node"/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Accent" styleLbl="parChTrans1D1">
          <dgm:alg type="sp"/>
          <dgm:shape xmlns:r="http://schemas.openxmlformats.org/officeDocument/2006/relationships" type="line" r:blip="" zOrderOff="-99999">
            <dgm:adjLst/>
          </dgm:shape>
          <dgm:presOf/>
        </dgm:layoutNode>
      </dgm:layoutNode>
      <dgm:choose name="Name10">
        <dgm:if name="Name11" axis="ch" ptType="node" st="2" cnt="1" func="cnt" op="gte" val="1">
          <dgm:layoutNode name="Child" styleLbl="revTx">
            <dgm:varLst>
              <dgm:chMax val="0"/>
              <dgm:chPref val="0"/>
              <dgm:bulletEnabled val="1"/>
            </dgm:varLst>
            <dgm:choose name="Name12">
              <dgm:if name="Name13" func="var" arg="dir" op="equ" val="norm">
                <dgm:alg type="tx">
                  <dgm:param type="stBulletLvl" val="1"/>
                  <dgm:param type="parTxLTRAlign" val="l"/>
                  <dgm:param type="parTxRTLAlign" val="l"/>
                  <dgm:param type="txAnchorVert" val="t"/>
                </dgm:alg>
              </dgm:if>
              <dgm:else name="Name14">
                <dgm:alg type="tx">
                  <dgm:param type="stBulletLvl" val="1"/>
                  <dgm:param type="parTxLTRAlign" val="r"/>
                  <dgm:param type="shpTxLTRAlignCh" val="r"/>
                  <dgm:param type="txAnchorVert" val="t"/>
                  <dgm:param type="parTxRTLAlign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ch desOrSelf" ptType="node node" st="2 1" cnt="0 0"/>
            <dgm:constrLst>
              <dgm:constr type="lMarg" refType="primFontSz" fact="0.15"/>
              <dgm:constr type="rMarg" refType="primFontSz" fact="0.15"/>
              <dgm:constr type="tMarg" refType="primFontSz" fact="0.15"/>
              <dgm:constr type="bMarg" refType="primFontSz" fact="0.15"/>
            </dgm:constrLst>
            <dgm:ruleLst>
              <dgm:rule type="primFontSz" val="5" fact="NaN" max="NaN"/>
            </dgm:ruleLst>
          </dgm:layoutNode>
        </dgm:if>
        <dgm:else name="Name15"/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1/layout/TabList">
  <dgm:title val="Tab List"/>
  <dgm:desc val="Use to show non-sequential or grouped blocks of information. Works well for lists with a small amount of Level 1 text. The first Level 2 displays next to the Level 1 text  and the remaining Level 2 text appears beneath the Level 1 text."/>
  <dgm:catLst>
    <dgm:cat type="list" pri="4500"/>
    <dgm:cat type="officeonline" pri="11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0" srcId="0" destId="10" srcOrd="0" destOrd="0"/>
        <dgm:cxn modelId="41" srcId="10" destId="11" srcOrd="0" destOrd="0"/>
        <dgm:cxn modelId="42" srcId="10" destId="12" srcOrd="0" destOrd="0"/>
        <dgm:cxn modelId="50" srcId="0" destId="20" srcOrd="1" destOrd="0"/>
        <dgm:cxn modelId="51" srcId="20" destId="21" srcOrd="1" destOrd="0"/>
        <dgm:cxn modelId="52" srcId="20" destId="22" srcOrd="1" destOrd="0"/>
        <dgm:cxn modelId="60" srcId="0" destId="30" srcOrd="2" destOrd="0"/>
        <dgm:cxn modelId="61" srcId="30" destId="31" srcOrd="2" destOrd="0"/>
        <dgm:cxn modelId="62" srcId="30" destId="32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/>
      <dgm:chPref val="3"/>
      <dgm:dir/>
      <dgm:animOne val="branch"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w" for="ch" forName="Child" refType="w"/>
      <dgm:constr type="h" for="ch" forName="Child" refType="h" fact="0.6667"/>
      <dgm:constr type="primFontSz" for="des" forName="Parent" op="equ" val="65"/>
      <dgm:constr type="primFontSz" for="des" forName="Child" op="equ" val="65"/>
      <dgm:constr type="primFontSz" for="des" forName="FirstChild" op="equ" val="65"/>
      <dgm:constr type="primFontSz" for="des" forName="Child" refType="primFontSz" refFor="des" refForName="Parent" op="lte"/>
      <dgm:constr type="primFontSz" for="des" forName="FirstChild" refType="primFontSz" refFor="des" refForName="Parent" op="lte"/>
      <dgm:constr type="primFontSz" for="des" forName="Child" refType="primFontSz" refFor="des" refForName="FirstChild" op="lte"/>
      <dgm:constr type="w" for="ch" forName="composite" refType="w"/>
      <dgm:constr type="h" for="ch" forName="composite" refType="h" fact="0.3333"/>
      <dgm:constr type="sp" refType="h" refFor="ch" refForName="composite" op="equ" fact="0.05"/>
      <dgm:constr type="h" for="ch" forName="sibTrans" refType="h" refFor="ch" refForName="composite" op="equ" fact="0.05"/>
      <dgm:constr type="w" for="ch" forName="sibTrans" refType="h" refFor="ch" refForName="sibTrans" op="equ"/>
    </dgm:constrLst>
    <dgm:forEach name="nodesForEach" axis="ch" ptType="node">
      <dgm:layoutNode name="composite">
        <dgm:alg type="composite"/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l" for="ch" forName="FirstChild" refType="w" fact="0.26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l" for="ch" forName="Parent" refType="w" fact="0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if>
          <dgm:else name="Name3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r" for="ch" forName="FirstChild" refType="w" fact="0.74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r" for="ch" forName="Parent" refType="w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else>
        </dgm:choose>
        <dgm:layoutNode name="FirstChild" styleLbl="revTx">
          <dgm:varLst>
            <dgm:chMax val="0"/>
            <dgm:chPref val="0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  <dgm:param type="txAnchorVertCh" val="b"/>
                <dgm:param type="parTxRTLAlign" val="l"/>
              </dgm:alg>
            </dgm:if>
            <dgm:else name="Name6">
              <dgm:alg type="tx">
                <dgm:param type="parTxLTRAlign" val="r"/>
                <dgm:param type="shpTxLTRAlignCh" val="r"/>
                <dgm:param type="txAnchorVert" val="b"/>
                <dgm:param type="txAnchorVertCh" val="b"/>
                <dgm:param type="parTxRTLAlign" val="r"/>
              </dgm:alg>
            </dgm:else>
          </dgm:choose>
          <dgm:shape xmlns:r="http://schemas.openxmlformats.org/officeDocument/2006/relationships" type="rect" r:blip="">
            <dgm:adjLst/>
          </dgm:shape>
          <dgm:choose name="Name7">
            <dgm:if name="Name8" axis="ch" ptType="node" func="cnt" op="gte" val="1">
              <dgm:presOf axis="ch desOrSelf" ptType="node node" st="1 1" cnt="1 0"/>
            </dgm:if>
            <dgm:else name="Name9">
              <dgm:presOf/>
            </dgm:else>
          </dgm:choose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Parent" styleLbl="alignNode1">
          <dgm:varLst>
            <dgm:chMax val="3"/>
            <dgm:chPref val="3"/>
            <dgm:bulletEnabled val="1"/>
          </dgm:varLst>
          <dgm:alg type="tx">
            <dgm:param type="shpTxLTRAlignCh" val="ctr"/>
            <dgm:param type="txAnchorVertCh" val="mid"/>
          </dgm:alg>
          <dgm:shape xmlns:r="http://schemas.openxmlformats.org/officeDocument/2006/relationships" type="round2SameRect" r:blip="">
            <dgm:adjLst>
              <dgm:adj idx="1" val="0.1667"/>
              <dgm:adj idx="2" val="0"/>
            </dgm:adjLst>
          </dgm:shape>
          <dgm:presOf axis="self" ptType="node"/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Accent" styleLbl="parChTrans1D1">
          <dgm:alg type="sp"/>
          <dgm:shape xmlns:r="http://schemas.openxmlformats.org/officeDocument/2006/relationships" type="line" r:blip="" zOrderOff="-99999">
            <dgm:adjLst/>
          </dgm:shape>
          <dgm:presOf/>
        </dgm:layoutNode>
      </dgm:layoutNode>
      <dgm:choose name="Name10">
        <dgm:if name="Name11" axis="ch" ptType="node" st="2" cnt="1" func="cnt" op="gte" val="1">
          <dgm:layoutNode name="Child" styleLbl="revTx">
            <dgm:varLst>
              <dgm:chMax val="0"/>
              <dgm:chPref val="0"/>
              <dgm:bulletEnabled val="1"/>
            </dgm:varLst>
            <dgm:choose name="Name12">
              <dgm:if name="Name13" func="var" arg="dir" op="equ" val="norm">
                <dgm:alg type="tx">
                  <dgm:param type="stBulletLvl" val="1"/>
                  <dgm:param type="parTxLTRAlign" val="l"/>
                  <dgm:param type="parTxRTLAlign" val="l"/>
                  <dgm:param type="txAnchorVert" val="t"/>
                </dgm:alg>
              </dgm:if>
              <dgm:else name="Name14">
                <dgm:alg type="tx">
                  <dgm:param type="stBulletLvl" val="1"/>
                  <dgm:param type="parTxLTRAlign" val="r"/>
                  <dgm:param type="shpTxLTRAlignCh" val="r"/>
                  <dgm:param type="txAnchorVert" val="t"/>
                  <dgm:param type="parTxRTLAlign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ch desOrSelf" ptType="node node" st="2 1" cnt="0 0"/>
            <dgm:constrLst>
              <dgm:constr type="lMarg" refType="primFontSz" fact="0.15"/>
              <dgm:constr type="rMarg" refType="primFontSz" fact="0.15"/>
              <dgm:constr type="tMarg" refType="primFontSz" fact="0.15"/>
              <dgm:constr type="bMarg" refType="primFontSz" fact="0.15"/>
            </dgm:constrLst>
            <dgm:ruleLst>
              <dgm:rule type="primFontSz" val="5" fact="NaN" max="NaN"/>
            </dgm:ruleLst>
          </dgm:layoutNode>
        </dgm:if>
        <dgm:else name="Name15"/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0BD568-12A7-4E46-BED8-7F062F534AE6}" type="datetimeFigureOut">
              <a:rPr lang="it-IT" smtClean="0"/>
              <a:t>23/09/2022</a:t>
            </a:fld>
            <a:endParaRPr lang="it-I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A14157-1FBA-40C3-B3D1-AD5E81CD4348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053729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157E0A-F321-48DC-AF94-681D4DCF344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raphik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11237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A14157-1FBA-40C3-B3D1-AD5E81CD4348}" type="slidenum">
              <a:rPr lang="it-IT" smtClean="0"/>
              <a:t>14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523542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A14157-1FBA-40C3-B3D1-AD5E81CD4348}" type="slidenum">
              <a:rPr lang="it-IT" smtClean="0"/>
              <a:t>16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256115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A14157-1FBA-40C3-B3D1-AD5E81CD4348}" type="slidenum">
              <a:rPr lang="it-IT" smtClean="0"/>
              <a:t>17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4270324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A14157-1FBA-40C3-B3D1-AD5E81CD4348}" type="slidenum">
              <a:rPr lang="it-IT" smtClean="0"/>
              <a:t>22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5780250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A14157-1FBA-40C3-B3D1-AD5E81CD4348}" type="slidenum">
              <a:rPr lang="it-IT" smtClean="0"/>
              <a:t>23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717581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157E0A-F321-48DC-AF94-681D4DCF344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raphik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92195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157E0A-F321-48DC-AF94-681D4DCF344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raphik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872206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3248A7C-648A-462A-82CA-F56B67AFA63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50CBDEC-3211-4D29-A634-E32B91FFA135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CB16D0-DAE4-4C12-9A3B-7A2EA8AD6E3F}"/>
              </a:ext>
            </a:extLst>
          </p:cNvPr>
          <p:cNvSpPr txBox="1"/>
          <p:nvPr/>
        </p:nvSpPr>
        <p:spPr>
          <a:xfrm>
            <a:off x="3884608" y="8685208"/>
            <a:ext cx="2971800" cy="45879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/>
          <a:p>
            <a:pPr marL="0" marR="0" lvl="0" indent="0" algn="r" defTabSz="17556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1A8B20F3-0DC0-4712-9CBD-A0318CAB570F}" type="slidenum">
              <a: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pPr marL="0" marR="0" lvl="0" indent="0" algn="r" defTabSz="175564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7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odafone Rg" pitchFamily="3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501204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3248A7C-648A-462A-82CA-F56B67AFA63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50CBDEC-3211-4D29-A634-E32B91FFA135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CB16D0-DAE4-4C12-9A3B-7A2EA8AD6E3F}"/>
              </a:ext>
            </a:extLst>
          </p:cNvPr>
          <p:cNvSpPr txBox="1"/>
          <p:nvPr/>
        </p:nvSpPr>
        <p:spPr>
          <a:xfrm>
            <a:off x="3884608" y="8685208"/>
            <a:ext cx="2971800" cy="45879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/>
          <a:p>
            <a:pPr marL="0" marR="0" lvl="0" indent="0" algn="r" defTabSz="17556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1A8B20F3-0DC0-4712-9CBD-A0318CAB570F}" type="slidenum">
              <a: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pPr marL="0" marR="0" lvl="0" indent="0" algn="r" defTabSz="175564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8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odafone Rg" pitchFamily="3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809998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157E0A-F321-48DC-AF94-681D4DCF344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raphik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622138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157E0A-F321-48DC-AF94-681D4DCF344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raphik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078361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A14157-1FBA-40C3-B3D1-AD5E81CD4348}" type="slidenum">
              <a:rPr lang="it-IT" smtClean="0"/>
              <a:t>12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865135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A14157-1FBA-40C3-B3D1-AD5E81CD4348}" type="slidenum">
              <a:rPr lang="it-IT" smtClean="0"/>
              <a:t>13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777356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hyperlink" Target="mailto:Amy.Ritz@Accenture.com" TargetMode="External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hyperlink" Target="mailto:Amy.Ritz@Accenture.com" TargetMode="External"/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Greetings Slide - GTS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394B85-B39D-4BE7-A334-787162CB4A4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75624" y="2318273"/>
            <a:ext cx="7040753" cy="2221454"/>
          </a:xfrm>
        </p:spPr>
        <p:txBody>
          <a:bodyPr anchor="ctr"/>
          <a:lstStyle>
            <a:lvl1pPr algn="ctr">
              <a:defRPr sz="8800">
                <a:solidFill>
                  <a:schemeClr val="tx1"/>
                </a:solidFill>
              </a:defRPr>
            </a:lvl1pPr>
          </a:lstStyle>
          <a:p>
            <a:r>
              <a:rPr lang="en-GB"/>
              <a:t>Welcome</a:t>
            </a:r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5F21F7E-CEFA-4A8F-862E-8631C40CEA2C}"/>
              </a:ext>
            </a:extLst>
          </p:cNvPr>
          <p:cNvSpPr txBox="1"/>
          <p:nvPr userDrawn="1"/>
        </p:nvSpPr>
        <p:spPr>
          <a:xfrm>
            <a:off x="0" y="-257908"/>
            <a:ext cx="6096000" cy="25790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>
            <a:defPPr>
              <a:defRPr lang="en-US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800" b="0" i="0" u="none" strike="noStrike" kern="0" cap="none" spc="0" normalizeH="0" baseline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</a:defRPr>
            </a:lvl1pPr>
          </a:lstStyle>
          <a:p>
            <a:pPr lvl="0"/>
            <a:r>
              <a:rPr lang="en-GB" noProof="0"/>
              <a:t>Format Background… &gt; Picture or texture fill &gt; Set to one of the dark or mid gradient options</a:t>
            </a:r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6284018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Basic - Dark, White Tex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0037DA-877B-4969-92F3-D62917753DD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49093" y="381001"/>
            <a:ext cx="7997521" cy="3429000"/>
          </a:xfrm>
        </p:spPr>
        <p:txBody>
          <a:bodyPr anchor="b"/>
          <a:lstStyle>
            <a:lvl1pPr algn="l">
              <a:lnSpc>
                <a:spcPct val="90000"/>
              </a:lnSpc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/>
              <a:t>Place presentation title here in sentence case, max 3 lines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9BBB33C-A0EF-4DAE-96F6-5E528C0ED20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149093" y="4000500"/>
            <a:ext cx="6884561" cy="1092845"/>
          </a:xfrm>
        </p:spPr>
        <p:txBody>
          <a:bodyPr/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2400" b="0" i="0" spc="0">
                <a:solidFill>
                  <a:srgbClr val="E6DCFF"/>
                </a:solidFill>
                <a:latin typeface="GT Sectra Fine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/>
              <a:t>Place subtitle here in GT Sectra Fine 24pt</a:t>
            </a:r>
          </a:p>
        </p:txBody>
      </p:sp>
      <p:sp>
        <p:nvSpPr>
          <p:cNvPr id="13" name="Date Placeholder 10">
            <a:extLst>
              <a:ext uri="{FF2B5EF4-FFF2-40B4-BE49-F238E27FC236}">
                <a16:creationId xmlns:a16="http://schemas.microsoft.com/office/drawing/2014/main" id="{47AA0BD1-514A-4E33-A0FD-DF2342E7904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149093" y="5107308"/>
            <a:ext cx="4114799" cy="245276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marL="0" algn="l" defTabSz="914400" rtl="0" eaLnBrk="1" latinLnBrk="0" hangingPunct="1">
              <a:defRPr lang="en-US" sz="1400" b="1" kern="1200" smtClean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fld id="{7140DB58-C382-4D4A-B4C9-306C0CDE029A}" type="datetime2">
              <a:rPr lang="en-US" smtClean="0"/>
              <a:t>Friday, September 23, 2022</a:t>
            </a:fld>
            <a:endParaRPr lang="en-US"/>
          </a:p>
        </p:txBody>
      </p:sp>
      <p:sp>
        <p:nvSpPr>
          <p:cNvPr id="11" name="Text Placeholder 16">
            <a:extLst>
              <a:ext uri="{FF2B5EF4-FFF2-40B4-BE49-F238E27FC236}">
                <a16:creationId xmlns:a16="http://schemas.microsoft.com/office/drawing/2014/main" id="{B2BDB7F4-6E1D-4904-AD31-0A33E91A2E6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149093" y="5352585"/>
            <a:ext cx="4114799" cy="530687"/>
          </a:xfrm>
        </p:spPr>
        <p:txBody>
          <a:bodyPr/>
          <a:lstStyle>
            <a:lvl1pPr marL="0" indent="0" algn="l" defTabSz="914400" rtl="0" eaLnBrk="1" latinLnBrk="0" hangingPunct="1">
              <a:spcAft>
                <a:spcPts val="0"/>
              </a:spcAft>
              <a:buNone/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algn="l" defTabSz="914400" rtl="0" eaLnBrk="1" latinLnBrk="0" hangingPunct="1">
              <a:spcAft>
                <a:spcPts val="0"/>
              </a:spcAft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algn="l" defTabSz="914400" rtl="0" eaLnBrk="1" latinLnBrk="0" hangingPunct="1">
              <a:spcAft>
                <a:spcPts val="0"/>
              </a:spcAft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algn="l" defTabSz="914400" rtl="0" eaLnBrk="1" latinLnBrk="0" hangingPunct="1">
              <a:spcAft>
                <a:spcPts val="0"/>
              </a:spcAft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algn="l" defTabSz="914400" rtl="0" eaLnBrk="1" latinLnBrk="0" hangingPunct="1">
              <a:spcAft>
                <a:spcPts val="0"/>
              </a:spcAft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Presenter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44FA456-2D38-40C1-B831-1BBEA124254A}"/>
              </a:ext>
            </a:extLst>
          </p:cNvPr>
          <p:cNvSpPr txBox="1"/>
          <p:nvPr userDrawn="1"/>
        </p:nvSpPr>
        <p:spPr>
          <a:xfrm>
            <a:off x="0" y="-257908"/>
            <a:ext cx="6096000" cy="25790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</a:rPr>
              <a:t>Format Background… &gt; Solid fill &gt; Change to Dark Purple (Accent 3) or Mid Purple (Accent 2)</a:t>
            </a:r>
            <a:endParaRPr kumimoji="0" lang="en-US" sz="800" b="0" i="0" u="none" strike="noStrike" kern="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13767355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400">
          <p15:clr>
            <a:srgbClr val="5ACBF0"/>
          </p15:clr>
        </p15:guide>
        <p15:guide id="2" orient="horz" pos="2520">
          <p15:clr>
            <a:srgbClr val="5ACBF0"/>
          </p15:clr>
        </p15:guide>
        <p15:guide id="3" pos="720">
          <p15:clr>
            <a:srgbClr val="5ACBF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Basic - Light, Black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0037DA-877B-4969-92F3-D62917753DD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49093" y="381001"/>
            <a:ext cx="7997521" cy="3429000"/>
          </a:xfrm>
        </p:spPr>
        <p:txBody>
          <a:bodyPr anchor="b"/>
          <a:lstStyle>
            <a:lvl1pPr algn="l">
              <a:lnSpc>
                <a:spcPct val="90000"/>
              </a:lnSpc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/>
              <a:t>Place presentation title here in sentence case, max 3 lines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9BBB33C-A0EF-4DAE-96F6-5E528C0ED20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149093" y="4000500"/>
            <a:ext cx="6884561" cy="1092845"/>
          </a:xfrm>
        </p:spPr>
        <p:txBody>
          <a:bodyPr/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2400" b="0" i="0" spc="0">
                <a:solidFill>
                  <a:schemeClr val="accent1"/>
                </a:solidFill>
                <a:latin typeface="GT Sectra Fine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/>
              <a:t>Place subtitle here in GT Sectra Fine 24pt</a:t>
            </a:r>
          </a:p>
        </p:txBody>
      </p:sp>
      <p:sp>
        <p:nvSpPr>
          <p:cNvPr id="13" name="Date Placeholder 10">
            <a:extLst>
              <a:ext uri="{FF2B5EF4-FFF2-40B4-BE49-F238E27FC236}">
                <a16:creationId xmlns:a16="http://schemas.microsoft.com/office/drawing/2014/main" id="{47AA0BD1-514A-4E33-A0FD-DF2342E7904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149093" y="5107308"/>
            <a:ext cx="4114799" cy="245276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marL="0" algn="l" defTabSz="914400" rtl="0" eaLnBrk="1" latinLnBrk="0" hangingPunct="1">
              <a:defRPr lang="en-US" sz="1400" b="1" kern="1200" smtClean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</a:lstStyle>
          <a:p>
            <a:fld id="{8A775A16-A4B2-4AE5-AFA0-950C115C747E}" type="datetime2">
              <a:rPr lang="en-US" smtClean="0"/>
              <a:t>Friday, September 23, 2022</a:t>
            </a:fld>
            <a:endParaRPr lang="en-US"/>
          </a:p>
        </p:txBody>
      </p:sp>
      <p:sp>
        <p:nvSpPr>
          <p:cNvPr id="11" name="Text Placeholder 16">
            <a:extLst>
              <a:ext uri="{FF2B5EF4-FFF2-40B4-BE49-F238E27FC236}">
                <a16:creationId xmlns:a16="http://schemas.microsoft.com/office/drawing/2014/main" id="{B2BDB7F4-6E1D-4904-AD31-0A33E91A2E6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149093" y="5352585"/>
            <a:ext cx="4114799" cy="530687"/>
          </a:xfrm>
        </p:spPr>
        <p:txBody>
          <a:bodyPr/>
          <a:lstStyle>
            <a:lvl1pPr marL="0" indent="0" algn="l" defTabSz="914400" rtl="0" eaLnBrk="1" latinLnBrk="0" hangingPunct="1">
              <a:spcAft>
                <a:spcPts val="0"/>
              </a:spcAft>
              <a:buNone/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algn="l" defTabSz="914400" rtl="0" eaLnBrk="1" latinLnBrk="0" hangingPunct="1">
              <a:spcAft>
                <a:spcPts val="0"/>
              </a:spcAft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algn="l" defTabSz="914400" rtl="0" eaLnBrk="1" latinLnBrk="0" hangingPunct="1">
              <a:spcAft>
                <a:spcPts val="0"/>
              </a:spcAft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algn="l" defTabSz="914400" rtl="0" eaLnBrk="1" latinLnBrk="0" hangingPunct="1">
              <a:spcAft>
                <a:spcPts val="0"/>
              </a:spcAft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algn="l" defTabSz="914400" rtl="0" eaLnBrk="1" latinLnBrk="0" hangingPunct="1">
              <a:spcAft>
                <a:spcPts val="0"/>
              </a:spcAft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Presenter</a:t>
            </a:r>
          </a:p>
        </p:txBody>
      </p:sp>
    </p:spTree>
    <p:extLst>
      <p:ext uri="{BB962C8B-B14F-4D97-AF65-F5344CB8AC3E}">
        <p14:creationId xmlns:p14="http://schemas.microsoft.com/office/powerpoint/2010/main" val="20268594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400">
          <p15:clr>
            <a:srgbClr val="5ACBF0"/>
          </p15:clr>
        </p15:guide>
        <p15:guide id="2" orient="horz" pos="2520">
          <p15:clr>
            <a:srgbClr val="5ACBF0"/>
          </p15:clr>
        </p15:guide>
        <p15:guide id="3" pos="720">
          <p15:clr>
            <a:srgbClr val="5ACBF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14">
            <a:extLst>
              <a:ext uri="{FF2B5EF4-FFF2-40B4-BE49-F238E27FC236}">
                <a16:creationId xmlns:a16="http://schemas.microsoft.com/office/drawing/2014/main" id="{1DC12A70-EB69-034B-A8B3-5A8F76E5FC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81001" y="2182000"/>
            <a:ext cx="3267012" cy="2869570"/>
          </a:xfrm>
        </p:spPr>
        <p:txBody>
          <a:bodyPr/>
          <a:lstStyle>
            <a:lvl1pPr marL="0" indent="0">
              <a:lnSpc>
                <a:spcPct val="90000"/>
              </a:lnSpc>
              <a:buNone/>
              <a:defRPr sz="2400">
                <a:solidFill>
                  <a:schemeClr val="accent1"/>
                </a:solidFill>
                <a:latin typeface="GT Sectra Fine" panose="00000500000000000000" pitchFamily="50" charset="0"/>
              </a:defRPr>
            </a:lvl1pPr>
            <a:lvl2pPr marL="0" indent="0">
              <a:buNone/>
              <a:defRPr sz="1800"/>
            </a:lvl2pPr>
            <a:lvl3pPr marL="228600">
              <a:buFont typeface="Arial" panose="020B0604020202020204" pitchFamily="34" charset="0"/>
              <a:buChar char="•"/>
              <a:defRPr sz="1800"/>
            </a:lvl3pPr>
            <a:lvl4pPr marL="457200">
              <a:buFont typeface="System Font"/>
              <a:buChar char="–"/>
              <a:defRPr sz="1600"/>
            </a:lvl4pPr>
            <a:lvl5pPr marL="685800"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/>
              <a:t>Place agenda summary here in GT Sectra Fine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251A5E4-3909-4229-80CB-2E4CA2A5B2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002" y="1371601"/>
            <a:ext cx="3267011" cy="810399"/>
          </a:xfrm>
        </p:spPr>
        <p:txBody>
          <a:bodyPr/>
          <a:lstStyle/>
          <a:p>
            <a:r>
              <a:rPr lang="en-GB"/>
              <a:t>Agenda</a:t>
            </a:r>
            <a:endParaRPr lang="en-US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257C0C72-781A-F24F-B1F2-0A290409F1F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966971" y="1371600"/>
            <a:ext cx="2953039" cy="485340"/>
          </a:xfrm>
        </p:spPr>
        <p:txBody>
          <a:bodyPr anchor="ctr"/>
          <a:lstStyle>
            <a:lvl1pPr>
              <a:spcAft>
                <a:spcPts val="0"/>
              </a:spcAft>
              <a:defRPr sz="1600"/>
            </a:lvl1pPr>
          </a:lstStyle>
          <a:p>
            <a:pPr lvl="0"/>
            <a:r>
              <a:rPr lang="en-GB"/>
              <a:t>Agenda item</a:t>
            </a:r>
            <a:endParaRPr lang="en-US"/>
          </a:p>
        </p:txBody>
      </p:sp>
      <p:sp>
        <p:nvSpPr>
          <p:cNvPr id="57" name="Text Placeholder 17">
            <a:extLst>
              <a:ext uri="{FF2B5EF4-FFF2-40B4-BE49-F238E27FC236}">
                <a16:creationId xmlns:a16="http://schemas.microsoft.com/office/drawing/2014/main" id="{A5D4C4AC-7870-A641-AF65-6F3ECB9DA9C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966971" y="1976478"/>
            <a:ext cx="2953039" cy="485340"/>
          </a:xfrm>
        </p:spPr>
        <p:txBody>
          <a:bodyPr anchor="ctr"/>
          <a:lstStyle>
            <a:lvl1pPr>
              <a:spcAft>
                <a:spcPts val="0"/>
              </a:spcAft>
              <a:defRPr sz="1600"/>
            </a:lvl1pPr>
          </a:lstStyle>
          <a:p>
            <a:pPr lvl="0"/>
            <a:r>
              <a:rPr lang="en-GB"/>
              <a:t>Agenda item</a:t>
            </a:r>
            <a:endParaRPr lang="en-US"/>
          </a:p>
        </p:txBody>
      </p:sp>
      <p:sp>
        <p:nvSpPr>
          <p:cNvPr id="59" name="Text Placeholder 17">
            <a:extLst>
              <a:ext uri="{FF2B5EF4-FFF2-40B4-BE49-F238E27FC236}">
                <a16:creationId xmlns:a16="http://schemas.microsoft.com/office/drawing/2014/main" id="{9F332AA7-2896-E24E-B21D-90FED54D433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966971" y="2581356"/>
            <a:ext cx="2953039" cy="485340"/>
          </a:xfrm>
        </p:spPr>
        <p:txBody>
          <a:bodyPr anchor="ctr"/>
          <a:lstStyle>
            <a:lvl1pPr>
              <a:spcAft>
                <a:spcPts val="0"/>
              </a:spcAft>
              <a:defRPr sz="1600"/>
            </a:lvl1pPr>
          </a:lstStyle>
          <a:p>
            <a:pPr lvl="0"/>
            <a:r>
              <a:rPr lang="en-GB"/>
              <a:t>Agenda item</a:t>
            </a:r>
            <a:endParaRPr lang="en-US"/>
          </a:p>
        </p:txBody>
      </p:sp>
      <p:sp>
        <p:nvSpPr>
          <p:cNvPr id="61" name="Text Placeholder 17">
            <a:extLst>
              <a:ext uri="{FF2B5EF4-FFF2-40B4-BE49-F238E27FC236}">
                <a16:creationId xmlns:a16="http://schemas.microsoft.com/office/drawing/2014/main" id="{25D7BCB2-FC6B-2A46-AC11-482A4F73111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966971" y="3186234"/>
            <a:ext cx="2953039" cy="485340"/>
          </a:xfrm>
        </p:spPr>
        <p:txBody>
          <a:bodyPr anchor="ctr"/>
          <a:lstStyle>
            <a:lvl1pPr>
              <a:spcAft>
                <a:spcPts val="0"/>
              </a:spcAft>
              <a:defRPr sz="1600"/>
            </a:lvl1pPr>
          </a:lstStyle>
          <a:p>
            <a:pPr lvl="0"/>
            <a:r>
              <a:rPr lang="en-GB"/>
              <a:t>Agenda item</a:t>
            </a:r>
            <a:endParaRPr lang="en-US"/>
          </a:p>
        </p:txBody>
      </p:sp>
      <p:sp>
        <p:nvSpPr>
          <p:cNvPr id="63" name="Text Placeholder 17">
            <a:extLst>
              <a:ext uri="{FF2B5EF4-FFF2-40B4-BE49-F238E27FC236}">
                <a16:creationId xmlns:a16="http://schemas.microsoft.com/office/drawing/2014/main" id="{FD74906C-72A4-CF4A-A4F6-B28AE864B9B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966971" y="3791112"/>
            <a:ext cx="2953039" cy="485340"/>
          </a:xfrm>
        </p:spPr>
        <p:txBody>
          <a:bodyPr anchor="ctr"/>
          <a:lstStyle>
            <a:lvl1pPr>
              <a:spcAft>
                <a:spcPts val="0"/>
              </a:spcAft>
              <a:defRPr sz="1600"/>
            </a:lvl1pPr>
          </a:lstStyle>
          <a:p>
            <a:pPr lvl="0"/>
            <a:r>
              <a:rPr lang="en-GB"/>
              <a:t>Agenda item</a:t>
            </a:r>
            <a:endParaRPr lang="en-US"/>
          </a:p>
        </p:txBody>
      </p:sp>
      <p:sp>
        <p:nvSpPr>
          <p:cNvPr id="65" name="Text Placeholder 17">
            <a:extLst>
              <a:ext uri="{FF2B5EF4-FFF2-40B4-BE49-F238E27FC236}">
                <a16:creationId xmlns:a16="http://schemas.microsoft.com/office/drawing/2014/main" id="{F28AA3EC-0083-2742-A4D0-0B32569FD76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966971" y="4395990"/>
            <a:ext cx="2953039" cy="485340"/>
          </a:xfrm>
        </p:spPr>
        <p:txBody>
          <a:bodyPr anchor="ctr"/>
          <a:lstStyle>
            <a:lvl1pPr>
              <a:spcAft>
                <a:spcPts val="0"/>
              </a:spcAft>
              <a:defRPr sz="1600"/>
            </a:lvl1pPr>
          </a:lstStyle>
          <a:p>
            <a:pPr lvl="0"/>
            <a:r>
              <a:rPr lang="en-GB"/>
              <a:t>Agenda item</a:t>
            </a:r>
            <a:endParaRPr lang="en-US"/>
          </a:p>
        </p:txBody>
      </p:sp>
      <p:sp>
        <p:nvSpPr>
          <p:cNvPr id="67" name="Text Placeholder 17">
            <a:extLst>
              <a:ext uri="{FF2B5EF4-FFF2-40B4-BE49-F238E27FC236}">
                <a16:creationId xmlns:a16="http://schemas.microsoft.com/office/drawing/2014/main" id="{D46DA866-B19E-684E-8A23-EEA295487841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966971" y="5000868"/>
            <a:ext cx="2953039" cy="485340"/>
          </a:xfrm>
        </p:spPr>
        <p:txBody>
          <a:bodyPr anchor="ctr"/>
          <a:lstStyle>
            <a:lvl1pPr>
              <a:spcAft>
                <a:spcPts val="0"/>
              </a:spcAft>
              <a:defRPr sz="1600"/>
            </a:lvl1pPr>
          </a:lstStyle>
          <a:p>
            <a:pPr lvl="0"/>
            <a:r>
              <a:rPr lang="en-GB"/>
              <a:t>Agenda item</a:t>
            </a:r>
            <a:endParaRPr lang="en-US"/>
          </a:p>
        </p:txBody>
      </p:sp>
      <p:sp>
        <p:nvSpPr>
          <p:cNvPr id="69" name="Text Placeholder 17">
            <a:extLst>
              <a:ext uri="{FF2B5EF4-FFF2-40B4-BE49-F238E27FC236}">
                <a16:creationId xmlns:a16="http://schemas.microsoft.com/office/drawing/2014/main" id="{A4A135E2-DF01-5543-BA57-DFBCCC446A3A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966971" y="5605747"/>
            <a:ext cx="2953039" cy="485340"/>
          </a:xfrm>
        </p:spPr>
        <p:txBody>
          <a:bodyPr anchor="ctr"/>
          <a:lstStyle>
            <a:lvl1pPr>
              <a:spcAft>
                <a:spcPts val="0"/>
              </a:spcAft>
              <a:defRPr sz="1600"/>
            </a:lvl1pPr>
          </a:lstStyle>
          <a:p>
            <a:pPr lvl="0"/>
            <a:r>
              <a:rPr lang="en-GB"/>
              <a:t>Agenda item</a:t>
            </a:r>
            <a:endParaRPr lang="en-US"/>
          </a:p>
        </p:txBody>
      </p:sp>
      <p:sp>
        <p:nvSpPr>
          <p:cNvPr id="29" name="Text Placeholder 17">
            <a:extLst>
              <a:ext uri="{FF2B5EF4-FFF2-40B4-BE49-F238E27FC236}">
                <a16:creationId xmlns:a16="http://schemas.microsoft.com/office/drawing/2014/main" id="{2F4C171E-3D12-FC48-87BB-B5005B4EE33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426242" y="1371600"/>
            <a:ext cx="405128" cy="485340"/>
          </a:xfrm>
        </p:spPr>
        <p:txBody>
          <a:bodyPr anchor="ctr"/>
          <a:lstStyle>
            <a:lvl1pPr marL="0" marR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>
                <a:solidFill>
                  <a:schemeClr val="accent1"/>
                </a:solidFill>
              </a:defRPr>
            </a:lvl1pPr>
          </a:lstStyle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##</a:t>
            </a:r>
            <a:endParaRPr lang="en-US"/>
          </a:p>
        </p:txBody>
      </p:sp>
      <p:sp>
        <p:nvSpPr>
          <p:cNvPr id="30" name="Text Placeholder 17">
            <a:extLst>
              <a:ext uri="{FF2B5EF4-FFF2-40B4-BE49-F238E27FC236}">
                <a16:creationId xmlns:a16="http://schemas.microsoft.com/office/drawing/2014/main" id="{E8AE9E02-9423-4748-8AD7-2BBB3B94A79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426242" y="1976478"/>
            <a:ext cx="405128" cy="485340"/>
          </a:xfrm>
        </p:spPr>
        <p:txBody>
          <a:bodyPr anchor="ctr"/>
          <a:lstStyle>
            <a:lvl1pPr marL="0" marR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>
                <a:solidFill>
                  <a:schemeClr val="accent1"/>
                </a:solidFill>
              </a:defRPr>
            </a:lvl1pPr>
          </a:lstStyle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##</a:t>
            </a:r>
            <a:endParaRPr lang="en-US"/>
          </a:p>
        </p:txBody>
      </p:sp>
      <p:sp>
        <p:nvSpPr>
          <p:cNvPr id="31" name="Text Placeholder 17">
            <a:extLst>
              <a:ext uri="{FF2B5EF4-FFF2-40B4-BE49-F238E27FC236}">
                <a16:creationId xmlns:a16="http://schemas.microsoft.com/office/drawing/2014/main" id="{7C692F47-FBF4-5842-A0CA-4B8B48DE4638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426242" y="2581356"/>
            <a:ext cx="405128" cy="485340"/>
          </a:xfrm>
        </p:spPr>
        <p:txBody>
          <a:bodyPr anchor="ctr"/>
          <a:lstStyle>
            <a:lvl1pPr marL="0" marR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>
                <a:solidFill>
                  <a:schemeClr val="accent1"/>
                </a:solidFill>
              </a:defRPr>
            </a:lvl1pPr>
          </a:lstStyle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##</a:t>
            </a:r>
            <a:endParaRPr lang="en-US"/>
          </a:p>
        </p:txBody>
      </p:sp>
      <p:sp>
        <p:nvSpPr>
          <p:cNvPr id="32" name="Text Placeholder 17">
            <a:extLst>
              <a:ext uri="{FF2B5EF4-FFF2-40B4-BE49-F238E27FC236}">
                <a16:creationId xmlns:a16="http://schemas.microsoft.com/office/drawing/2014/main" id="{BDE48124-A481-074B-9AD4-22EC49D172D0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4426242" y="3186234"/>
            <a:ext cx="405128" cy="485340"/>
          </a:xfrm>
        </p:spPr>
        <p:txBody>
          <a:bodyPr anchor="ctr"/>
          <a:lstStyle>
            <a:lvl1pPr marL="0" marR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>
                <a:solidFill>
                  <a:schemeClr val="accent1"/>
                </a:solidFill>
              </a:defRPr>
            </a:lvl1pPr>
          </a:lstStyle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##</a:t>
            </a:r>
            <a:endParaRPr lang="en-US"/>
          </a:p>
        </p:txBody>
      </p:sp>
      <p:sp>
        <p:nvSpPr>
          <p:cNvPr id="33" name="Text Placeholder 17">
            <a:extLst>
              <a:ext uri="{FF2B5EF4-FFF2-40B4-BE49-F238E27FC236}">
                <a16:creationId xmlns:a16="http://schemas.microsoft.com/office/drawing/2014/main" id="{98E2B4B4-ED02-4945-B581-1A8D48D031AA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426242" y="3791112"/>
            <a:ext cx="405128" cy="485340"/>
          </a:xfrm>
        </p:spPr>
        <p:txBody>
          <a:bodyPr anchor="ctr"/>
          <a:lstStyle>
            <a:lvl1pPr marL="0" marR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>
                <a:solidFill>
                  <a:schemeClr val="accent1"/>
                </a:solidFill>
              </a:defRPr>
            </a:lvl1pPr>
          </a:lstStyle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##</a:t>
            </a:r>
            <a:endParaRPr lang="en-US"/>
          </a:p>
        </p:txBody>
      </p:sp>
      <p:sp>
        <p:nvSpPr>
          <p:cNvPr id="34" name="Text Placeholder 17">
            <a:extLst>
              <a:ext uri="{FF2B5EF4-FFF2-40B4-BE49-F238E27FC236}">
                <a16:creationId xmlns:a16="http://schemas.microsoft.com/office/drawing/2014/main" id="{B70B7DFE-5DE8-0F42-BF3C-DA43110C0D0E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426242" y="4395990"/>
            <a:ext cx="405128" cy="485340"/>
          </a:xfrm>
        </p:spPr>
        <p:txBody>
          <a:bodyPr anchor="ctr"/>
          <a:lstStyle>
            <a:lvl1pPr marL="0" marR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>
                <a:solidFill>
                  <a:schemeClr val="accent1"/>
                </a:solidFill>
              </a:defRPr>
            </a:lvl1pPr>
          </a:lstStyle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##</a:t>
            </a:r>
            <a:endParaRPr lang="en-US"/>
          </a:p>
        </p:txBody>
      </p:sp>
      <p:sp>
        <p:nvSpPr>
          <p:cNvPr id="35" name="Text Placeholder 17">
            <a:extLst>
              <a:ext uri="{FF2B5EF4-FFF2-40B4-BE49-F238E27FC236}">
                <a16:creationId xmlns:a16="http://schemas.microsoft.com/office/drawing/2014/main" id="{D63FCDAD-F7F9-774F-8EC9-A0777820ED0F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426242" y="5000868"/>
            <a:ext cx="405128" cy="485340"/>
          </a:xfrm>
        </p:spPr>
        <p:txBody>
          <a:bodyPr anchor="ctr"/>
          <a:lstStyle>
            <a:lvl1pPr marL="0" marR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>
                <a:solidFill>
                  <a:schemeClr val="accent1"/>
                </a:solidFill>
              </a:defRPr>
            </a:lvl1pPr>
          </a:lstStyle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##</a:t>
            </a:r>
            <a:endParaRPr lang="en-US"/>
          </a:p>
        </p:txBody>
      </p:sp>
      <p:sp>
        <p:nvSpPr>
          <p:cNvPr id="36" name="Text Placeholder 17">
            <a:extLst>
              <a:ext uri="{FF2B5EF4-FFF2-40B4-BE49-F238E27FC236}">
                <a16:creationId xmlns:a16="http://schemas.microsoft.com/office/drawing/2014/main" id="{AE66CCF5-C5F4-5645-A851-E4A7D572FDA7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4426242" y="5605747"/>
            <a:ext cx="405128" cy="485340"/>
          </a:xfrm>
        </p:spPr>
        <p:txBody>
          <a:bodyPr anchor="ctr"/>
          <a:lstStyle>
            <a:lvl1pPr marL="0" marR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>
                <a:solidFill>
                  <a:schemeClr val="accent1"/>
                </a:solidFill>
              </a:defRPr>
            </a:lvl1pPr>
          </a:lstStyle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##</a:t>
            </a:r>
            <a:endParaRPr lang="en-US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72EABDE-2DC7-B441-8D65-EC926DD10B85}"/>
              </a:ext>
            </a:extLst>
          </p:cNvPr>
          <p:cNvCxnSpPr>
            <a:cxnSpLocks/>
          </p:cNvCxnSpPr>
          <p:nvPr userDrawn="1"/>
        </p:nvCxnSpPr>
        <p:spPr>
          <a:xfrm>
            <a:off x="4045241" y="495000"/>
            <a:ext cx="0" cy="586800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Text Placeholder 17">
            <a:extLst>
              <a:ext uri="{FF2B5EF4-FFF2-40B4-BE49-F238E27FC236}">
                <a16:creationId xmlns:a16="http://schemas.microsoft.com/office/drawing/2014/main" id="{C10680BC-1106-B24D-A63E-02912A27325E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8857959" y="1371600"/>
            <a:ext cx="2953039" cy="485340"/>
          </a:xfrm>
        </p:spPr>
        <p:txBody>
          <a:bodyPr anchor="ctr"/>
          <a:lstStyle>
            <a:lvl1pPr>
              <a:spcAft>
                <a:spcPts val="0"/>
              </a:spcAft>
              <a:defRPr sz="1600"/>
            </a:lvl1pPr>
          </a:lstStyle>
          <a:p>
            <a:pPr lvl="0"/>
            <a:r>
              <a:rPr lang="en-GB"/>
              <a:t>Agenda item</a:t>
            </a:r>
            <a:endParaRPr lang="en-US"/>
          </a:p>
        </p:txBody>
      </p:sp>
      <p:sp>
        <p:nvSpPr>
          <p:cNvPr id="87" name="Text Placeholder 17">
            <a:extLst>
              <a:ext uri="{FF2B5EF4-FFF2-40B4-BE49-F238E27FC236}">
                <a16:creationId xmlns:a16="http://schemas.microsoft.com/office/drawing/2014/main" id="{194D437D-E8B7-694E-B60A-5A3D6E811713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8857959" y="1976478"/>
            <a:ext cx="2953039" cy="485340"/>
          </a:xfrm>
        </p:spPr>
        <p:txBody>
          <a:bodyPr anchor="ctr"/>
          <a:lstStyle>
            <a:lvl1pPr>
              <a:spcAft>
                <a:spcPts val="0"/>
              </a:spcAft>
              <a:defRPr sz="1600"/>
            </a:lvl1pPr>
          </a:lstStyle>
          <a:p>
            <a:pPr lvl="0"/>
            <a:r>
              <a:rPr lang="en-GB"/>
              <a:t>Agenda item</a:t>
            </a:r>
            <a:endParaRPr lang="en-US"/>
          </a:p>
        </p:txBody>
      </p:sp>
      <p:sp>
        <p:nvSpPr>
          <p:cNvPr id="88" name="Text Placeholder 17">
            <a:extLst>
              <a:ext uri="{FF2B5EF4-FFF2-40B4-BE49-F238E27FC236}">
                <a16:creationId xmlns:a16="http://schemas.microsoft.com/office/drawing/2014/main" id="{D743CFF4-B173-B648-86A6-5021F5FB8C07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8857959" y="2581356"/>
            <a:ext cx="2953039" cy="485340"/>
          </a:xfrm>
        </p:spPr>
        <p:txBody>
          <a:bodyPr anchor="ctr"/>
          <a:lstStyle>
            <a:lvl1pPr>
              <a:spcAft>
                <a:spcPts val="0"/>
              </a:spcAft>
              <a:defRPr sz="1600"/>
            </a:lvl1pPr>
          </a:lstStyle>
          <a:p>
            <a:pPr lvl="0"/>
            <a:r>
              <a:rPr lang="en-GB"/>
              <a:t>Agenda item</a:t>
            </a:r>
            <a:endParaRPr lang="en-US"/>
          </a:p>
        </p:txBody>
      </p:sp>
      <p:sp>
        <p:nvSpPr>
          <p:cNvPr id="89" name="Text Placeholder 17">
            <a:extLst>
              <a:ext uri="{FF2B5EF4-FFF2-40B4-BE49-F238E27FC236}">
                <a16:creationId xmlns:a16="http://schemas.microsoft.com/office/drawing/2014/main" id="{67B9EDF9-023B-A84C-B540-ABBA3E3BA5C0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8857959" y="3186234"/>
            <a:ext cx="2953039" cy="485340"/>
          </a:xfrm>
        </p:spPr>
        <p:txBody>
          <a:bodyPr anchor="ctr"/>
          <a:lstStyle>
            <a:lvl1pPr>
              <a:spcAft>
                <a:spcPts val="0"/>
              </a:spcAft>
              <a:defRPr sz="1600"/>
            </a:lvl1pPr>
          </a:lstStyle>
          <a:p>
            <a:pPr lvl="0"/>
            <a:r>
              <a:rPr lang="en-GB"/>
              <a:t>Agenda item</a:t>
            </a:r>
            <a:endParaRPr lang="en-US"/>
          </a:p>
        </p:txBody>
      </p:sp>
      <p:sp>
        <p:nvSpPr>
          <p:cNvPr id="90" name="Text Placeholder 17">
            <a:extLst>
              <a:ext uri="{FF2B5EF4-FFF2-40B4-BE49-F238E27FC236}">
                <a16:creationId xmlns:a16="http://schemas.microsoft.com/office/drawing/2014/main" id="{EA82EDEB-3F03-7A48-BC36-8C7437083F46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8857959" y="3791112"/>
            <a:ext cx="2953039" cy="485340"/>
          </a:xfrm>
        </p:spPr>
        <p:txBody>
          <a:bodyPr anchor="ctr"/>
          <a:lstStyle>
            <a:lvl1pPr>
              <a:spcAft>
                <a:spcPts val="0"/>
              </a:spcAft>
              <a:defRPr sz="1600"/>
            </a:lvl1pPr>
          </a:lstStyle>
          <a:p>
            <a:pPr lvl="0"/>
            <a:r>
              <a:rPr lang="en-GB"/>
              <a:t>Agenda item</a:t>
            </a:r>
            <a:endParaRPr lang="en-US"/>
          </a:p>
        </p:txBody>
      </p:sp>
      <p:sp>
        <p:nvSpPr>
          <p:cNvPr id="91" name="Text Placeholder 17">
            <a:extLst>
              <a:ext uri="{FF2B5EF4-FFF2-40B4-BE49-F238E27FC236}">
                <a16:creationId xmlns:a16="http://schemas.microsoft.com/office/drawing/2014/main" id="{8D7A3AD2-4413-D941-B944-D1D235AC6689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8857959" y="4395990"/>
            <a:ext cx="2953039" cy="485340"/>
          </a:xfrm>
        </p:spPr>
        <p:txBody>
          <a:bodyPr anchor="ctr"/>
          <a:lstStyle>
            <a:lvl1pPr>
              <a:spcAft>
                <a:spcPts val="0"/>
              </a:spcAft>
              <a:defRPr sz="1600"/>
            </a:lvl1pPr>
          </a:lstStyle>
          <a:p>
            <a:pPr lvl="0"/>
            <a:r>
              <a:rPr lang="en-GB"/>
              <a:t>Agenda item</a:t>
            </a:r>
            <a:endParaRPr lang="en-US"/>
          </a:p>
        </p:txBody>
      </p:sp>
      <p:sp>
        <p:nvSpPr>
          <p:cNvPr id="92" name="Text Placeholder 17">
            <a:extLst>
              <a:ext uri="{FF2B5EF4-FFF2-40B4-BE49-F238E27FC236}">
                <a16:creationId xmlns:a16="http://schemas.microsoft.com/office/drawing/2014/main" id="{F5014509-24B5-6040-8686-31A95601E0B3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8857959" y="5000868"/>
            <a:ext cx="2953039" cy="485340"/>
          </a:xfrm>
        </p:spPr>
        <p:txBody>
          <a:bodyPr anchor="ctr"/>
          <a:lstStyle>
            <a:lvl1pPr>
              <a:spcAft>
                <a:spcPts val="0"/>
              </a:spcAft>
              <a:defRPr sz="1600"/>
            </a:lvl1pPr>
          </a:lstStyle>
          <a:p>
            <a:pPr lvl="0"/>
            <a:r>
              <a:rPr lang="en-GB"/>
              <a:t>Agenda item</a:t>
            </a:r>
            <a:endParaRPr lang="en-US"/>
          </a:p>
        </p:txBody>
      </p:sp>
      <p:sp>
        <p:nvSpPr>
          <p:cNvPr id="93" name="Text Placeholder 17">
            <a:extLst>
              <a:ext uri="{FF2B5EF4-FFF2-40B4-BE49-F238E27FC236}">
                <a16:creationId xmlns:a16="http://schemas.microsoft.com/office/drawing/2014/main" id="{02B9D5CB-DA36-724C-A996-6331344816A3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8857959" y="5605747"/>
            <a:ext cx="2953039" cy="485340"/>
          </a:xfrm>
        </p:spPr>
        <p:txBody>
          <a:bodyPr anchor="ctr"/>
          <a:lstStyle>
            <a:lvl1pPr>
              <a:spcAft>
                <a:spcPts val="0"/>
              </a:spcAft>
              <a:defRPr sz="1600"/>
            </a:lvl1pPr>
          </a:lstStyle>
          <a:p>
            <a:pPr lvl="0"/>
            <a:r>
              <a:rPr lang="en-GB"/>
              <a:t>Agenda item</a:t>
            </a:r>
            <a:endParaRPr lang="en-US"/>
          </a:p>
        </p:txBody>
      </p:sp>
      <p:sp>
        <p:nvSpPr>
          <p:cNvPr id="94" name="Text Placeholder 17">
            <a:extLst>
              <a:ext uri="{FF2B5EF4-FFF2-40B4-BE49-F238E27FC236}">
                <a16:creationId xmlns:a16="http://schemas.microsoft.com/office/drawing/2014/main" id="{ED51288A-4DF8-0D4F-8BBC-90AE60B66177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8317230" y="1371600"/>
            <a:ext cx="405128" cy="485340"/>
          </a:xfrm>
        </p:spPr>
        <p:txBody>
          <a:bodyPr anchor="ctr"/>
          <a:lstStyle>
            <a:lvl1pPr marL="0" marR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>
                <a:solidFill>
                  <a:schemeClr val="accent1"/>
                </a:solidFill>
              </a:defRPr>
            </a:lvl1pPr>
          </a:lstStyle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##</a:t>
            </a:r>
            <a:endParaRPr lang="en-US"/>
          </a:p>
        </p:txBody>
      </p:sp>
      <p:sp>
        <p:nvSpPr>
          <p:cNvPr id="95" name="Text Placeholder 17">
            <a:extLst>
              <a:ext uri="{FF2B5EF4-FFF2-40B4-BE49-F238E27FC236}">
                <a16:creationId xmlns:a16="http://schemas.microsoft.com/office/drawing/2014/main" id="{B55123CE-2705-2A4C-88D5-5BEECF04606C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8317230" y="1976478"/>
            <a:ext cx="405128" cy="485340"/>
          </a:xfrm>
        </p:spPr>
        <p:txBody>
          <a:bodyPr anchor="ctr"/>
          <a:lstStyle>
            <a:lvl1pPr marL="0" marR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>
                <a:solidFill>
                  <a:schemeClr val="accent1"/>
                </a:solidFill>
              </a:defRPr>
            </a:lvl1pPr>
          </a:lstStyle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##</a:t>
            </a:r>
            <a:endParaRPr lang="en-US"/>
          </a:p>
        </p:txBody>
      </p:sp>
      <p:sp>
        <p:nvSpPr>
          <p:cNvPr id="96" name="Text Placeholder 17">
            <a:extLst>
              <a:ext uri="{FF2B5EF4-FFF2-40B4-BE49-F238E27FC236}">
                <a16:creationId xmlns:a16="http://schemas.microsoft.com/office/drawing/2014/main" id="{95340386-A048-C64F-B858-E874FB9006DC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8317230" y="2581356"/>
            <a:ext cx="405128" cy="485340"/>
          </a:xfrm>
        </p:spPr>
        <p:txBody>
          <a:bodyPr anchor="ctr"/>
          <a:lstStyle>
            <a:lvl1pPr marL="0" marR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>
                <a:solidFill>
                  <a:schemeClr val="accent1"/>
                </a:solidFill>
              </a:defRPr>
            </a:lvl1pPr>
          </a:lstStyle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##</a:t>
            </a:r>
            <a:endParaRPr lang="en-US"/>
          </a:p>
        </p:txBody>
      </p:sp>
      <p:sp>
        <p:nvSpPr>
          <p:cNvPr id="97" name="Text Placeholder 17">
            <a:extLst>
              <a:ext uri="{FF2B5EF4-FFF2-40B4-BE49-F238E27FC236}">
                <a16:creationId xmlns:a16="http://schemas.microsoft.com/office/drawing/2014/main" id="{389D3522-38D0-6A46-B023-28998ECDD0FA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8317230" y="3186234"/>
            <a:ext cx="405128" cy="485340"/>
          </a:xfrm>
        </p:spPr>
        <p:txBody>
          <a:bodyPr anchor="ctr"/>
          <a:lstStyle>
            <a:lvl1pPr marL="0" marR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>
                <a:solidFill>
                  <a:schemeClr val="accent1"/>
                </a:solidFill>
              </a:defRPr>
            </a:lvl1pPr>
          </a:lstStyle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##</a:t>
            </a:r>
            <a:endParaRPr lang="en-US"/>
          </a:p>
        </p:txBody>
      </p:sp>
      <p:sp>
        <p:nvSpPr>
          <p:cNvPr id="98" name="Text Placeholder 17">
            <a:extLst>
              <a:ext uri="{FF2B5EF4-FFF2-40B4-BE49-F238E27FC236}">
                <a16:creationId xmlns:a16="http://schemas.microsoft.com/office/drawing/2014/main" id="{DFF1DA35-A5DD-8E48-B33F-D2FC79AD9AF0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8317230" y="3791112"/>
            <a:ext cx="405128" cy="485340"/>
          </a:xfrm>
        </p:spPr>
        <p:txBody>
          <a:bodyPr anchor="ctr"/>
          <a:lstStyle>
            <a:lvl1pPr marL="0" marR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>
                <a:solidFill>
                  <a:schemeClr val="accent1"/>
                </a:solidFill>
              </a:defRPr>
            </a:lvl1pPr>
          </a:lstStyle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##</a:t>
            </a:r>
            <a:endParaRPr lang="en-US"/>
          </a:p>
        </p:txBody>
      </p:sp>
      <p:sp>
        <p:nvSpPr>
          <p:cNvPr id="99" name="Text Placeholder 17">
            <a:extLst>
              <a:ext uri="{FF2B5EF4-FFF2-40B4-BE49-F238E27FC236}">
                <a16:creationId xmlns:a16="http://schemas.microsoft.com/office/drawing/2014/main" id="{2DD1FA43-908E-6A4A-8D78-19F781C138B2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8317230" y="4395990"/>
            <a:ext cx="405128" cy="485340"/>
          </a:xfrm>
        </p:spPr>
        <p:txBody>
          <a:bodyPr anchor="ctr"/>
          <a:lstStyle>
            <a:lvl1pPr marL="0" marR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>
                <a:solidFill>
                  <a:schemeClr val="accent1"/>
                </a:solidFill>
              </a:defRPr>
            </a:lvl1pPr>
          </a:lstStyle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##</a:t>
            </a:r>
            <a:endParaRPr lang="en-US"/>
          </a:p>
        </p:txBody>
      </p:sp>
      <p:sp>
        <p:nvSpPr>
          <p:cNvPr id="100" name="Text Placeholder 17">
            <a:extLst>
              <a:ext uri="{FF2B5EF4-FFF2-40B4-BE49-F238E27FC236}">
                <a16:creationId xmlns:a16="http://schemas.microsoft.com/office/drawing/2014/main" id="{B42DF6FB-CEA5-344B-B42D-A5B8AF0712F6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8317230" y="5000868"/>
            <a:ext cx="405128" cy="485340"/>
          </a:xfrm>
        </p:spPr>
        <p:txBody>
          <a:bodyPr anchor="ctr"/>
          <a:lstStyle>
            <a:lvl1pPr marL="0" marR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>
                <a:solidFill>
                  <a:schemeClr val="accent1"/>
                </a:solidFill>
              </a:defRPr>
            </a:lvl1pPr>
          </a:lstStyle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##</a:t>
            </a:r>
            <a:endParaRPr lang="en-US"/>
          </a:p>
        </p:txBody>
      </p:sp>
      <p:sp>
        <p:nvSpPr>
          <p:cNvPr id="101" name="Text Placeholder 17">
            <a:extLst>
              <a:ext uri="{FF2B5EF4-FFF2-40B4-BE49-F238E27FC236}">
                <a16:creationId xmlns:a16="http://schemas.microsoft.com/office/drawing/2014/main" id="{DD7618EA-1B4E-9D4F-BE9D-ED39BC26377B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8317230" y="5605747"/>
            <a:ext cx="405128" cy="485340"/>
          </a:xfrm>
        </p:spPr>
        <p:txBody>
          <a:bodyPr anchor="ctr"/>
          <a:lstStyle>
            <a:lvl1pPr marL="0" marR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>
                <a:solidFill>
                  <a:schemeClr val="accent1"/>
                </a:solidFill>
              </a:defRPr>
            </a:lvl1pPr>
          </a:lstStyle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##</a:t>
            </a:r>
            <a:endParaRPr lang="en-US"/>
          </a:p>
        </p:txBody>
      </p:sp>
      <p:sp>
        <p:nvSpPr>
          <p:cNvPr id="38" name="Date Placeholder 10">
            <a:extLst>
              <a:ext uri="{FF2B5EF4-FFF2-40B4-BE49-F238E27FC236}">
                <a16:creationId xmlns:a16="http://schemas.microsoft.com/office/drawing/2014/main" id="{44B6DFC5-6A54-A441-B4A1-5FB1E57A22C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787944" y="0"/>
            <a:ext cx="2023056" cy="381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r" defTabSz="914400" rtl="0" eaLnBrk="1" latinLnBrk="0" hangingPunct="1">
              <a:defRPr lang="en-US" sz="800" kern="1200" smtClean="0">
                <a:solidFill>
                  <a:schemeClr val="tx1">
                    <a:alpha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EDCDE1A5-7B8C-446C-B047-DEF343C830D4}" type="datetime2">
              <a:rPr lang="en-US" smtClean="0"/>
              <a:t>Friday, September 23, 2022</a:t>
            </a:fld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DFC4F5B-DE83-214A-95EA-68339F579CF1}"/>
              </a:ext>
            </a:extLst>
          </p:cNvPr>
          <p:cNvSpPr txBox="1"/>
          <p:nvPr userDrawn="1"/>
        </p:nvSpPr>
        <p:spPr>
          <a:xfrm>
            <a:off x="9290304" y="6601968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 defTabSz="228600">
              <a:spcAft>
                <a:spcPts val="1200"/>
              </a:spcAft>
            </a:pPr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41548287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64">
          <p15:clr>
            <a:srgbClr val="5ACBF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with Image - Gradient Dark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86F62995-A1F7-47A0-AD35-CBADA972398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8"/>
          <a:stretch/>
        </p:blipFill>
        <p:spPr>
          <a:xfrm>
            <a:off x="1185" y="0"/>
            <a:ext cx="12189630" cy="6858000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F961CA96-71E3-F941-B41E-52928AB9110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43000" y="4610099"/>
            <a:ext cx="4953000" cy="1474215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600"/>
              </a:spcAft>
              <a:buNone/>
              <a:defRPr sz="2400">
                <a:latin typeface="GT Sectra Fine" pitchFamily="2" charset="77"/>
              </a:defRPr>
            </a:lvl1pPr>
            <a:lvl2pPr marL="0" indent="0">
              <a:spcAft>
                <a:spcPts val="600"/>
              </a:spcAft>
              <a:buNone/>
              <a:defRPr sz="2400">
                <a:latin typeface="GT Sectra Fine" pitchFamily="2" charset="77"/>
              </a:defRPr>
            </a:lvl2pPr>
            <a:lvl3pPr marL="0" indent="0">
              <a:spcAft>
                <a:spcPts val="600"/>
              </a:spcAft>
              <a:buNone/>
              <a:defRPr sz="2400">
                <a:latin typeface="GT Sectra Fine" pitchFamily="2" charset="77"/>
              </a:defRPr>
            </a:lvl3pPr>
            <a:lvl4pPr marL="0" indent="0">
              <a:spcAft>
                <a:spcPts val="600"/>
              </a:spcAft>
              <a:buNone/>
              <a:defRPr sz="2400">
                <a:latin typeface="GT Sectra Fine" pitchFamily="2" charset="77"/>
              </a:defRPr>
            </a:lvl4pPr>
            <a:lvl5pPr marL="0" indent="0">
              <a:spcAft>
                <a:spcPts val="600"/>
              </a:spcAft>
              <a:buNone/>
              <a:defRPr sz="2400">
                <a:latin typeface="GT Sectra Fine" pitchFamily="2" charset="77"/>
              </a:defRPr>
            </a:lvl5pPr>
          </a:lstStyle>
          <a:p>
            <a:pPr lvl="0"/>
            <a:r>
              <a:rPr lang="en-GB"/>
              <a:t>Place subtitle here in GT Sectra Fine 24pt</a:t>
            </a:r>
            <a:endParaRPr lang="en-US"/>
          </a:p>
        </p:txBody>
      </p:sp>
      <p:sp>
        <p:nvSpPr>
          <p:cNvPr id="12" name="Picture Placeholder 18">
            <a:extLst>
              <a:ext uri="{FF2B5EF4-FFF2-40B4-BE49-F238E27FC236}">
                <a16:creationId xmlns:a16="http://schemas.microsoft.com/office/drawing/2014/main" id="{3996D868-07E7-4C6F-B00B-4026C634BAE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858000" y="381000"/>
            <a:ext cx="4953000" cy="5703315"/>
          </a:xfrm>
          <a:noFill/>
        </p:spPr>
        <p:txBody>
          <a:bodyPr tIns="274320" bIns="274320" anchor="ctr"/>
          <a:lstStyle>
            <a:lvl1pPr marL="0" indent="0" algn="ctr">
              <a:buNone/>
              <a:defRPr sz="1400" b="0">
                <a:solidFill>
                  <a:schemeClr val="tx1"/>
                </a:solidFill>
              </a:defRPr>
            </a:lvl1pPr>
          </a:lstStyle>
          <a:p>
            <a:r>
              <a:rPr lang="en-GB"/>
              <a:t>Add image, then ‘Send to Back’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394B85-B39D-4BE7-A334-787162CB4A4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43001" y="381000"/>
            <a:ext cx="4952999" cy="3915092"/>
          </a:xfr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en-US"/>
              <a:t>Section title 54pt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5BB85E4-FADD-4019-B75F-48AAA1B24BF4}"/>
              </a:ext>
            </a:extLst>
          </p:cNvPr>
          <p:cNvSpPr txBox="1"/>
          <p:nvPr userDrawn="1"/>
        </p:nvSpPr>
        <p:spPr>
          <a:xfrm>
            <a:off x="11430000" y="6482063"/>
            <a:ext cx="381000" cy="20577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kumimoji="0" lang="en-GB" sz="800" b="0" i="0" u="none" strike="noStrike" kern="0" cap="none" spc="0" normalizeH="0" baseline="0" noProof="0" smtClean="0">
                <a:ln>
                  <a:noFill/>
                </a:ln>
                <a:solidFill>
                  <a:srgbClr val="FFFFFF">
                    <a:alpha val="75000"/>
                  </a:srgbClr>
                </a:solidFill>
                <a:effectLst/>
                <a:uLnTx/>
                <a:uFillTx/>
              </a:rPr>
              <a:pPr marL="0" marR="0" lvl="0" indent="0" algn="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>
                  <a:alpha val="75000"/>
                </a:srgbClr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72098626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720">
          <p15:clr>
            <a:srgbClr val="5ACBF0"/>
          </p15:clr>
        </p15:guide>
        <p15:guide id="2" orient="horz" pos="2904">
          <p15:clr>
            <a:srgbClr val="5ACBF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with Image - Gradient Cor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34847E9-71CB-4177-8BB3-C4EDB8A3E26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Picture Placeholder 18">
            <a:extLst>
              <a:ext uri="{FF2B5EF4-FFF2-40B4-BE49-F238E27FC236}">
                <a16:creationId xmlns:a16="http://schemas.microsoft.com/office/drawing/2014/main" id="{3996D868-07E7-4C6F-B00B-4026C634BAE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858000" y="381000"/>
            <a:ext cx="4953000" cy="5703315"/>
          </a:xfrm>
          <a:noFill/>
        </p:spPr>
        <p:txBody>
          <a:bodyPr tIns="274320" bIns="274320" anchor="ctr"/>
          <a:lstStyle>
            <a:lvl1pPr marL="0" indent="0" algn="ctr">
              <a:buNone/>
              <a:defRPr sz="1400" b="0">
                <a:solidFill>
                  <a:schemeClr val="tx1"/>
                </a:solidFill>
              </a:defRPr>
            </a:lvl1pPr>
          </a:lstStyle>
          <a:p>
            <a:r>
              <a:rPr lang="en-GB"/>
              <a:t>Add image, then ‘Send to Back’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394B85-B39D-4BE7-A334-787162CB4A4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43001" y="381000"/>
            <a:ext cx="4952999" cy="3915092"/>
          </a:xfr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en-US"/>
              <a:t>Section title 54pt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5BB85E4-FADD-4019-B75F-48AAA1B24BF4}"/>
              </a:ext>
            </a:extLst>
          </p:cNvPr>
          <p:cNvSpPr txBox="1"/>
          <p:nvPr userDrawn="1"/>
        </p:nvSpPr>
        <p:spPr>
          <a:xfrm>
            <a:off x="11430000" y="6482063"/>
            <a:ext cx="381000" cy="20577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kumimoji="0" lang="en-GB" sz="800" b="0" i="0" u="none" strike="noStrike" kern="0" cap="none" spc="0" normalizeH="0" baseline="0" noProof="0" smtClean="0">
                <a:ln>
                  <a:noFill/>
                </a:ln>
                <a:solidFill>
                  <a:srgbClr val="FFFFFF">
                    <a:alpha val="75000"/>
                  </a:srgbClr>
                </a:solidFill>
                <a:effectLst/>
                <a:uLnTx/>
                <a:uFillTx/>
              </a:rPr>
              <a:pPr marL="0" marR="0" lvl="0" indent="0" algn="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>
                  <a:alpha val="75000"/>
                </a:srgbClr>
              </a:solidFill>
              <a:effectLst/>
              <a:uLnTx/>
              <a:uFillTx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C8D88312-3597-964E-9B24-8371E2C8567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43000" y="4610099"/>
            <a:ext cx="4953000" cy="1474215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600"/>
              </a:spcAft>
              <a:buNone/>
              <a:defRPr sz="2400">
                <a:latin typeface="GT Sectra Fine" pitchFamily="2" charset="77"/>
              </a:defRPr>
            </a:lvl1pPr>
            <a:lvl2pPr marL="0" indent="0">
              <a:spcAft>
                <a:spcPts val="600"/>
              </a:spcAft>
              <a:buNone/>
              <a:defRPr sz="2400">
                <a:latin typeface="GT Sectra Fine" pitchFamily="2" charset="77"/>
              </a:defRPr>
            </a:lvl2pPr>
            <a:lvl3pPr marL="0" indent="0">
              <a:spcAft>
                <a:spcPts val="600"/>
              </a:spcAft>
              <a:buNone/>
              <a:defRPr sz="2400">
                <a:latin typeface="GT Sectra Fine" pitchFamily="2" charset="77"/>
              </a:defRPr>
            </a:lvl3pPr>
            <a:lvl4pPr marL="0" indent="0">
              <a:spcAft>
                <a:spcPts val="600"/>
              </a:spcAft>
              <a:buNone/>
              <a:defRPr sz="2400">
                <a:latin typeface="GT Sectra Fine" pitchFamily="2" charset="77"/>
              </a:defRPr>
            </a:lvl4pPr>
            <a:lvl5pPr marL="0" indent="0">
              <a:spcAft>
                <a:spcPts val="600"/>
              </a:spcAft>
              <a:buNone/>
              <a:defRPr sz="2400">
                <a:latin typeface="GT Sectra Fine" pitchFamily="2" charset="77"/>
              </a:defRPr>
            </a:lvl5pPr>
          </a:lstStyle>
          <a:p>
            <a:pPr lvl="0"/>
            <a:r>
              <a:rPr lang="en-GB"/>
              <a:t>Place subtitle here in GT Sectra Fine 24pt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191309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720">
          <p15:clr>
            <a:srgbClr val="5ACBF0"/>
          </p15:clr>
        </p15:guide>
        <p15:guide id="2" orient="horz" pos="2904">
          <p15:clr>
            <a:srgbClr val="5ACBF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- Numbered, Gradient Mid Purpl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CB16898D-3DD4-439C-B43F-558C1FDD364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342899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64015D5F-F315-4E58-856E-56BC8490AECE}"/>
              </a:ext>
            </a:extLst>
          </p:cNvPr>
          <p:cNvSpPr/>
          <p:nvPr userDrawn="1"/>
        </p:nvSpPr>
        <p:spPr>
          <a:xfrm>
            <a:off x="0" y="3428999"/>
            <a:ext cx="12192000" cy="34290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394B85-B39D-4BE7-A334-787162CB4A4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43000" y="3889828"/>
            <a:ext cx="6186713" cy="2194485"/>
          </a:xfrm>
        </p:spPr>
        <p:txBody>
          <a:bodyPr anchor="t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en-US"/>
              <a:t>Section title 54pt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63E56B88-63DE-42F5-AE08-5F9069ED6835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143001" y="835805"/>
            <a:ext cx="6186712" cy="2194487"/>
          </a:xfrm>
        </p:spPr>
        <p:txBody>
          <a:bodyPr anchor="ctr"/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None/>
              <a:defRPr lang="en-US" sz="16600" b="1" kern="1200" dirty="0">
                <a:ln w="38100">
                  <a:solidFill>
                    <a:schemeClr val="tx1"/>
                  </a:solidFill>
                </a:ln>
                <a:noFill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/>
              <a:t>#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8F01F3-5CA0-48F9-8E93-BE5B61747A9B}"/>
              </a:ext>
            </a:extLst>
          </p:cNvPr>
          <p:cNvSpPr txBox="1"/>
          <p:nvPr userDrawn="1"/>
        </p:nvSpPr>
        <p:spPr>
          <a:xfrm>
            <a:off x="11430000" y="6482063"/>
            <a:ext cx="381000" cy="20577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kumimoji="0" lang="en-GB" sz="800" b="0" i="0" u="none" strike="noStrike" kern="0" cap="none" spc="0" normalizeH="0" baseline="0" noProof="0" smtClean="0">
                <a:ln>
                  <a:noFill/>
                </a:ln>
                <a:solidFill>
                  <a:srgbClr val="FFFFFF">
                    <a:alpha val="75000"/>
                  </a:srgbClr>
                </a:solidFill>
                <a:effectLst/>
                <a:uLnTx/>
                <a:uFillTx/>
              </a:rPr>
              <a:pPr marL="0" marR="0" lvl="0" indent="0" algn="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>
                  <a:alpha val="75000"/>
                </a:srgbClr>
              </a:solidFill>
              <a:effectLst/>
              <a:uLnTx/>
              <a:uFillTx/>
            </a:endParaRPr>
          </a:p>
        </p:txBody>
      </p:sp>
      <p:sp>
        <p:nvSpPr>
          <p:cNvPr id="14" name="Text Placeholder 8">
            <a:extLst>
              <a:ext uri="{FF2B5EF4-FFF2-40B4-BE49-F238E27FC236}">
                <a16:creationId xmlns:a16="http://schemas.microsoft.com/office/drawing/2014/main" id="{4CC28DDD-91C9-FB49-B057-796687C8B07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055427" y="3889828"/>
            <a:ext cx="2993573" cy="2194486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600"/>
              </a:spcAft>
              <a:buNone/>
              <a:defRPr sz="2400">
                <a:latin typeface="GT Sectra Fine" pitchFamily="2" charset="77"/>
              </a:defRPr>
            </a:lvl1pPr>
            <a:lvl2pPr marL="0" indent="0">
              <a:spcAft>
                <a:spcPts val="600"/>
              </a:spcAft>
              <a:buNone/>
              <a:defRPr sz="2400">
                <a:latin typeface="GT Sectra Fine" pitchFamily="2" charset="77"/>
              </a:defRPr>
            </a:lvl2pPr>
            <a:lvl3pPr marL="0" indent="0">
              <a:spcAft>
                <a:spcPts val="600"/>
              </a:spcAft>
              <a:buNone/>
              <a:defRPr sz="2400">
                <a:latin typeface="GT Sectra Fine" pitchFamily="2" charset="77"/>
              </a:defRPr>
            </a:lvl3pPr>
            <a:lvl4pPr marL="0" indent="0">
              <a:spcAft>
                <a:spcPts val="600"/>
              </a:spcAft>
              <a:buNone/>
              <a:defRPr sz="2400">
                <a:latin typeface="GT Sectra Fine" pitchFamily="2" charset="77"/>
              </a:defRPr>
            </a:lvl4pPr>
            <a:lvl5pPr marL="0" indent="0">
              <a:spcAft>
                <a:spcPts val="600"/>
              </a:spcAft>
              <a:buNone/>
              <a:defRPr sz="2400">
                <a:latin typeface="GT Sectra Fine" pitchFamily="2" charset="77"/>
              </a:defRPr>
            </a:lvl5pPr>
          </a:lstStyle>
          <a:p>
            <a:pPr lvl="0"/>
            <a:r>
              <a:rPr lang="en-GB"/>
              <a:t>Place subtitle here in GT Sectra Fine 24pt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07087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720">
          <p15:clr>
            <a:srgbClr val="5ACBF0"/>
          </p15:clr>
        </p15:guide>
        <p15:guide id="2" orient="horz" pos="2904">
          <p15:clr>
            <a:srgbClr val="5ACBF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- Dark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86D4EA4B-84F0-4EB3-B6B4-6EAB903D2C2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000" y="381000"/>
            <a:ext cx="11430000" cy="99060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/>
              <a:t>Place headline here (36pt, min 30pt)</a:t>
            </a:r>
            <a:endParaRPr lang="en-US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6DFCE48E-1DF3-48D6-BD43-BA3B9CE95A0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381001" y="1371601"/>
            <a:ext cx="11430000" cy="4940300"/>
          </a:xfrm>
        </p:spPr>
        <p:txBody>
          <a:bodyPr/>
          <a:lstStyle/>
          <a:p>
            <a:pPr lvl="0"/>
            <a:r>
              <a:rPr lang="en-US"/>
              <a:t>Place text here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5532172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9EC595-3BDB-489C-AB5C-4C48BF9B07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000" y="381000"/>
            <a:ext cx="11430000" cy="99060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/>
              <a:t>Place headline here (36pt, min 30pt)</a:t>
            </a:r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2A49B96C-8E74-4C8B-BDE4-9B82801CA0EE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381001" y="1371601"/>
            <a:ext cx="11430000" cy="4940300"/>
          </a:xfrm>
        </p:spPr>
        <p:txBody>
          <a:bodyPr/>
          <a:lstStyle/>
          <a:p>
            <a:pPr lvl="0"/>
            <a:r>
              <a:rPr lang="en-US"/>
              <a:t>Place text here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82253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64">
          <p15:clr>
            <a:srgbClr val="5ACBF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umns 2 - Headline + GT Sectr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14">
            <a:extLst>
              <a:ext uri="{FF2B5EF4-FFF2-40B4-BE49-F238E27FC236}">
                <a16:creationId xmlns:a16="http://schemas.microsoft.com/office/drawing/2014/main" id="{1DC12A70-EB69-034B-A8B3-5A8F76E5FC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81000" y="3004457"/>
            <a:ext cx="5524500" cy="2869570"/>
          </a:xfrm>
        </p:spPr>
        <p:txBody>
          <a:bodyPr/>
          <a:lstStyle>
            <a:lvl1pPr marL="0" indent="0">
              <a:lnSpc>
                <a:spcPct val="90000"/>
              </a:lnSpc>
              <a:buNone/>
              <a:defRPr sz="2400">
                <a:solidFill>
                  <a:schemeClr val="accent1"/>
                </a:solidFill>
                <a:latin typeface="GT Sectra Fine" panose="00000500000000000000" pitchFamily="50" charset="0"/>
              </a:defRPr>
            </a:lvl1pPr>
            <a:lvl2pPr marL="0" indent="0">
              <a:buNone/>
              <a:defRPr sz="1800"/>
            </a:lvl2pPr>
            <a:lvl3pPr marL="228600">
              <a:buFont typeface="Arial" panose="020B0604020202020204" pitchFamily="34" charset="0"/>
              <a:buChar char="•"/>
              <a:defRPr sz="1800"/>
            </a:lvl3pPr>
            <a:lvl4pPr marL="457200">
              <a:buFont typeface="System Font"/>
              <a:buChar char="–"/>
              <a:defRPr sz="1600"/>
            </a:lvl4pPr>
            <a:lvl5pPr marL="685800"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/>
              <a:t>Place sub-headline here in GT </a:t>
            </a:r>
            <a:r>
              <a:rPr lang="en-US" err="1"/>
              <a:t>Sectra</a:t>
            </a:r>
            <a:r>
              <a:rPr lang="en-US"/>
              <a:t> Fine, indent for other levels</a:t>
            </a:r>
          </a:p>
          <a:p>
            <a:pPr lvl="1"/>
            <a:r>
              <a:rPr lang="en-US"/>
              <a:t>Second level (text 18pt)</a:t>
            </a:r>
          </a:p>
          <a:p>
            <a:pPr lvl="2"/>
            <a:r>
              <a:rPr lang="en-US"/>
              <a:t>Third level bullet (bullet 18pt)</a:t>
            </a:r>
          </a:p>
          <a:p>
            <a:pPr lvl="3"/>
            <a:r>
              <a:rPr lang="en-US"/>
              <a:t>Fourth level bullet (bullet 16pt)</a:t>
            </a:r>
          </a:p>
          <a:p>
            <a:pPr lvl="4"/>
            <a:r>
              <a:rPr lang="en-US"/>
              <a:t>Fifth level bullet (bullet 16pt)</a:t>
            </a:r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CC1513EB-EC9B-9B42-BA12-BC659505A768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86499" y="1371601"/>
            <a:ext cx="5524500" cy="4502426"/>
          </a:xfrm>
        </p:spPr>
        <p:txBody>
          <a:bodyPr/>
          <a:lstStyle/>
          <a:p>
            <a:pPr lvl="0"/>
            <a:r>
              <a:rPr lang="en-US"/>
              <a:t>Place text here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251A5E4-3909-4229-80CB-2E4CA2A5B2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001" y="1371601"/>
            <a:ext cx="5524499" cy="1632856"/>
          </a:xfrm>
        </p:spPr>
        <p:txBody>
          <a:bodyPr/>
          <a:lstStyle/>
          <a:p>
            <a:r>
              <a:rPr lang="en-GB"/>
              <a:t>Place headline here (36pt, min 30pt)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88027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64">
          <p15:clr>
            <a:srgbClr val="5ACBF0"/>
          </p15:clr>
        </p15:guide>
        <p15:guide id="2" pos="3720">
          <p15:clr>
            <a:srgbClr val="5ACBF0"/>
          </p15:clr>
        </p15:guide>
        <p15:guide id="3" pos="3960">
          <p15:clr>
            <a:srgbClr val="5ACBF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umns 2 - Headlin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51A5E4-3909-4229-80CB-2E4CA2A5B2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001" y="380999"/>
            <a:ext cx="11429999" cy="990602"/>
          </a:xfrm>
        </p:spPr>
        <p:txBody>
          <a:bodyPr/>
          <a:lstStyle/>
          <a:p>
            <a:r>
              <a:rPr lang="en-GB"/>
              <a:t>Place headline here (36pt, min 30pt)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9BBD74-54FD-481F-B3FD-0CE5318F281F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81000" y="1371601"/>
            <a:ext cx="5524500" cy="822960"/>
          </a:xfrm>
        </p:spPr>
        <p:txBody>
          <a:bodyPr anchor="t"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Place headline here 24pt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EDE1E44A-D007-46D2-9E20-283025607FF2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6286499" y="1371601"/>
            <a:ext cx="5524500" cy="822960"/>
          </a:xfrm>
        </p:spPr>
        <p:txBody>
          <a:bodyPr anchor="t"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Place headline here 24pt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6B6533C5-6F53-46C1-904B-4A15BC734E7D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381000" y="5874026"/>
            <a:ext cx="5524500" cy="437873"/>
          </a:xfrm>
        </p:spPr>
        <p:txBody>
          <a:bodyPr anchor="t"/>
          <a:lstStyle>
            <a:lvl1pPr marL="0" indent="0" defTabSz="228600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Place more info here 12pt</a:t>
            </a:r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842901BF-D744-42DD-805A-32CB37B9D8BC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6286499" y="5874026"/>
            <a:ext cx="5524500" cy="437873"/>
          </a:xfrm>
        </p:spPr>
        <p:txBody>
          <a:bodyPr vert="horz" lIns="0" tIns="0" rIns="0" bIns="0" rtlCol="0" anchor="t">
            <a:noAutofit/>
          </a:bodyPr>
          <a:lstStyle>
            <a:lvl1pPr marL="0" indent="0" defTabSz="228600">
              <a:buNone/>
              <a:defRPr lang="en-US" sz="1200" dirty="0"/>
            </a:lvl1pPr>
          </a:lstStyle>
          <a:p>
            <a:pPr lvl="0"/>
            <a:r>
              <a:rPr lang="en-US"/>
              <a:t>Place more info here 12pt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42700C7-7F8C-8142-B39A-C4519A48B902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380999" y="2194561"/>
            <a:ext cx="5524499" cy="3679465"/>
          </a:xfrm>
        </p:spPr>
        <p:txBody>
          <a:bodyPr/>
          <a:lstStyle>
            <a:lvl1pPr>
              <a:spcAft>
                <a:spcPts val="600"/>
              </a:spcAft>
              <a:defRPr sz="1800"/>
            </a:lvl1pPr>
            <a:lvl2pPr>
              <a:spcAft>
                <a:spcPts val="600"/>
              </a:spcAft>
              <a:defRPr sz="1800"/>
            </a:lvl2pPr>
            <a:lvl3pPr>
              <a:spcAft>
                <a:spcPts val="600"/>
              </a:spcAft>
              <a:defRPr sz="1800"/>
            </a:lvl3pPr>
            <a:lvl4pPr>
              <a:spcAft>
                <a:spcPts val="600"/>
              </a:spcAft>
              <a:defRPr sz="1600"/>
            </a:lvl4pPr>
            <a:lvl5pPr>
              <a:spcAft>
                <a:spcPts val="600"/>
              </a:spcAft>
              <a:defRPr sz="1600"/>
            </a:lvl5pPr>
            <a:lvl6pPr>
              <a:defRPr sz="1200"/>
            </a:lvl6pPr>
          </a:lstStyle>
          <a:p>
            <a:pPr lvl="0"/>
            <a:r>
              <a:rPr lang="en-US"/>
              <a:t>Place text here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r>
              <a:rPr lang="en-US"/>
              <a:t>Sixth level</a:t>
            </a:r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B1D4973F-C5A4-0C42-BA05-26E23A1AE857}"/>
              </a:ext>
            </a:extLst>
          </p:cNvPr>
          <p:cNvSpPr>
            <a:spLocks noGrp="1"/>
          </p:cNvSpPr>
          <p:nvPr>
            <p:ph sz="half" idx="18" hasCustomPrompt="1"/>
          </p:nvPr>
        </p:nvSpPr>
        <p:spPr>
          <a:xfrm>
            <a:off x="6286500" y="2194561"/>
            <a:ext cx="5524499" cy="3679465"/>
          </a:xfrm>
        </p:spPr>
        <p:txBody>
          <a:bodyPr/>
          <a:lstStyle>
            <a:lvl1pPr>
              <a:spcAft>
                <a:spcPts val="600"/>
              </a:spcAft>
              <a:defRPr sz="1800"/>
            </a:lvl1pPr>
            <a:lvl2pPr>
              <a:spcAft>
                <a:spcPts val="600"/>
              </a:spcAft>
              <a:defRPr sz="1800"/>
            </a:lvl2pPr>
            <a:lvl3pPr>
              <a:spcAft>
                <a:spcPts val="600"/>
              </a:spcAft>
              <a:defRPr sz="1800"/>
            </a:lvl3pPr>
            <a:lvl4pPr>
              <a:spcAft>
                <a:spcPts val="600"/>
              </a:spcAft>
              <a:defRPr sz="1600"/>
            </a:lvl4pPr>
            <a:lvl5pPr>
              <a:spcAft>
                <a:spcPts val="600"/>
              </a:spcAft>
              <a:defRPr sz="1600"/>
            </a:lvl5pPr>
            <a:lvl6pPr>
              <a:defRPr sz="1200"/>
            </a:lvl6pPr>
          </a:lstStyle>
          <a:p>
            <a:pPr lvl="0"/>
            <a:r>
              <a:rPr lang="en-US"/>
              <a:t>Place text here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r>
              <a:rPr lang="en-US"/>
              <a:t>Sixth level</a:t>
            </a:r>
          </a:p>
        </p:txBody>
      </p:sp>
    </p:spTree>
    <p:extLst>
      <p:ext uri="{BB962C8B-B14F-4D97-AF65-F5344CB8AC3E}">
        <p14:creationId xmlns:p14="http://schemas.microsoft.com/office/powerpoint/2010/main" val="13518422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64">
          <p15:clr>
            <a:srgbClr val="5ACBF0"/>
          </p15:clr>
        </p15:guide>
        <p15:guide id="2" pos="3720">
          <p15:clr>
            <a:srgbClr val="5ACBF0"/>
          </p15:clr>
        </p15:guide>
        <p15:guide id="3" pos="3960">
          <p15:clr>
            <a:srgbClr val="5ACBF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Greetings Slide - Logo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394B85-B39D-4BE7-A334-787162CB4A4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75624" y="2318273"/>
            <a:ext cx="7040753" cy="2221454"/>
          </a:xfrm>
        </p:spPr>
        <p:txBody>
          <a:bodyPr anchor="ctr"/>
          <a:lstStyle>
            <a:lvl1pPr algn="ctr">
              <a:defRPr sz="8800">
                <a:solidFill>
                  <a:schemeClr val="tx1"/>
                </a:solidFill>
              </a:defRPr>
            </a:lvl1pPr>
          </a:lstStyle>
          <a:p>
            <a:r>
              <a:rPr lang="en-GB"/>
              <a:t>Welcome</a:t>
            </a:r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B104FBB-E799-42A8-A4FA-483DC489523D}"/>
              </a:ext>
            </a:extLst>
          </p:cNvPr>
          <p:cNvSpPr txBox="1"/>
          <p:nvPr userDrawn="1"/>
        </p:nvSpPr>
        <p:spPr>
          <a:xfrm>
            <a:off x="0" y="-257908"/>
            <a:ext cx="6096000" cy="25790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>
            <a:defPPr>
              <a:defRPr lang="en-US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800" b="0" i="0" u="none" strike="noStrike" kern="0" cap="none" spc="0" normalizeH="0" baseline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</a:defRPr>
            </a:lvl1pPr>
          </a:lstStyle>
          <a:p>
            <a:pPr lvl="0"/>
            <a:r>
              <a:rPr lang="en-GB" noProof="0"/>
              <a:t>Format Background… &gt; Picture or texture fill &gt; Set to one of the dark or mid gradient options</a:t>
            </a:r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994587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umns 3 -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51A5E4-3909-4229-80CB-2E4CA2A5B2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001" y="380999"/>
            <a:ext cx="11429999" cy="990602"/>
          </a:xfrm>
        </p:spPr>
        <p:txBody>
          <a:bodyPr/>
          <a:lstStyle/>
          <a:p>
            <a:r>
              <a:rPr lang="en-GB"/>
              <a:t>Place headline here (36pt, min 30pt)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9BBD74-54FD-481F-B3FD-0CE5318F281F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81000" y="2286000"/>
            <a:ext cx="3556000" cy="822960"/>
          </a:xfrm>
        </p:spPr>
        <p:txBody>
          <a:bodyPr anchor="t"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Place headline here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2BA4C27-1C65-4465-A8B1-ACE92701B4D0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381000" y="3108960"/>
            <a:ext cx="3556000" cy="2725310"/>
          </a:xfrm>
        </p:spPr>
        <p:txBody>
          <a:bodyPr/>
          <a:lstStyle>
            <a:lvl1pPr>
              <a:spcAft>
                <a:spcPts val="600"/>
              </a:spcAft>
              <a:defRPr sz="1800"/>
            </a:lvl1pPr>
            <a:lvl2pPr>
              <a:spcAft>
                <a:spcPts val="600"/>
              </a:spcAft>
              <a:defRPr sz="1800"/>
            </a:lvl2pPr>
            <a:lvl3pPr>
              <a:spcAft>
                <a:spcPts val="600"/>
              </a:spcAft>
              <a:defRPr sz="1800"/>
            </a:lvl3pPr>
            <a:lvl4pPr>
              <a:spcAft>
                <a:spcPts val="600"/>
              </a:spcAft>
              <a:defRPr sz="1600"/>
            </a:lvl4pPr>
            <a:lvl5pPr>
              <a:spcAft>
                <a:spcPts val="600"/>
              </a:spcAft>
              <a:defRPr sz="1600"/>
            </a:lvl5pPr>
            <a:lvl6pPr>
              <a:defRPr sz="1200"/>
            </a:lvl6pPr>
          </a:lstStyle>
          <a:p>
            <a:pPr lvl="0"/>
            <a:r>
              <a:rPr lang="en-US"/>
              <a:t>Place text here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r>
              <a:rPr lang="en-US"/>
              <a:t>Sixth level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72341109-26F6-4227-8890-EA8EB1C0EBBA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381000" y="1828800"/>
            <a:ext cx="3556000" cy="457200"/>
          </a:xfr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#</a:t>
            </a:r>
            <a:endParaRPr lang="en-US"/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65274935-A310-47A1-ACB7-150C9A4CCBD8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4318000" y="2286000"/>
            <a:ext cx="3556000" cy="822960"/>
          </a:xfrm>
        </p:spPr>
        <p:txBody>
          <a:bodyPr anchor="t"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Place headline here</a:t>
            </a:r>
          </a:p>
        </p:txBody>
      </p:sp>
      <p:sp>
        <p:nvSpPr>
          <p:cNvPr id="23" name="Content Placeholder 3">
            <a:extLst>
              <a:ext uri="{FF2B5EF4-FFF2-40B4-BE49-F238E27FC236}">
                <a16:creationId xmlns:a16="http://schemas.microsoft.com/office/drawing/2014/main" id="{DB26F5FE-8482-4C00-99C1-3FC3BEEE82C8}"/>
              </a:ext>
            </a:extLst>
          </p:cNvPr>
          <p:cNvSpPr>
            <a:spLocks noGrp="1"/>
          </p:cNvSpPr>
          <p:nvPr>
            <p:ph sz="half" idx="20" hasCustomPrompt="1"/>
          </p:nvPr>
        </p:nvSpPr>
        <p:spPr>
          <a:xfrm>
            <a:off x="4318000" y="3108960"/>
            <a:ext cx="3556000" cy="2725310"/>
          </a:xfrm>
        </p:spPr>
        <p:txBody>
          <a:bodyPr/>
          <a:lstStyle>
            <a:lvl1pPr>
              <a:spcAft>
                <a:spcPts val="600"/>
              </a:spcAft>
              <a:defRPr sz="1800"/>
            </a:lvl1pPr>
            <a:lvl2pPr>
              <a:spcAft>
                <a:spcPts val="600"/>
              </a:spcAft>
              <a:defRPr sz="1800"/>
            </a:lvl2pPr>
            <a:lvl3pPr>
              <a:spcAft>
                <a:spcPts val="600"/>
              </a:spcAft>
              <a:defRPr sz="1800"/>
            </a:lvl3pPr>
            <a:lvl4pPr>
              <a:spcAft>
                <a:spcPts val="600"/>
              </a:spcAft>
              <a:defRPr sz="1600"/>
            </a:lvl4pPr>
            <a:lvl5pPr>
              <a:spcAft>
                <a:spcPts val="600"/>
              </a:spcAft>
              <a:defRPr sz="1600"/>
            </a:lvl5pPr>
            <a:lvl6pPr>
              <a:def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</a:lstStyle>
          <a:p>
            <a:pPr lvl="0"/>
            <a:r>
              <a:rPr lang="en-US"/>
              <a:t>Place text here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marL="11113" lvl="5" indent="0" algn="l" defTabSz="2286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Graphik" panose="020B0503030202060203" pitchFamily="34" charset="0"/>
              <a:buNone/>
              <a:tabLst/>
            </a:pPr>
            <a:r>
              <a:rPr lang="en-US"/>
              <a:t>Sixth level</a:t>
            </a:r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6F91AD4F-1A63-495D-A741-37A4A9D585AA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4318000" y="1828800"/>
            <a:ext cx="3556000" cy="457200"/>
          </a:xfr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#</a:t>
            </a:r>
            <a:endParaRPr lang="en-US"/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9B33E71D-D540-47A3-B3BA-2FFF7F53FF11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8255000" y="2286000"/>
            <a:ext cx="3556000" cy="822960"/>
          </a:xfrm>
        </p:spPr>
        <p:txBody>
          <a:bodyPr anchor="t"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Place headline here</a:t>
            </a:r>
          </a:p>
        </p:txBody>
      </p:sp>
      <p:sp>
        <p:nvSpPr>
          <p:cNvPr id="26" name="Content Placeholder 3">
            <a:extLst>
              <a:ext uri="{FF2B5EF4-FFF2-40B4-BE49-F238E27FC236}">
                <a16:creationId xmlns:a16="http://schemas.microsoft.com/office/drawing/2014/main" id="{CBA38EFA-DE92-462D-AAF3-DE465A478568}"/>
              </a:ext>
            </a:extLst>
          </p:cNvPr>
          <p:cNvSpPr>
            <a:spLocks noGrp="1"/>
          </p:cNvSpPr>
          <p:nvPr>
            <p:ph sz="half" idx="23" hasCustomPrompt="1"/>
          </p:nvPr>
        </p:nvSpPr>
        <p:spPr>
          <a:xfrm>
            <a:off x="8255000" y="3108960"/>
            <a:ext cx="3556000" cy="2725310"/>
          </a:xfrm>
        </p:spPr>
        <p:txBody>
          <a:bodyPr/>
          <a:lstStyle>
            <a:lvl1pPr>
              <a:spcAft>
                <a:spcPts val="600"/>
              </a:spcAft>
              <a:defRPr sz="1800"/>
            </a:lvl1pPr>
            <a:lvl2pPr>
              <a:spcAft>
                <a:spcPts val="600"/>
              </a:spcAft>
              <a:defRPr sz="1800"/>
            </a:lvl2pPr>
            <a:lvl3pPr>
              <a:spcAft>
                <a:spcPts val="600"/>
              </a:spcAft>
              <a:defRPr sz="1800"/>
            </a:lvl3pPr>
            <a:lvl4pPr>
              <a:spcAft>
                <a:spcPts val="600"/>
              </a:spcAft>
              <a:defRPr sz="1600"/>
            </a:lvl4pPr>
            <a:lvl5pPr>
              <a:spcAft>
                <a:spcPts val="600"/>
              </a:spcAft>
              <a:defRPr sz="1600"/>
            </a:lvl5pPr>
            <a:lvl6pPr>
              <a:def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</a:lstStyle>
          <a:p>
            <a:pPr lvl="0"/>
            <a:r>
              <a:rPr lang="en-US"/>
              <a:t>Place text here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marL="11113" lvl="5" indent="0" algn="l" defTabSz="2286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Graphik" panose="020B0503030202060203" pitchFamily="34" charset="0"/>
              <a:buNone/>
              <a:tabLst/>
            </a:pPr>
            <a:r>
              <a:rPr lang="en-US"/>
              <a:t>Sixth level</a:t>
            </a:r>
          </a:p>
        </p:txBody>
      </p:sp>
      <p:sp>
        <p:nvSpPr>
          <p:cNvPr id="27" name="Text Placeholder 2">
            <a:extLst>
              <a:ext uri="{FF2B5EF4-FFF2-40B4-BE49-F238E27FC236}">
                <a16:creationId xmlns:a16="http://schemas.microsoft.com/office/drawing/2014/main" id="{93F1B026-22B9-4DC5-B7C8-C26593A206F4}"/>
              </a:ext>
            </a:extLst>
          </p:cNvPr>
          <p:cNvSpPr>
            <a:spLocks noGrp="1"/>
          </p:cNvSpPr>
          <p:nvPr>
            <p:ph type="body" idx="24" hasCustomPrompt="1"/>
          </p:nvPr>
        </p:nvSpPr>
        <p:spPr>
          <a:xfrm>
            <a:off x="8255000" y="1828800"/>
            <a:ext cx="3556000" cy="457200"/>
          </a:xfr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#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869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64">
          <p15:clr>
            <a:srgbClr val="5ACBF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umns 4 -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51A5E4-3909-4229-80CB-2E4CA2A5B2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001" y="380999"/>
            <a:ext cx="11429999" cy="990602"/>
          </a:xfrm>
        </p:spPr>
        <p:txBody>
          <a:bodyPr/>
          <a:lstStyle/>
          <a:p>
            <a:r>
              <a:rPr lang="en-GB"/>
              <a:t>Place headline here (36pt, min 30pt)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9BBD74-54FD-481F-B3FD-0CE5318F281F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81000" y="2286000"/>
            <a:ext cx="2571749" cy="822960"/>
          </a:xfrm>
        </p:spPr>
        <p:txBody>
          <a:bodyPr anchor="t"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Place headline here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72341109-26F6-4227-8890-EA8EB1C0EBBA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381000" y="1828800"/>
            <a:ext cx="2571749" cy="457200"/>
          </a:xfr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#</a:t>
            </a:r>
            <a:endParaRPr lang="en-US"/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65274935-A310-47A1-ACB7-150C9A4CCBD8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3333750" y="2286000"/>
            <a:ext cx="2571750" cy="822960"/>
          </a:xfrm>
        </p:spPr>
        <p:txBody>
          <a:bodyPr anchor="t"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Place headline here</a:t>
            </a:r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6F91AD4F-1A63-495D-A741-37A4A9D585AA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3333750" y="1828800"/>
            <a:ext cx="2571750" cy="457200"/>
          </a:xfr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#</a:t>
            </a:r>
            <a:endParaRPr lang="en-US"/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9B33E71D-D540-47A3-B3BA-2FFF7F53FF11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6286500" y="2286000"/>
            <a:ext cx="2571750" cy="822960"/>
          </a:xfrm>
        </p:spPr>
        <p:txBody>
          <a:bodyPr anchor="t"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Place headline here</a:t>
            </a:r>
          </a:p>
        </p:txBody>
      </p:sp>
      <p:sp>
        <p:nvSpPr>
          <p:cNvPr id="27" name="Text Placeholder 2">
            <a:extLst>
              <a:ext uri="{FF2B5EF4-FFF2-40B4-BE49-F238E27FC236}">
                <a16:creationId xmlns:a16="http://schemas.microsoft.com/office/drawing/2014/main" id="{93F1B026-22B9-4DC5-B7C8-C26593A206F4}"/>
              </a:ext>
            </a:extLst>
          </p:cNvPr>
          <p:cNvSpPr>
            <a:spLocks noGrp="1"/>
          </p:cNvSpPr>
          <p:nvPr>
            <p:ph type="body" idx="24" hasCustomPrompt="1"/>
          </p:nvPr>
        </p:nvSpPr>
        <p:spPr>
          <a:xfrm>
            <a:off x="6286500" y="1828800"/>
            <a:ext cx="2571750" cy="457200"/>
          </a:xfr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#</a:t>
            </a:r>
            <a:endParaRPr lang="en-US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6973701C-90E3-449B-A44A-0C66B0945601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9239250" y="2286000"/>
            <a:ext cx="2571750" cy="822960"/>
          </a:xfrm>
        </p:spPr>
        <p:txBody>
          <a:bodyPr anchor="t"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Place headline here</a:t>
            </a:r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D6CB018D-34A3-4417-AE76-9BB3793F0332}"/>
              </a:ext>
            </a:extLst>
          </p:cNvPr>
          <p:cNvSpPr>
            <a:spLocks noGrp="1"/>
          </p:cNvSpPr>
          <p:nvPr>
            <p:ph type="body" idx="27" hasCustomPrompt="1"/>
          </p:nvPr>
        </p:nvSpPr>
        <p:spPr>
          <a:xfrm>
            <a:off x="9239250" y="1828800"/>
            <a:ext cx="2571750" cy="457200"/>
          </a:xfr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#</a:t>
            </a:r>
            <a:endParaRPr lang="en-US"/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3BDC2B1A-D3A0-C04B-AEDB-0389C637EF1A}"/>
              </a:ext>
            </a:extLst>
          </p:cNvPr>
          <p:cNvSpPr>
            <a:spLocks noGrp="1"/>
          </p:cNvSpPr>
          <p:nvPr>
            <p:ph sz="half" idx="28" hasCustomPrompt="1"/>
          </p:nvPr>
        </p:nvSpPr>
        <p:spPr>
          <a:xfrm>
            <a:off x="381000" y="3108960"/>
            <a:ext cx="2571749" cy="2725310"/>
          </a:xfrm>
        </p:spPr>
        <p:txBody>
          <a:bodyPr/>
          <a:lstStyle>
            <a:lvl1pPr>
              <a:spcAft>
                <a:spcPts val="600"/>
              </a:spcAft>
              <a:defRPr sz="1800"/>
            </a:lvl1pPr>
            <a:lvl2pPr>
              <a:spcAft>
                <a:spcPts val="600"/>
              </a:spcAft>
              <a:defRPr sz="1800"/>
            </a:lvl2pPr>
            <a:lvl3pPr>
              <a:spcAft>
                <a:spcPts val="600"/>
              </a:spcAft>
              <a:defRPr sz="1800"/>
            </a:lvl3pPr>
            <a:lvl4pPr>
              <a:spcAft>
                <a:spcPts val="600"/>
              </a:spcAft>
              <a:defRPr sz="1600"/>
            </a:lvl4pPr>
            <a:lvl5pPr>
              <a:spcAft>
                <a:spcPts val="600"/>
              </a:spcAft>
              <a:defRPr sz="1600"/>
            </a:lvl5pPr>
            <a:lvl6pPr>
              <a:defRPr sz="1200"/>
            </a:lvl6pPr>
          </a:lstStyle>
          <a:p>
            <a:pPr lvl="0"/>
            <a:r>
              <a:rPr lang="en-US"/>
              <a:t>Place text here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r>
              <a:rPr lang="en-US"/>
              <a:t>Sixth level</a:t>
            </a:r>
          </a:p>
        </p:txBody>
      </p:sp>
      <p:sp>
        <p:nvSpPr>
          <p:cNvPr id="17" name="Content Placeholder 3">
            <a:extLst>
              <a:ext uri="{FF2B5EF4-FFF2-40B4-BE49-F238E27FC236}">
                <a16:creationId xmlns:a16="http://schemas.microsoft.com/office/drawing/2014/main" id="{40F6CE73-9C88-264F-A7F2-A3D2B2D1938B}"/>
              </a:ext>
            </a:extLst>
          </p:cNvPr>
          <p:cNvSpPr>
            <a:spLocks noGrp="1"/>
          </p:cNvSpPr>
          <p:nvPr>
            <p:ph sz="half" idx="29" hasCustomPrompt="1"/>
          </p:nvPr>
        </p:nvSpPr>
        <p:spPr>
          <a:xfrm>
            <a:off x="3333751" y="3108960"/>
            <a:ext cx="2571749" cy="2725310"/>
          </a:xfrm>
        </p:spPr>
        <p:txBody>
          <a:bodyPr/>
          <a:lstStyle>
            <a:lvl1pPr>
              <a:spcAft>
                <a:spcPts val="600"/>
              </a:spcAft>
              <a:defRPr sz="1800"/>
            </a:lvl1pPr>
            <a:lvl2pPr>
              <a:spcAft>
                <a:spcPts val="600"/>
              </a:spcAft>
              <a:defRPr sz="1800"/>
            </a:lvl2pPr>
            <a:lvl3pPr>
              <a:spcAft>
                <a:spcPts val="600"/>
              </a:spcAft>
              <a:defRPr sz="1800"/>
            </a:lvl3pPr>
            <a:lvl4pPr>
              <a:spcAft>
                <a:spcPts val="600"/>
              </a:spcAft>
              <a:defRPr sz="1600"/>
            </a:lvl4pPr>
            <a:lvl5pPr>
              <a:spcAft>
                <a:spcPts val="600"/>
              </a:spcAft>
              <a:defRPr sz="1600"/>
            </a:lvl5pPr>
            <a:lvl6pPr>
              <a:defRPr sz="1200"/>
            </a:lvl6pPr>
          </a:lstStyle>
          <a:p>
            <a:pPr lvl="0"/>
            <a:r>
              <a:rPr lang="en-US"/>
              <a:t>Place text here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r>
              <a:rPr lang="en-US"/>
              <a:t>Sixth level</a:t>
            </a:r>
          </a:p>
        </p:txBody>
      </p:sp>
      <p:sp>
        <p:nvSpPr>
          <p:cNvPr id="28" name="Content Placeholder 3">
            <a:extLst>
              <a:ext uri="{FF2B5EF4-FFF2-40B4-BE49-F238E27FC236}">
                <a16:creationId xmlns:a16="http://schemas.microsoft.com/office/drawing/2014/main" id="{5F289FE6-F2A2-784D-9D31-047C10F04CDF}"/>
              </a:ext>
            </a:extLst>
          </p:cNvPr>
          <p:cNvSpPr>
            <a:spLocks noGrp="1"/>
          </p:cNvSpPr>
          <p:nvPr>
            <p:ph sz="half" idx="30" hasCustomPrompt="1"/>
          </p:nvPr>
        </p:nvSpPr>
        <p:spPr>
          <a:xfrm>
            <a:off x="6286501" y="3108960"/>
            <a:ext cx="2571749" cy="2725310"/>
          </a:xfrm>
        </p:spPr>
        <p:txBody>
          <a:bodyPr/>
          <a:lstStyle>
            <a:lvl1pPr>
              <a:spcAft>
                <a:spcPts val="600"/>
              </a:spcAft>
              <a:defRPr sz="1800"/>
            </a:lvl1pPr>
            <a:lvl2pPr>
              <a:spcAft>
                <a:spcPts val="600"/>
              </a:spcAft>
              <a:defRPr sz="1800"/>
            </a:lvl2pPr>
            <a:lvl3pPr>
              <a:spcAft>
                <a:spcPts val="600"/>
              </a:spcAft>
              <a:defRPr sz="1800"/>
            </a:lvl3pPr>
            <a:lvl4pPr>
              <a:spcAft>
                <a:spcPts val="600"/>
              </a:spcAft>
              <a:defRPr sz="1600"/>
            </a:lvl4pPr>
            <a:lvl5pPr>
              <a:spcAft>
                <a:spcPts val="600"/>
              </a:spcAft>
              <a:defRPr sz="1600"/>
            </a:lvl5pPr>
            <a:lvl6pPr>
              <a:defRPr sz="1200"/>
            </a:lvl6pPr>
          </a:lstStyle>
          <a:p>
            <a:pPr lvl="0"/>
            <a:r>
              <a:rPr lang="en-US"/>
              <a:t>Place text here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r>
              <a:rPr lang="en-US"/>
              <a:t>Sixth level</a:t>
            </a:r>
          </a:p>
        </p:txBody>
      </p:sp>
      <p:sp>
        <p:nvSpPr>
          <p:cNvPr id="29" name="Content Placeholder 3">
            <a:extLst>
              <a:ext uri="{FF2B5EF4-FFF2-40B4-BE49-F238E27FC236}">
                <a16:creationId xmlns:a16="http://schemas.microsoft.com/office/drawing/2014/main" id="{A079B5C1-1D0F-8F40-A376-4AE3B49D1B5A}"/>
              </a:ext>
            </a:extLst>
          </p:cNvPr>
          <p:cNvSpPr>
            <a:spLocks noGrp="1"/>
          </p:cNvSpPr>
          <p:nvPr>
            <p:ph sz="half" idx="31" hasCustomPrompt="1"/>
          </p:nvPr>
        </p:nvSpPr>
        <p:spPr>
          <a:xfrm>
            <a:off x="9239251" y="3108960"/>
            <a:ext cx="2571749" cy="2725310"/>
          </a:xfrm>
        </p:spPr>
        <p:txBody>
          <a:bodyPr/>
          <a:lstStyle>
            <a:lvl1pPr>
              <a:spcAft>
                <a:spcPts val="600"/>
              </a:spcAft>
              <a:defRPr sz="1800"/>
            </a:lvl1pPr>
            <a:lvl2pPr>
              <a:spcAft>
                <a:spcPts val="600"/>
              </a:spcAft>
              <a:defRPr sz="1800"/>
            </a:lvl2pPr>
            <a:lvl3pPr>
              <a:spcAft>
                <a:spcPts val="600"/>
              </a:spcAft>
              <a:defRPr sz="1800"/>
            </a:lvl3pPr>
            <a:lvl4pPr>
              <a:spcAft>
                <a:spcPts val="600"/>
              </a:spcAft>
              <a:defRPr sz="1600"/>
            </a:lvl4pPr>
            <a:lvl5pPr>
              <a:spcAft>
                <a:spcPts val="600"/>
              </a:spcAft>
              <a:defRPr sz="1600"/>
            </a:lvl5pPr>
            <a:lvl6pPr>
              <a:defRPr sz="1200"/>
            </a:lvl6pPr>
          </a:lstStyle>
          <a:p>
            <a:pPr lvl="0"/>
            <a:r>
              <a:rPr lang="en-US"/>
              <a:t>Place text here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r>
              <a:rPr lang="en-US"/>
              <a:t>Sixth level</a:t>
            </a:r>
          </a:p>
        </p:txBody>
      </p:sp>
    </p:spTree>
    <p:extLst>
      <p:ext uri="{BB962C8B-B14F-4D97-AF65-F5344CB8AC3E}">
        <p14:creationId xmlns:p14="http://schemas.microsoft.com/office/powerpoint/2010/main" val="31093292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64">
          <p15:clr>
            <a:srgbClr val="5ACBF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s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9EC595-3BDB-489C-AB5C-4C48BF9B07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000" y="381000"/>
            <a:ext cx="11430000" cy="91440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/>
              <a:t>Place headline here (36pt, min 30pt)</a:t>
            </a:r>
            <a:endParaRPr lang="en-US"/>
          </a:p>
        </p:txBody>
      </p:sp>
      <p:sp>
        <p:nvSpPr>
          <p:cNvPr id="15" name="Picture Placeholder 13">
            <a:extLst>
              <a:ext uri="{FF2B5EF4-FFF2-40B4-BE49-F238E27FC236}">
                <a16:creationId xmlns:a16="http://schemas.microsoft.com/office/drawing/2014/main" id="{BD757F29-5B8C-430C-B53D-FA44B1887B4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13771" y="2098874"/>
            <a:ext cx="1312792" cy="1312792"/>
          </a:xfrm>
          <a:noFill/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1800" b="0"/>
            </a:lvl1pPr>
          </a:lstStyle>
          <a:p>
            <a:r>
              <a:rPr lang="en-GB"/>
              <a:t>Add icon</a:t>
            </a:r>
            <a:endParaRPr lang="en-US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4C854DFB-B17D-45CF-98C3-3882DBE2C32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77415" y="3898900"/>
            <a:ext cx="1985504" cy="1677926"/>
          </a:xfrm>
        </p:spPr>
        <p:txBody>
          <a:bodyPr/>
          <a:lstStyle>
            <a:lvl1pPr marL="0" indent="0" algn="ctr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None/>
              <a:defRPr sz="2000" b="1"/>
            </a:lvl1pPr>
            <a:lvl2pPr marL="0" indent="0" algn="ctr">
              <a:spcAft>
                <a:spcPts val="600"/>
              </a:spcAft>
              <a:buNone/>
              <a:defRPr sz="1600"/>
            </a:lvl2pPr>
            <a:lvl3pPr marL="0" indent="0" algn="ctr">
              <a:spcAft>
                <a:spcPts val="600"/>
              </a:spcAft>
              <a:buNone/>
              <a:defRPr sz="1200"/>
            </a:lvl3pPr>
            <a:lvl4pPr marL="182880" indent="-182880" algn="ctr">
              <a:spcAft>
                <a:spcPts val="600"/>
              </a:spcAft>
              <a:buFont typeface="Arial" panose="020B0604020202020204" pitchFamily="34" charset="0"/>
              <a:buChar char="•"/>
              <a:defRPr sz="1200"/>
            </a:lvl4pPr>
            <a:lvl5pPr>
              <a:spcAft>
                <a:spcPts val="600"/>
              </a:spcAft>
              <a:defRPr sz="1600"/>
            </a:lvl5pPr>
          </a:lstStyle>
          <a:p>
            <a:pPr lvl="0"/>
            <a:r>
              <a:rPr lang="en-US"/>
              <a:t>Headline</a:t>
            </a:r>
          </a:p>
          <a:p>
            <a:pPr lvl="1"/>
            <a:r>
              <a:rPr lang="en-US"/>
              <a:t>Details</a:t>
            </a:r>
          </a:p>
          <a:p>
            <a:pPr lvl="2"/>
            <a:r>
              <a:rPr lang="en-US"/>
              <a:t>More details</a:t>
            </a:r>
          </a:p>
          <a:p>
            <a:pPr lvl="3"/>
            <a:r>
              <a:rPr lang="en-US"/>
              <a:t>Bullet point</a:t>
            </a:r>
          </a:p>
        </p:txBody>
      </p:sp>
      <p:sp>
        <p:nvSpPr>
          <p:cNvPr id="16" name="Text Placeholder 21">
            <a:extLst>
              <a:ext uri="{FF2B5EF4-FFF2-40B4-BE49-F238E27FC236}">
                <a16:creationId xmlns:a16="http://schemas.microsoft.com/office/drawing/2014/main" id="{C5D125FD-0D25-4E65-82F5-4E18FE84E47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739435" y="3898900"/>
            <a:ext cx="1985504" cy="1677926"/>
          </a:xfrm>
        </p:spPr>
        <p:txBody>
          <a:bodyPr/>
          <a:lstStyle>
            <a:lvl1pPr marL="0" indent="0" algn="ctr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None/>
              <a:defRPr sz="2000" b="1"/>
            </a:lvl1pPr>
            <a:lvl2pPr marL="0" indent="0" algn="ctr">
              <a:spcAft>
                <a:spcPts val="600"/>
              </a:spcAft>
              <a:buNone/>
              <a:defRPr sz="1600"/>
            </a:lvl2pPr>
            <a:lvl3pPr marL="0" indent="0" algn="ctr">
              <a:spcAft>
                <a:spcPts val="600"/>
              </a:spcAft>
              <a:buNone/>
              <a:defRPr sz="1200"/>
            </a:lvl3pPr>
            <a:lvl4pPr marL="182880" indent="-182880" algn="ctr">
              <a:spcAft>
                <a:spcPts val="600"/>
              </a:spcAft>
              <a:buFont typeface="Arial" panose="020B0604020202020204" pitchFamily="34" charset="0"/>
              <a:buChar char="•"/>
              <a:defRPr sz="1200"/>
            </a:lvl4pPr>
            <a:lvl5pPr>
              <a:spcAft>
                <a:spcPts val="600"/>
              </a:spcAft>
              <a:defRPr sz="1600"/>
            </a:lvl5pPr>
          </a:lstStyle>
          <a:p>
            <a:pPr lvl="0"/>
            <a:r>
              <a:rPr lang="en-US"/>
              <a:t>Headline</a:t>
            </a:r>
          </a:p>
          <a:p>
            <a:pPr lvl="1"/>
            <a:r>
              <a:rPr lang="en-US"/>
              <a:t>Details</a:t>
            </a:r>
          </a:p>
          <a:p>
            <a:pPr lvl="2"/>
            <a:r>
              <a:rPr lang="en-US"/>
              <a:t>More details</a:t>
            </a:r>
          </a:p>
          <a:p>
            <a:pPr lvl="3"/>
            <a:r>
              <a:rPr lang="en-US"/>
              <a:t>Bullet point</a:t>
            </a:r>
          </a:p>
        </p:txBody>
      </p:sp>
      <p:sp>
        <p:nvSpPr>
          <p:cNvPr id="21" name="Text Placeholder 21">
            <a:extLst>
              <a:ext uri="{FF2B5EF4-FFF2-40B4-BE49-F238E27FC236}">
                <a16:creationId xmlns:a16="http://schemas.microsoft.com/office/drawing/2014/main" id="{5B124AA5-6419-4552-97B5-242DA08BE73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101455" y="3898900"/>
            <a:ext cx="1985504" cy="1677926"/>
          </a:xfrm>
        </p:spPr>
        <p:txBody>
          <a:bodyPr/>
          <a:lstStyle>
            <a:lvl1pPr marL="0" indent="0" algn="ctr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None/>
              <a:defRPr sz="2000" b="1"/>
            </a:lvl1pPr>
            <a:lvl2pPr marL="0" indent="0" algn="ctr">
              <a:spcAft>
                <a:spcPts val="600"/>
              </a:spcAft>
              <a:buNone/>
              <a:defRPr sz="1600"/>
            </a:lvl2pPr>
            <a:lvl3pPr marL="0" indent="0" algn="ctr">
              <a:spcAft>
                <a:spcPts val="600"/>
              </a:spcAft>
              <a:buNone/>
              <a:defRPr sz="1200"/>
            </a:lvl3pPr>
            <a:lvl4pPr marL="182880" indent="-182880" algn="ctr">
              <a:spcAft>
                <a:spcPts val="600"/>
              </a:spcAft>
              <a:buFont typeface="Arial" panose="020B0604020202020204" pitchFamily="34" charset="0"/>
              <a:buChar char="•"/>
              <a:defRPr sz="1200"/>
            </a:lvl4pPr>
            <a:lvl5pPr>
              <a:spcAft>
                <a:spcPts val="600"/>
              </a:spcAft>
              <a:defRPr sz="1600"/>
            </a:lvl5pPr>
          </a:lstStyle>
          <a:p>
            <a:pPr lvl="0"/>
            <a:r>
              <a:rPr lang="en-US"/>
              <a:t>Headline</a:t>
            </a:r>
          </a:p>
          <a:p>
            <a:pPr lvl="1"/>
            <a:r>
              <a:rPr lang="en-US"/>
              <a:t>Details</a:t>
            </a:r>
          </a:p>
          <a:p>
            <a:pPr lvl="2"/>
            <a:r>
              <a:rPr lang="en-US"/>
              <a:t>More details</a:t>
            </a:r>
          </a:p>
          <a:p>
            <a:pPr lvl="3"/>
            <a:r>
              <a:rPr lang="en-US"/>
              <a:t>Bullet point</a:t>
            </a:r>
          </a:p>
        </p:txBody>
      </p:sp>
      <p:sp>
        <p:nvSpPr>
          <p:cNvPr id="23" name="Text Placeholder 21">
            <a:extLst>
              <a:ext uri="{FF2B5EF4-FFF2-40B4-BE49-F238E27FC236}">
                <a16:creationId xmlns:a16="http://schemas.microsoft.com/office/drawing/2014/main" id="{A378CD97-B880-4BCB-AD71-A7C1C1C8489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463475" y="3898900"/>
            <a:ext cx="1985504" cy="1677926"/>
          </a:xfrm>
        </p:spPr>
        <p:txBody>
          <a:bodyPr/>
          <a:lstStyle>
            <a:lvl1pPr marL="0" indent="0" algn="ctr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None/>
              <a:defRPr sz="2000" b="1"/>
            </a:lvl1pPr>
            <a:lvl2pPr marL="0" indent="0" algn="ctr">
              <a:spcAft>
                <a:spcPts val="600"/>
              </a:spcAft>
              <a:buNone/>
              <a:defRPr sz="1600"/>
            </a:lvl2pPr>
            <a:lvl3pPr marL="0" indent="0" algn="ctr">
              <a:spcAft>
                <a:spcPts val="600"/>
              </a:spcAft>
              <a:buNone/>
              <a:defRPr sz="1200"/>
            </a:lvl3pPr>
            <a:lvl4pPr marL="182880" indent="-182880" algn="ctr">
              <a:spcAft>
                <a:spcPts val="600"/>
              </a:spcAft>
              <a:buFont typeface="Arial" panose="020B0604020202020204" pitchFamily="34" charset="0"/>
              <a:buChar char="•"/>
              <a:defRPr sz="1200"/>
            </a:lvl4pPr>
            <a:lvl5pPr>
              <a:spcAft>
                <a:spcPts val="600"/>
              </a:spcAft>
              <a:defRPr sz="1600"/>
            </a:lvl5pPr>
          </a:lstStyle>
          <a:p>
            <a:pPr lvl="0"/>
            <a:r>
              <a:rPr lang="en-US"/>
              <a:t>Headline</a:t>
            </a:r>
          </a:p>
          <a:p>
            <a:pPr lvl="1"/>
            <a:r>
              <a:rPr lang="en-US"/>
              <a:t>Details</a:t>
            </a:r>
          </a:p>
          <a:p>
            <a:pPr lvl="2"/>
            <a:r>
              <a:rPr lang="en-US"/>
              <a:t>More details</a:t>
            </a:r>
          </a:p>
          <a:p>
            <a:pPr lvl="3"/>
            <a:r>
              <a:rPr lang="en-US"/>
              <a:t>Bullet point</a:t>
            </a:r>
          </a:p>
        </p:txBody>
      </p:sp>
      <p:sp>
        <p:nvSpPr>
          <p:cNvPr id="24" name="Text Placeholder 21">
            <a:extLst>
              <a:ext uri="{FF2B5EF4-FFF2-40B4-BE49-F238E27FC236}">
                <a16:creationId xmlns:a16="http://schemas.microsoft.com/office/drawing/2014/main" id="{82CB6C29-05E0-4B43-A2EB-22FEB969E562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825496" y="3898900"/>
            <a:ext cx="1985504" cy="1677926"/>
          </a:xfrm>
        </p:spPr>
        <p:txBody>
          <a:bodyPr/>
          <a:lstStyle>
            <a:lvl1pPr marL="0" indent="0" algn="ctr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None/>
              <a:defRPr sz="2000" b="1"/>
            </a:lvl1pPr>
            <a:lvl2pPr marL="0" indent="0" algn="ctr">
              <a:spcAft>
                <a:spcPts val="600"/>
              </a:spcAft>
              <a:buNone/>
              <a:defRPr sz="1600"/>
            </a:lvl2pPr>
            <a:lvl3pPr marL="0" indent="0" algn="ctr">
              <a:spcAft>
                <a:spcPts val="600"/>
              </a:spcAft>
              <a:buNone/>
              <a:defRPr sz="1200"/>
            </a:lvl3pPr>
            <a:lvl4pPr marL="182880" indent="-182880" algn="ctr">
              <a:spcAft>
                <a:spcPts val="600"/>
              </a:spcAft>
              <a:buFont typeface="Arial" panose="020B0604020202020204" pitchFamily="34" charset="0"/>
              <a:buChar char="•"/>
              <a:defRPr sz="1200"/>
            </a:lvl4pPr>
            <a:lvl5pPr>
              <a:spcAft>
                <a:spcPts val="600"/>
              </a:spcAft>
              <a:defRPr sz="1600"/>
            </a:lvl5pPr>
          </a:lstStyle>
          <a:p>
            <a:pPr lvl="0"/>
            <a:r>
              <a:rPr lang="en-US"/>
              <a:t>Headline</a:t>
            </a:r>
          </a:p>
          <a:p>
            <a:pPr lvl="1"/>
            <a:r>
              <a:rPr lang="en-US"/>
              <a:t>Details</a:t>
            </a:r>
          </a:p>
          <a:p>
            <a:pPr lvl="2"/>
            <a:r>
              <a:rPr lang="en-US"/>
              <a:t>More details</a:t>
            </a:r>
          </a:p>
          <a:p>
            <a:pPr lvl="3"/>
            <a:r>
              <a:rPr lang="en-US"/>
              <a:t>Bullet point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13EDE11-CE40-4943-AE63-A3B14CB3C037}"/>
              </a:ext>
            </a:extLst>
          </p:cNvPr>
          <p:cNvCxnSpPr>
            <a:cxnSpLocks/>
          </p:cNvCxnSpPr>
          <p:nvPr userDrawn="1"/>
        </p:nvCxnSpPr>
        <p:spPr>
          <a:xfrm>
            <a:off x="1141567" y="3634154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C67ED40C-58DA-45F1-8E80-6A74976C6E1E}"/>
              </a:ext>
            </a:extLst>
          </p:cNvPr>
          <p:cNvCxnSpPr/>
          <p:nvPr userDrawn="1"/>
        </p:nvCxnSpPr>
        <p:spPr>
          <a:xfrm>
            <a:off x="3503587" y="3634154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291A22B2-C08A-41DA-ACB1-5B59B4CDA8DE}"/>
              </a:ext>
            </a:extLst>
          </p:cNvPr>
          <p:cNvCxnSpPr/>
          <p:nvPr userDrawn="1"/>
        </p:nvCxnSpPr>
        <p:spPr>
          <a:xfrm>
            <a:off x="5865607" y="3634154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57D3E374-86AB-4A80-81AD-B09F07C51B80}"/>
              </a:ext>
            </a:extLst>
          </p:cNvPr>
          <p:cNvCxnSpPr/>
          <p:nvPr userDrawn="1"/>
        </p:nvCxnSpPr>
        <p:spPr>
          <a:xfrm>
            <a:off x="8227627" y="3634154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C3A5244A-D0CA-43CB-A0DB-296A219EDC9D}"/>
              </a:ext>
            </a:extLst>
          </p:cNvPr>
          <p:cNvCxnSpPr>
            <a:cxnSpLocks/>
          </p:cNvCxnSpPr>
          <p:nvPr userDrawn="1"/>
        </p:nvCxnSpPr>
        <p:spPr>
          <a:xfrm>
            <a:off x="10589648" y="3634154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Picture Placeholder 13">
            <a:extLst>
              <a:ext uri="{FF2B5EF4-FFF2-40B4-BE49-F238E27FC236}">
                <a16:creationId xmlns:a16="http://schemas.microsoft.com/office/drawing/2014/main" id="{EABD27E6-4547-45B3-9AC5-1EF508AE88ED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3075791" y="2098874"/>
            <a:ext cx="1312792" cy="1312792"/>
          </a:xfrm>
          <a:noFill/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1800" b="0"/>
            </a:lvl1pPr>
          </a:lstStyle>
          <a:p>
            <a:r>
              <a:rPr lang="en-GB"/>
              <a:t>Add icon</a:t>
            </a:r>
            <a:endParaRPr lang="en-US"/>
          </a:p>
        </p:txBody>
      </p:sp>
      <p:sp>
        <p:nvSpPr>
          <p:cNvPr id="30" name="Picture Placeholder 13">
            <a:extLst>
              <a:ext uri="{FF2B5EF4-FFF2-40B4-BE49-F238E27FC236}">
                <a16:creationId xmlns:a16="http://schemas.microsoft.com/office/drawing/2014/main" id="{31C34651-25FA-45DD-86DF-BB58EBE9AA84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5437811" y="2098874"/>
            <a:ext cx="1312792" cy="1312792"/>
          </a:xfrm>
          <a:noFill/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1800" b="0"/>
            </a:lvl1pPr>
          </a:lstStyle>
          <a:p>
            <a:r>
              <a:rPr lang="en-GB"/>
              <a:t>Add icon</a:t>
            </a:r>
            <a:endParaRPr lang="en-US"/>
          </a:p>
        </p:txBody>
      </p:sp>
      <p:sp>
        <p:nvSpPr>
          <p:cNvPr id="31" name="Picture Placeholder 13">
            <a:extLst>
              <a:ext uri="{FF2B5EF4-FFF2-40B4-BE49-F238E27FC236}">
                <a16:creationId xmlns:a16="http://schemas.microsoft.com/office/drawing/2014/main" id="{B32375EE-E449-4B59-B987-5D6EBFBDF31C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7799831" y="2098874"/>
            <a:ext cx="1312792" cy="1312792"/>
          </a:xfrm>
          <a:noFill/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1800" b="0"/>
            </a:lvl1pPr>
          </a:lstStyle>
          <a:p>
            <a:r>
              <a:rPr lang="en-GB"/>
              <a:t>Add icon</a:t>
            </a:r>
            <a:endParaRPr lang="en-US"/>
          </a:p>
        </p:txBody>
      </p:sp>
      <p:sp>
        <p:nvSpPr>
          <p:cNvPr id="32" name="Picture Placeholder 13">
            <a:extLst>
              <a:ext uri="{FF2B5EF4-FFF2-40B4-BE49-F238E27FC236}">
                <a16:creationId xmlns:a16="http://schemas.microsoft.com/office/drawing/2014/main" id="{EE1692D5-4CE6-4990-8769-B146983B9477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10161852" y="2098874"/>
            <a:ext cx="1312792" cy="1312792"/>
          </a:xfrm>
          <a:noFill/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1800" b="0"/>
            </a:lvl1pPr>
          </a:lstStyle>
          <a:p>
            <a:r>
              <a:rPr lang="en-GB"/>
              <a:t>Add icon</a:t>
            </a:r>
            <a:endParaRPr lang="en-US"/>
          </a:p>
        </p:txBody>
      </p:sp>
      <p:sp>
        <p:nvSpPr>
          <p:cNvPr id="18" name="Date Placeholder 10">
            <a:extLst>
              <a:ext uri="{FF2B5EF4-FFF2-40B4-BE49-F238E27FC236}">
                <a16:creationId xmlns:a16="http://schemas.microsoft.com/office/drawing/2014/main" id="{E3730EFD-23A6-7A4C-8044-54C1542D758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787944" y="0"/>
            <a:ext cx="2023056" cy="381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r" defTabSz="914400" rtl="0" eaLnBrk="1" latinLnBrk="0" hangingPunct="1">
              <a:defRPr lang="en-US" sz="800" kern="1200" smtClean="0">
                <a:solidFill>
                  <a:schemeClr val="tx1">
                    <a:alpha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EDCDE1A5-7B8C-446C-B047-DEF343C830D4}" type="datetime2">
              <a:rPr lang="en-US" smtClean="0"/>
              <a:t>Friday, September 23, 2022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47376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83">
          <p15:clr>
            <a:srgbClr val="5ACBF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4 - Box Shad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13">
            <a:extLst>
              <a:ext uri="{FF2B5EF4-FFF2-40B4-BE49-F238E27FC236}">
                <a16:creationId xmlns:a16="http://schemas.microsoft.com/office/drawing/2014/main" id="{D57647B7-79D1-0A4B-BE19-EB3D7E56204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154655" y="1560513"/>
            <a:ext cx="1894600" cy="1894600"/>
          </a:xfrm>
          <a:solidFill>
            <a:schemeClr val="tx2">
              <a:lumMod val="20000"/>
              <a:lumOff val="80000"/>
            </a:schemeClr>
          </a:solidFill>
          <a:effectLst>
            <a:outerShdw dist="215900" dir="2700000" algn="tl" rotWithShape="0">
              <a:schemeClr val="accent1"/>
            </a:outerShdw>
          </a:effectLst>
        </p:spPr>
        <p:txBody>
          <a:bodyPr vert="horz" lIns="0" tIns="0" rIns="0" bIns="0" rtlCol="0">
            <a:noAutofit/>
          </a:bodyPr>
          <a:lstStyle>
            <a:lvl1pPr marL="0" indent="0">
              <a:buFont typeface="Arial" panose="020B0604020202020204" pitchFamily="34" charset="0"/>
              <a:buNone/>
              <a:defRPr lang="en-US" sz="1800" b="0" dirty="0"/>
            </a:lvl1pPr>
          </a:lstStyle>
          <a:p>
            <a:pPr lvl="0"/>
            <a:r>
              <a:rPr lang="en-GB"/>
              <a:t>Add profile photo</a:t>
            </a:r>
            <a:endParaRPr lang="en-US"/>
          </a:p>
        </p:txBody>
      </p:sp>
      <p:sp>
        <p:nvSpPr>
          <p:cNvPr id="46" name="Picture Placeholder 13">
            <a:extLst>
              <a:ext uri="{FF2B5EF4-FFF2-40B4-BE49-F238E27FC236}">
                <a16:creationId xmlns:a16="http://schemas.microsoft.com/office/drawing/2014/main" id="{25DB0B2A-9775-46B0-9A40-F75EBFA4B45C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3817351" y="1560513"/>
            <a:ext cx="1894600" cy="1894600"/>
          </a:xfrm>
          <a:solidFill>
            <a:schemeClr val="tx2">
              <a:lumMod val="20000"/>
              <a:lumOff val="80000"/>
            </a:schemeClr>
          </a:solidFill>
          <a:effectLst>
            <a:outerShdw dist="215900" dir="2700000" algn="tl" rotWithShape="0">
              <a:schemeClr val="accent1"/>
            </a:outerShdw>
          </a:effectLst>
        </p:spPr>
        <p:txBody>
          <a:bodyPr vert="horz" lIns="0" tIns="0" rIns="0" bIns="0" rtlCol="0">
            <a:noAutofit/>
          </a:bodyPr>
          <a:lstStyle>
            <a:lvl1pPr marL="0" indent="0">
              <a:buNone/>
              <a:defRPr lang="en-US" sz="1800" dirty="0"/>
            </a:lvl1pPr>
          </a:lstStyle>
          <a:p>
            <a:pPr marL="228600" lvl="0" indent="-228600"/>
            <a:r>
              <a:rPr lang="en-GB"/>
              <a:t>Add profile photo</a:t>
            </a:r>
            <a:endParaRPr lang="en-US"/>
          </a:p>
        </p:txBody>
      </p:sp>
      <p:sp>
        <p:nvSpPr>
          <p:cNvPr id="47" name="Picture Placeholder 13">
            <a:extLst>
              <a:ext uri="{FF2B5EF4-FFF2-40B4-BE49-F238E27FC236}">
                <a16:creationId xmlns:a16="http://schemas.microsoft.com/office/drawing/2014/main" id="{F83F6B5F-EAE7-44DA-BD77-6D66865CEB92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6480047" y="1560513"/>
            <a:ext cx="1894600" cy="1894600"/>
          </a:xfrm>
          <a:solidFill>
            <a:schemeClr val="tx2">
              <a:lumMod val="20000"/>
              <a:lumOff val="80000"/>
            </a:schemeClr>
          </a:solidFill>
          <a:effectLst>
            <a:outerShdw dist="215900" dir="2700000" algn="tl" rotWithShape="0">
              <a:schemeClr val="accent1"/>
            </a:outerShdw>
          </a:effectLst>
        </p:spPr>
        <p:txBody>
          <a:bodyPr vert="horz" lIns="0" tIns="0" rIns="0" bIns="0" rtlCol="0">
            <a:noAutofit/>
          </a:bodyPr>
          <a:lstStyle>
            <a:lvl1pPr marL="0" indent="0">
              <a:buNone/>
              <a:defRPr lang="en-US" sz="1800" dirty="0"/>
            </a:lvl1pPr>
          </a:lstStyle>
          <a:p>
            <a:pPr marL="228600" lvl="0" indent="-228600"/>
            <a:r>
              <a:rPr lang="en-GB"/>
              <a:t>Add profile photo</a:t>
            </a:r>
            <a:endParaRPr lang="en-US"/>
          </a:p>
        </p:txBody>
      </p:sp>
      <p:sp>
        <p:nvSpPr>
          <p:cNvPr id="48" name="Picture Placeholder 13">
            <a:extLst>
              <a:ext uri="{FF2B5EF4-FFF2-40B4-BE49-F238E27FC236}">
                <a16:creationId xmlns:a16="http://schemas.microsoft.com/office/drawing/2014/main" id="{AD8EF41C-E978-4139-80A4-73605C41EA35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9142743" y="1560513"/>
            <a:ext cx="1894600" cy="1894600"/>
          </a:xfrm>
          <a:solidFill>
            <a:schemeClr val="tx2">
              <a:lumMod val="20000"/>
              <a:lumOff val="80000"/>
            </a:schemeClr>
          </a:solidFill>
          <a:effectLst>
            <a:outerShdw dist="215900" dir="2700000" algn="tl" rotWithShape="0">
              <a:schemeClr val="accent1"/>
            </a:outerShdw>
          </a:effectLst>
        </p:spPr>
        <p:txBody>
          <a:bodyPr vert="horz" lIns="0" tIns="0" rIns="0" bIns="0" rtlCol="0">
            <a:noAutofit/>
          </a:bodyPr>
          <a:lstStyle>
            <a:lvl1pPr marL="0" indent="0">
              <a:buNone/>
              <a:defRPr lang="en-US" sz="1800" dirty="0"/>
            </a:lvl1pPr>
          </a:lstStyle>
          <a:p>
            <a:pPr marL="228600" lvl="0" indent="-228600"/>
            <a:r>
              <a:rPr lang="en-GB"/>
              <a:t>Add profile photo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09EC595-3BDB-489C-AB5C-4C48BF9B07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000" y="381000"/>
            <a:ext cx="11430000" cy="91440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/>
              <a:t>Place headline here (36pt, min 30pt)</a:t>
            </a:r>
            <a:endParaRPr lang="en-US"/>
          </a:p>
        </p:txBody>
      </p:sp>
      <p:sp>
        <p:nvSpPr>
          <p:cNvPr id="26" name="Text Placeholder 21">
            <a:extLst>
              <a:ext uri="{FF2B5EF4-FFF2-40B4-BE49-F238E27FC236}">
                <a16:creationId xmlns:a16="http://schemas.microsoft.com/office/drawing/2014/main" id="{85299B8E-3F01-2548-8001-539E1BC6287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154653" y="3914042"/>
            <a:ext cx="2047984" cy="2172433"/>
          </a:xfrm>
        </p:spPr>
        <p:txBody>
          <a:bodyPr/>
          <a:lstStyle>
            <a:lvl1pPr marL="0" indent="0">
              <a:lnSpc>
                <a:spcPct val="80000"/>
              </a:lnSpc>
              <a:spcAft>
                <a:spcPts val="600"/>
              </a:spcAft>
              <a:buFont typeface="Arial" panose="020B0604020202020204" pitchFamily="34" charset="0"/>
              <a:buNone/>
              <a:defRPr sz="2400" b="0" i="0">
                <a:solidFill>
                  <a:schemeClr val="accent2"/>
                </a:solidFill>
                <a:latin typeface="GT Sectra Fine" pitchFamily="2" charset="77"/>
              </a:defRPr>
            </a:lvl1pPr>
            <a:lvl2pPr marL="0" indent="0">
              <a:spcAft>
                <a:spcPts val="600"/>
              </a:spcAft>
              <a:buNone/>
              <a:defRPr sz="1600"/>
            </a:lvl2pPr>
            <a:lvl3pPr marL="0" indent="0">
              <a:spcAft>
                <a:spcPts val="600"/>
              </a:spcAft>
              <a:buNone/>
              <a:defRPr sz="1200"/>
            </a:lvl3pPr>
            <a:lvl4pPr marL="182880" indent="-182880">
              <a:spcAft>
                <a:spcPts val="600"/>
              </a:spcAft>
              <a:buFont typeface="Arial" panose="020B0604020202020204" pitchFamily="34" charset="0"/>
              <a:buChar char="•"/>
              <a:defRPr sz="1200"/>
            </a:lvl4pPr>
            <a:lvl5pPr>
              <a:spcAft>
                <a:spcPts val="600"/>
              </a:spcAft>
              <a:defRPr sz="1600"/>
            </a:lvl5pPr>
          </a:lstStyle>
          <a:p>
            <a:pPr lvl="0"/>
            <a:r>
              <a:rPr lang="en-US"/>
              <a:t>Full Name</a:t>
            </a:r>
          </a:p>
          <a:p>
            <a:pPr lvl="1"/>
            <a:r>
              <a:rPr lang="en-US"/>
              <a:t>Role</a:t>
            </a:r>
          </a:p>
          <a:p>
            <a:pPr lvl="2"/>
            <a:r>
              <a:rPr lang="en-US"/>
              <a:t>Short bio</a:t>
            </a:r>
          </a:p>
          <a:p>
            <a:pPr lvl="3"/>
            <a:r>
              <a:rPr lang="en-US"/>
              <a:t>Bullet point</a:t>
            </a:r>
          </a:p>
        </p:txBody>
      </p:sp>
      <p:sp>
        <p:nvSpPr>
          <p:cNvPr id="27" name="Text Placeholder 21">
            <a:extLst>
              <a:ext uri="{FF2B5EF4-FFF2-40B4-BE49-F238E27FC236}">
                <a16:creationId xmlns:a16="http://schemas.microsoft.com/office/drawing/2014/main" id="{4E426F14-FA6B-9D46-869F-A452B7018F4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817350" y="3914042"/>
            <a:ext cx="2047984" cy="2172433"/>
          </a:xfrm>
        </p:spPr>
        <p:txBody>
          <a:bodyPr/>
          <a:lstStyle>
            <a:lvl1pPr marL="0" indent="0">
              <a:lnSpc>
                <a:spcPct val="80000"/>
              </a:lnSpc>
              <a:spcAft>
                <a:spcPts val="600"/>
              </a:spcAft>
              <a:buFont typeface="Arial" panose="020B0604020202020204" pitchFamily="34" charset="0"/>
              <a:buNone/>
              <a:defRPr lang="en-US" sz="2400" b="0" i="0" kern="1200" dirty="0" smtClean="0">
                <a:solidFill>
                  <a:schemeClr val="accent2"/>
                </a:solidFill>
                <a:latin typeface="GT Sectra Fine" pitchFamily="2" charset="77"/>
                <a:ea typeface="+mn-ea"/>
                <a:cs typeface="+mn-cs"/>
              </a:defRPr>
            </a:lvl1pPr>
            <a:lvl2pPr marL="0" indent="0">
              <a:spcAft>
                <a:spcPts val="600"/>
              </a:spcAft>
              <a:buNone/>
              <a:defRPr sz="1600"/>
            </a:lvl2pPr>
            <a:lvl3pPr marL="0" indent="0">
              <a:spcAft>
                <a:spcPts val="600"/>
              </a:spcAft>
              <a:buNone/>
              <a:defRPr sz="1200"/>
            </a:lvl3pPr>
            <a:lvl4pPr marL="182880" indent="-182880">
              <a:spcAft>
                <a:spcPts val="600"/>
              </a:spcAft>
              <a:buFont typeface="Arial" panose="020B0604020202020204" pitchFamily="34" charset="0"/>
              <a:buChar char="•"/>
              <a:defRPr sz="1200"/>
            </a:lvl4pPr>
            <a:lvl5pPr>
              <a:spcAft>
                <a:spcPts val="600"/>
              </a:spcAft>
              <a:defRPr sz="1600"/>
            </a:lvl5pPr>
          </a:lstStyle>
          <a:p>
            <a:pPr marL="0" lvl="0" indent="0" algn="l" defTabSz="914400" rtl="0" eaLnBrk="1" latinLnBrk="0" hangingPunct="1">
              <a:lnSpc>
                <a:spcPct val="8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/>
              <a:t>Full Name</a:t>
            </a:r>
          </a:p>
          <a:p>
            <a:pPr lvl="1"/>
            <a:r>
              <a:rPr lang="en-US"/>
              <a:t>Role</a:t>
            </a:r>
          </a:p>
          <a:p>
            <a:pPr lvl="2"/>
            <a:r>
              <a:rPr lang="en-US"/>
              <a:t>Short bio</a:t>
            </a:r>
          </a:p>
          <a:p>
            <a:pPr lvl="3"/>
            <a:r>
              <a:rPr lang="en-US"/>
              <a:t>Bullet point</a:t>
            </a:r>
          </a:p>
        </p:txBody>
      </p:sp>
      <p:sp>
        <p:nvSpPr>
          <p:cNvPr id="50" name="Text Placeholder 21">
            <a:extLst>
              <a:ext uri="{FF2B5EF4-FFF2-40B4-BE49-F238E27FC236}">
                <a16:creationId xmlns:a16="http://schemas.microsoft.com/office/drawing/2014/main" id="{538B1F0C-0682-354C-9C2E-DEAF9D4D617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480047" y="3914042"/>
            <a:ext cx="2047984" cy="2172433"/>
          </a:xfrm>
        </p:spPr>
        <p:txBody>
          <a:bodyPr/>
          <a:lstStyle>
            <a:lvl1pPr marL="0" indent="0">
              <a:lnSpc>
                <a:spcPct val="80000"/>
              </a:lnSpc>
              <a:spcAft>
                <a:spcPts val="600"/>
              </a:spcAft>
              <a:buFont typeface="Arial" panose="020B0604020202020204" pitchFamily="34" charset="0"/>
              <a:buNone/>
              <a:defRPr lang="en-US" sz="2400" b="0" i="0" kern="1200" dirty="0" smtClean="0">
                <a:solidFill>
                  <a:schemeClr val="accent2"/>
                </a:solidFill>
                <a:latin typeface="GT Sectra Fine" pitchFamily="2" charset="77"/>
                <a:ea typeface="+mn-ea"/>
                <a:cs typeface="+mn-cs"/>
              </a:defRPr>
            </a:lvl1pPr>
            <a:lvl2pPr marL="0" indent="0">
              <a:spcAft>
                <a:spcPts val="600"/>
              </a:spcAft>
              <a:buNone/>
              <a:defRPr sz="1600"/>
            </a:lvl2pPr>
            <a:lvl3pPr marL="0" indent="0">
              <a:spcAft>
                <a:spcPts val="600"/>
              </a:spcAft>
              <a:buNone/>
              <a:defRPr sz="1200"/>
            </a:lvl3pPr>
            <a:lvl4pPr marL="182880" indent="-182880">
              <a:spcAft>
                <a:spcPts val="600"/>
              </a:spcAft>
              <a:buFont typeface="Arial" panose="020B0604020202020204" pitchFamily="34" charset="0"/>
              <a:buChar char="•"/>
              <a:defRPr sz="1200"/>
            </a:lvl4pPr>
            <a:lvl5pPr>
              <a:spcAft>
                <a:spcPts val="600"/>
              </a:spcAft>
              <a:defRPr sz="1600"/>
            </a:lvl5pPr>
          </a:lstStyle>
          <a:p>
            <a:pPr marL="0" lvl="0" indent="0" algn="l" defTabSz="914400" rtl="0" eaLnBrk="1" latinLnBrk="0" hangingPunct="1">
              <a:lnSpc>
                <a:spcPct val="8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/>
              <a:t>Full Name</a:t>
            </a:r>
          </a:p>
          <a:p>
            <a:pPr lvl="1"/>
            <a:r>
              <a:rPr lang="en-US"/>
              <a:t>Role</a:t>
            </a:r>
          </a:p>
          <a:p>
            <a:pPr lvl="2"/>
            <a:r>
              <a:rPr lang="en-US"/>
              <a:t>Short bio</a:t>
            </a:r>
          </a:p>
          <a:p>
            <a:pPr lvl="3"/>
            <a:r>
              <a:rPr lang="en-US"/>
              <a:t>Bullet point</a:t>
            </a:r>
          </a:p>
        </p:txBody>
      </p:sp>
      <p:sp>
        <p:nvSpPr>
          <p:cNvPr id="51" name="Text Placeholder 21">
            <a:extLst>
              <a:ext uri="{FF2B5EF4-FFF2-40B4-BE49-F238E27FC236}">
                <a16:creationId xmlns:a16="http://schemas.microsoft.com/office/drawing/2014/main" id="{C69C98AC-20D5-A44F-AEBD-63FEBDE6140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142742" y="3914042"/>
            <a:ext cx="2047984" cy="2172433"/>
          </a:xfrm>
        </p:spPr>
        <p:txBody>
          <a:bodyPr/>
          <a:lstStyle>
            <a:lvl1pPr marL="0" indent="0">
              <a:lnSpc>
                <a:spcPct val="80000"/>
              </a:lnSpc>
              <a:spcAft>
                <a:spcPts val="600"/>
              </a:spcAft>
              <a:buFont typeface="Arial" panose="020B0604020202020204" pitchFamily="34" charset="0"/>
              <a:buNone/>
              <a:defRPr lang="en-US" sz="2400" b="0" i="0" kern="1200" dirty="0" smtClean="0">
                <a:solidFill>
                  <a:schemeClr val="accent2"/>
                </a:solidFill>
                <a:latin typeface="GT Sectra Fine" pitchFamily="2" charset="77"/>
                <a:ea typeface="+mn-ea"/>
                <a:cs typeface="+mn-cs"/>
              </a:defRPr>
            </a:lvl1pPr>
            <a:lvl2pPr marL="0" indent="0">
              <a:spcAft>
                <a:spcPts val="600"/>
              </a:spcAft>
              <a:buNone/>
              <a:defRPr sz="1600"/>
            </a:lvl2pPr>
            <a:lvl3pPr marL="0" indent="0">
              <a:spcAft>
                <a:spcPts val="600"/>
              </a:spcAft>
              <a:buNone/>
              <a:defRPr sz="1200"/>
            </a:lvl3pPr>
            <a:lvl4pPr marL="182880" indent="-182880">
              <a:spcAft>
                <a:spcPts val="600"/>
              </a:spcAft>
              <a:buFont typeface="Arial" panose="020B0604020202020204" pitchFamily="34" charset="0"/>
              <a:buChar char="•"/>
              <a:defRPr sz="1200"/>
            </a:lvl4pPr>
            <a:lvl5pPr>
              <a:spcAft>
                <a:spcPts val="600"/>
              </a:spcAft>
              <a:defRPr sz="1600"/>
            </a:lvl5pPr>
          </a:lstStyle>
          <a:p>
            <a:pPr marL="0" lvl="0" indent="0" algn="l" defTabSz="914400" rtl="0" eaLnBrk="1" latinLnBrk="0" hangingPunct="1">
              <a:lnSpc>
                <a:spcPct val="8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/>
              <a:t>Full Name</a:t>
            </a:r>
          </a:p>
          <a:p>
            <a:pPr lvl="1"/>
            <a:r>
              <a:rPr lang="en-US"/>
              <a:t>Role</a:t>
            </a:r>
          </a:p>
          <a:p>
            <a:pPr lvl="2"/>
            <a:r>
              <a:rPr lang="en-US"/>
              <a:t>Short bio</a:t>
            </a:r>
          </a:p>
          <a:p>
            <a:pPr lvl="3"/>
            <a:r>
              <a:rPr lang="en-US"/>
              <a:t>Bullet point</a:t>
            </a:r>
          </a:p>
        </p:txBody>
      </p:sp>
    </p:spTree>
    <p:extLst>
      <p:ext uri="{BB962C8B-B14F-4D97-AF65-F5344CB8AC3E}">
        <p14:creationId xmlns:p14="http://schemas.microsoft.com/office/powerpoint/2010/main" val="19859701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83">
          <p15:clr>
            <a:srgbClr val="5ACBF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6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9EC595-3BDB-489C-AB5C-4C48BF9B07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000" y="381000"/>
            <a:ext cx="11430000" cy="91440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/>
              <a:t>Place headline here (36pt, min 30pt)</a:t>
            </a:r>
            <a:endParaRPr lang="en-US"/>
          </a:p>
        </p:txBody>
      </p:sp>
      <p:sp>
        <p:nvSpPr>
          <p:cNvPr id="16" name="Picture Placeholder 13">
            <a:extLst>
              <a:ext uri="{FF2B5EF4-FFF2-40B4-BE49-F238E27FC236}">
                <a16:creationId xmlns:a16="http://schemas.microsoft.com/office/drawing/2014/main" id="{B8224852-B872-0E48-9DF5-0937E260C3B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81000" y="1845611"/>
            <a:ext cx="1554480" cy="1554480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>
              <a:buNone/>
              <a:defRPr sz="1800" b="0"/>
            </a:lvl1pPr>
          </a:lstStyle>
          <a:p>
            <a:r>
              <a:rPr lang="en-GB"/>
              <a:t>Add profile photo</a:t>
            </a:r>
            <a:endParaRPr lang="en-US"/>
          </a:p>
        </p:txBody>
      </p:sp>
      <p:sp>
        <p:nvSpPr>
          <p:cNvPr id="21" name="Picture Placeholder 13">
            <a:extLst>
              <a:ext uri="{FF2B5EF4-FFF2-40B4-BE49-F238E27FC236}">
                <a16:creationId xmlns:a16="http://schemas.microsoft.com/office/drawing/2014/main" id="{D57647B7-79D1-0A4B-BE19-EB3D7E56204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2356104" y="1845611"/>
            <a:ext cx="1554480" cy="1554480"/>
          </a:xfrm>
          <a:solidFill>
            <a:schemeClr val="tx2">
              <a:lumMod val="20000"/>
              <a:lumOff val="80000"/>
            </a:schemeClr>
          </a:solidFill>
        </p:spPr>
        <p:txBody>
          <a:bodyPr vert="horz" lIns="0" tIns="0" rIns="0" bIns="0" rtlCol="0">
            <a:noAutofit/>
          </a:bodyPr>
          <a:lstStyle>
            <a:lvl1pPr marL="0" indent="0">
              <a:buNone/>
              <a:defRPr lang="en-US" sz="1800" b="0" dirty="0"/>
            </a:lvl1pPr>
          </a:lstStyle>
          <a:p>
            <a:pPr lvl="0"/>
            <a:r>
              <a:rPr lang="en-GB"/>
              <a:t>Add profile photo</a:t>
            </a:r>
            <a:endParaRPr lang="en-US"/>
          </a:p>
        </p:txBody>
      </p:sp>
      <p:sp>
        <p:nvSpPr>
          <p:cNvPr id="23" name="Picture Placeholder 13">
            <a:extLst>
              <a:ext uri="{FF2B5EF4-FFF2-40B4-BE49-F238E27FC236}">
                <a16:creationId xmlns:a16="http://schemas.microsoft.com/office/drawing/2014/main" id="{4340D6FD-1887-3544-A26E-8F335B859BDB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4331208" y="1845611"/>
            <a:ext cx="1554480" cy="1554480"/>
          </a:xfrm>
          <a:solidFill>
            <a:schemeClr val="tx2">
              <a:lumMod val="20000"/>
              <a:lumOff val="80000"/>
            </a:schemeClr>
          </a:solidFill>
        </p:spPr>
        <p:txBody>
          <a:bodyPr vert="horz" lIns="0" tIns="0" rIns="0" bIns="0" rtlCol="0">
            <a:noAutofit/>
          </a:bodyPr>
          <a:lstStyle>
            <a:lvl1pPr marL="0" indent="0">
              <a:buNone/>
              <a:defRPr lang="en-US" sz="1800" b="0" dirty="0"/>
            </a:lvl1pPr>
          </a:lstStyle>
          <a:p>
            <a:pPr lvl="0"/>
            <a:r>
              <a:rPr lang="en-GB"/>
              <a:t>Add profile photo</a:t>
            </a:r>
            <a:endParaRPr lang="en-US"/>
          </a:p>
        </p:txBody>
      </p:sp>
      <p:sp>
        <p:nvSpPr>
          <p:cNvPr id="24" name="Picture Placeholder 13">
            <a:extLst>
              <a:ext uri="{FF2B5EF4-FFF2-40B4-BE49-F238E27FC236}">
                <a16:creationId xmlns:a16="http://schemas.microsoft.com/office/drawing/2014/main" id="{FA080C1D-BB93-B249-9F54-C5F7A16E098B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06312" y="1845611"/>
            <a:ext cx="1554480" cy="1554480"/>
          </a:xfrm>
          <a:solidFill>
            <a:schemeClr val="tx2">
              <a:lumMod val="20000"/>
              <a:lumOff val="80000"/>
            </a:schemeClr>
          </a:solidFill>
        </p:spPr>
        <p:txBody>
          <a:bodyPr vert="horz" lIns="0" tIns="0" rIns="0" bIns="0" rtlCol="0">
            <a:noAutofit/>
          </a:bodyPr>
          <a:lstStyle>
            <a:lvl1pPr marL="0" indent="0">
              <a:buNone/>
              <a:defRPr lang="en-US" sz="1800" b="0" dirty="0"/>
            </a:lvl1pPr>
          </a:lstStyle>
          <a:p>
            <a:pPr lvl="0"/>
            <a:r>
              <a:rPr lang="en-GB"/>
              <a:t>Add profile photo</a:t>
            </a:r>
            <a:endParaRPr lang="en-US"/>
          </a:p>
        </p:txBody>
      </p:sp>
      <p:sp>
        <p:nvSpPr>
          <p:cNvPr id="25" name="Picture Placeholder 13">
            <a:extLst>
              <a:ext uri="{FF2B5EF4-FFF2-40B4-BE49-F238E27FC236}">
                <a16:creationId xmlns:a16="http://schemas.microsoft.com/office/drawing/2014/main" id="{A1C6FF20-E7DF-8F42-9AE5-920A6769DA44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10256520" y="1845611"/>
            <a:ext cx="1554480" cy="1554480"/>
          </a:xfrm>
          <a:solidFill>
            <a:schemeClr val="tx2">
              <a:lumMod val="20000"/>
              <a:lumOff val="80000"/>
            </a:schemeClr>
          </a:solidFill>
        </p:spPr>
        <p:txBody>
          <a:bodyPr vert="horz" lIns="0" tIns="0" rIns="0" bIns="0" rtlCol="0">
            <a:noAutofit/>
          </a:bodyPr>
          <a:lstStyle>
            <a:lvl1pPr marL="0" indent="0">
              <a:buNone/>
              <a:defRPr lang="en-US" sz="1800" b="0" dirty="0"/>
            </a:lvl1pPr>
          </a:lstStyle>
          <a:p>
            <a:pPr lvl="0"/>
            <a:r>
              <a:rPr lang="en-GB"/>
              <a:t>Add profile photo</a:t>
            </a:r>
            <a:endParaRPr lang="en-US"/>
          </a:p>
        </p:txBody>
      </p:sp>
      <p:sp>
        <p:nvSpPr>
          <p:cNvPr id="31" name="Picture Placeholder 13">
            <a:extLst>
              <a:ext uri="{FF2B5EF4-FFF2-40B4-BE49-F238E27FC236}">
                <a16:creationId xmlns:a16="http://schemas.microsoft.com/office/drawing/2014/main" id="{CA9187A3-C074-9F44-8687-E31C02BD5083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8281416" y="1845611"/>
            <a:ext cx="1554480" cy="1554480"/>
          </a:xfrm>
          <a:solidFill>
            <a:schemeClr val="tx2">
              <a:lumMod val="20000"/>
              <a:lumOff val="80000"/>
            </a:schemeClr>
          </a:solidFill>
        </p:spPr>
        <p:txBody>
          <a:bodyPr vert="horz" lIns="0" tIns="0" rIns="0" bIns="0" rtlCol="0">
            <a:noAutofit/>
          </a:bodyPr>
          <a:lstStyle>
            <a:lvl1pPr marL="0" indent="0">
              <a:buNone/>
              <a:defRPr lang="en-US" sz="1800" b="0" dirty="0"/>
            </a:lvl1pPr>
          </a:lstStyle>
          <a:p>
            <a:pPr lvl="0"/>
            <a:r>
              <a:rPr lang="en-GB"/>
              <a:t>Add profile photo</a:t>
            </a:r>
            <a:endParaRPr lang="en-US"/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AA02BDBD-12C4-A940-8556-B3E5BDD10714}"/>
              </a:ext>
            </a:extLst>
          </p:cNvPr>
          <p:cNvCxnSpPr>
            <a:cxnSpLocks/>
          </p:cNvCxnSpPr>
          <p:nvPr userDrawn="1"/>
        </p:nvCxnSpPr>
        <p:spPr>
          <a:xfrm>
            <a:off x="377415" y="3685932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3FEA9EDE-6235-5149-A941-CF6FEAE2E6FF}"/>
              </a:ext>
            </a:extLst>
          </p:cNvPr>
          <p:cNvCxnSpPr>
            <a:cxnSpLocks/>
          </p:cNvCxnSpPr>
          <p:nvPr userDrawn="1"/>
        </p:nvCxnSpPr>
        <p:spPr>
          <a:xfrm>
            <a:off x="2353236" y="3685932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8BE3B3A9-F650-CD4D-ABE8-60A0F5E115AE}"/>
              </a:ext>
            </a:extLst>
          </p:cNvPr>
          <p:cNvCxnSpPr>
            <a:cxnSpLocks/>
          </p:cNvCxnSpPr>
          <p:nvPr userDrawn="1"/>
        </p:nvCxnSpPr>
        <p:spPr>
          <a:xfrm>
            <a:off x="4329057" y="3685932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40EADFA0-1672-B34A-99B7-19C51FEE8983}"/>
              </a:ext>
            </a:extLst>
          </p:cNvPr>
          <p:cNvCxnSpPr>
            <a:cxnSpLocks/>
          </p:cNvCxnSpPr>
          <p:nvPr userDrawn="1"/>
        </p:nvCxnSpPr>
        <p:spPr>
          <a:xfrm>
            <a:off x="6304878" y="3685932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8C298F82-C3A0-2A4F-8530-36C08463C5C0}"/>
              </a:ext>
            </a:extLst>
          </p:cNvPr>
          <p:cNvCxnSpPr>
            <a:cxnSpLocks/>
          </p:cNvCxnSpPr>
          <p:nvPr userDrawn="1"/>
        </p:nvCxnSpPr>
        <p:spPr>
          <a:xfrm>
            <a:off x="8280699" y="3685932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735C1307-45DE-104B-82C7-0AF770E496DE}"/>
              </a:ext>
            </a:extLst>
          </p:cNvPr>
          <p:cNvCxnSpPr>
            <a:cxnSpLocks/>
          </p:cNvCxnSpPr>
          <p:nvPr userDrawn="1"/>
        </p:nvCxnSpPr>
        <p:spPr>
          <a:xfrm>
            <a:off x="10256520" y="3685932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6BEB5A56-DED2-134F-B0DE-11936982FFF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77415" y="3926552"/>
            <a:ext cx="1554480" cy="1900047"/>
          </a:xfrm>
        </p:spPr>
        <p:txBody>
          <a:bodyPr/>
          <a:lstStyle>
            <a:lvl1pPr marL="0" indent="0">
              <a:lnSpc>
                <a:spcPct val="80000"/>
              </a:lnSpc>
              <a:spcAft>
                <a:spcPts val="600"/>
              </a:spcAft>
              <a:buFont typeface="Arial" panose="020B0604020202020204" pitchFamily="34" charset="0"/>
              <a:buNone/>
              <a:defRPr sz="2100" b="0" i="0">
                <a:latin typeface="GT Sectra Fine" pitchFamily="2" charset="77"/>
              </a:defRPr>
            </a:lvl1pPr>
            <a:lvl2pPr marL="0" indent="0">
              <a:spcAft>
                <a:spcPts val="600"/>
              </a:spcAft>
              <a:buNone/>
              <a:defRPr sz="1600"/>
            </a:lvl2pPr>
            <a:lvl3pPr marL="0" indent="0">
              <a:spcAft>
                <a:spcPts val="600"/>
              </a:spcAft>
              <a:buNone/>
              <a:defRPr sz="1200"/>
            </a:lvl3pPr>
            <a:lvl4pPr marL="182880" indent="-182880">
              <a:spcAft>
                <a:spcPts val="600"/>
              </a:spcAft>
              <a:buFont typeface="Arial" panose="020B0604020202020204" pitchFamily="34" charset="0"/>
              <a:buChar char="•"/>
              <a:defRPr sz="1200"/>
            </a:lvl4pPr>
            <a:lvl5pPr>
              <a:spcAft>
                <a:spcPts val="600"/>
              </a:spcAft>
              <a:defRPr sz="1600"/>
            </a:lvl5pPr>
          </a:lstStyle>
          <a:p>
            <a:pPr lvl="0"/>
            <a:r>
              <a:rPr lang="en-US"/>
              <a:t>First name Last name</a:t>
            </a:r>
          </a:p>
          <a:p>
            <a:pPr lvl="1"/>
            <a:r>
              <a:rPr lang="en-US"/>
              <a:t>Role</a:t>
            </a:r>
          </a:p>
          <a:p>
            <a:pPr lvl="2"/>
            <a:r>
              <a:rPr lang="en-US"/>
              <a:t>Short bio</a:t>
            </a:r>
          </a:p>
          <a:p>
            <a:pPr lvl="3"/>
            <a:r>
              <a:rPr lang="en-US"/>
              <a:t>Bullet point</a:t>
            </a:r>
          </a:p>
        </p:txBody>
      </p:sp>
      <p:sp>
        <p:nvSpPr>
          <p:cNvPr id="28" name="Text Placeholder 21">
            <a:extLst>
              <a:ext uri="{FF2B5EF4-FFF2-40B4-BE49-F238E27FC236}">
                <a16:creationId xmlns:a16="http://schemas.microsoft.com/office/drawing/2014/main" id="{923321BD-6745-7944-910F-B8C8E4AC31DD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353236" y="3926552"/>
            <a:ext cx="1554480" cy="1900047"/>
          </a:xfrm>
        </p:spPr>
        <p:txBody>
          <a:bodyPr/>
          <a:lstStyle>
            <a:lvl1pPr marL="0" indent="0">
              <a:lnSpc>
                <a:spcPct val="80000"/>
              </a:lnSpc>
              <a:spcAft>
                <a:spcPts val="600"/>
              </a:spcAft>
              <a:buFont typeface="Arial" panose="020B0604020202020204" pitchFamily="34" charset="0"/>
              <a:buNone/>
              <a:defRPr sz="2100" b="0" i="0">
                <a:latin typeface="GT Sectra Fine" pitchFamily="2" charset="77"/>
              </a:defRPr>
            </a:lvl1pPr>
            <a:lvl2pPr marL="0" indent="0">
              <a:spcAft>
                <a:spcPts val="600"/>
              </a:spcAft>
              <a:buNone/>
              <a:defRPr sz="1600"/>
            </a:lvl2pPr>
            <a:lvl3pPr marL="0" indent="0">
              <a:spcAft>
                <a:spcPts val="600"/>
              </a:spcAft>
              <a:buNone/>
              <a:defRPr sz="1200"/>
            </a:lvl3pPr>
            <a:lvl4pPr marL="182880" indent="-182880">
              <a:spcAft>
                <a:spcPts val="600"/>
              </a:spcAft>
              <a:buFont typeface="Arial" panose="020B0604020202020204" pitchFamily="34" charset="0"/>
              <a:buChar char="•"/>
              <a:defRPr sz="1200"/>
            </a:lvl4pPr>
            <a:lvl5pPr>
              <a:spcAft>
                <a:spcPts val="600"/>
              </a:spcAft>
              <a:defRPr sz="1600"/>
            </a:lvl5pPr>
          </a:lstStyle>
          <a:p>
            <a:pPr lvl="0"/>
            <a:r>
              <a:rPr lang="en-US"/>
              <a:t>First name Last name</a:t>
            </a:r>
          </a:p>
          <a:p>
            <a:pPr lvl="1"/>
            <a:r>
              <a:rPr lang="en-US"/>
              <a:t>Role</a:t>
            </a:r>
          </a:p>
          <a:p>
            <a:pPr lvl="2"/>
            <a:r>
              <a:rPr lang="en-US"/>
              <a:t>Short bio</a:t>
            </a:r>
          </a:p>
          <a:p>
            <a:pPr lvl="3"/>
            <a:r>
              <a:rPr lang="en-US"/>
              <a:t>Bullet point</a:t>
            </a:r>
          </a:p>
        </p:txBody>
      </p:sp>
      <p:sp>
        <p:nvSpPr>
          <p:cNvPr id="29" name="Text Placeholder 21">
            <a:extLst>
              <a:ext uri="{FF2B5EF4-FFF2-40B4-BE49-F238E27FC236}">
                <a16:creationId xmlns:a16="http://schemas.microsoft.com/office/drawing/2014/main" id="{2A6C4DC7-1806-A74D-B434-61FF385F82A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329057" y="3926552"/>
            <a:ext cx="1554480" cy="1900047"/>
          </a:xfrm>
        </p:spPr>
        <p:txBody>
          <a:bodyPr/>
          <a:lstStyle>
            <a:lvl1pPr marL="0" indent="0">
              <a:lnSpc>
                <a:spcPct val="80000"/>
              </a:lnSpc>
              <a:spcAft>
                <a:spcPts val="600"/>
              </a:spcAft>
              <a:buFont typeface="Arial" panose="020B0604020202020204" pitchFamily="34" charset="0"/>
              <a:buNone/>
              <a:defRPr sz="2100" b="0" i="0">
                <a:latin typeface="GT Sectra Fine" pitchFamily="2" charset="77"/>
              </a:defRPr>
            </a:lvl1pPr>
            <a:lvl2pPr marL="0" indent="0">
              <a:spcAft>
                <a:spcPts val="600"/>
              </a:spcAft>
              <a:buNone/>
              <a:defRPr sz="1600"/>
            </a:lvl2pPr>
            <a:lvl3pPr marL="0" indent="0">
              <a:spcAft>
                <a:spcPts val="600"/>
              </a:spcAft>
              <a:buNone/>
              <a:defRPr sz="1200"/>
            </a:lvl3pPr>
            <a:lvl4pPr marL="182880" indent="-182880">
              <a:spcAft>
                <a:spcPts val="600"/>
              </a:spcAft>
              <a:buFont typeface="Arial" panose="020B0604020202020204" pitchFamily="34" charset="0"/>
              <a:buChar char="•"/>
              <a:defRPr sz="1200"/>
            </a:lvl4pPr>
            <a:lvl5pPr>
              <a:spcAft>
                <a:spcPts val="600"/>
              </a:spcAft>
              <a:defRPr sz="1600"/>
            </a:lvl5pPr>
          </a:lstStyle>
          <a:p>
            <a:pPr lvl="0"/>
            <a:r>
              <a:rPr lang="en-US"/>
              <a:t>First name Last name</a:t>
            </a:r>
          </a:p>
          <a:p>
            <a:pPr lvl="1"/>
            <a:r>
              <a:rPr lang="en-US"/>
              <a:t>Role</a:t>
            </a:r>
          </a:p>
          <a:p>
            <a:pPr lvl="2"/>
            <a:r>
              <a:rPr lang="en-US"/>
              <a:t>Short bio</a:t>
            </a:r>
          </a:p>
          <a:p>
            <a:pPr lvl="3"/>
            <a:r>
              <a:rPr lang="en-US"/>
              <a:t>Bullet point</a:t>
            </a:r>
          </a:p>
        </p:txBody>
      </p:sp>
      <p:sp>
        <p:nvSpPr>
          <p:cNvPr id="30" name="Text Placeholder 21">
            <a:extLst>
              <a:ext uri="{FF2B5EF4-FFF2-40B4-BE49-F238E27FC236}">
                <a16:creationId xmlns:a16="http://schemas.microsoft.com/office/drawing/2014/main" id="{053D7F26-6DC1-034C-B572-B4BFE718C79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304878" y="3926552"/>
            <a:ext cx="1554480" cy="1900047"/>
          </a:xfrm>
        </p:spPr>
        <p:txBody>
          <a:bodyPr/>
          <a:lstStyle>
            <a:lvl1pPr marL="0" indent="0">
              <a:lnSpc>
                <a:spcPct val="80000"/>
              </a:lnSpc>
              <a:spcAft>
                <a:spcPts val="600"/>
              </a:spcAft>
              <a:buFont typeface="Arial" panose="020B0604020202020204" pitchFamily="34" charset="0"/>
              <a:buNone/>
              <a:defRPr sz="2100" b="0" i="0">
                <a:latin typeface="GT Sectra Fine" pitchFamily="2" charset="77"/>
              </a:defRPr>
            </a:lvl1pPr>
            <a:lvl2pPr marL="0" indent="0">
              <a:spcAft>
                <a:spcPts val="600"/>
              </a:spcAft>
              <a:buNone/>
              <a:defRPr sz="1600"/>
            </a:lvl2pPr>
            <a:lvl3pPr marL="0" indent="0">
              <a:spcAft>
                <a:spcPts val="600"/>
              </a:spcAft>
              <a:buNone/>
              <a:defRPr sz="1200"/>
            </a:lvl3pPr>
            <a:lvl4pPr marL="182880" indent="-182880">
              <a:spcAft>
                <a:spcPts val="600"/>
              </a:spcAft>
              <a:buFont typeface="Arial" panose="020B0604020202020204" pitchFamily="34" charset="0"/>
              <a:buChar char="•"/>
              <a:defRPr sz="1200"/>
            </a:lvl4pPr>
            <a:lvl5pPr>
              <a:spcAft>
                <a:spcPts val="600"/>
              </a:spcAft>
              <a:defRPr sz="1600"/>
            </a:lvl5pPr>
          </a:lstStyle>
          <a:p>
            <a:pPr lvl="0"/>
            <a:r>
              <a:rPr lang="en-US"/>
              <a:t>First name Last name</a:t>
            </a:r>
          </a:p>
          <a:p>
            <a:pPr lvl="1"/>
            <a:r>
              <a:rPr lang="en-US"/>
              <a:t>Role</a:t>
            </a:r>
          </a:p>
          <a:p>
            <a:pPr lvl="2"/>
            <a:r>
              <a:rPr lang="en-US"/>
              <a:t>Short bio</a:t>
            </a:r>
          </a:p>
          <a:p>
            <a:pPr lvl="3"/>
            <a:r>
              <a:rPr lang="en-US"/>
              <a:t>Bullet point</a:t>
            </a:r>
          </a:p>
        </p:txBody>
      </p:sp>
      <p:sp>
        <p:nvSpPr>
          <p:cNvPr id="32" name="Text Placeholder 21">
            <a:extLst>
              <a:ext uri="{FF2B5EF4-FFF2-40B4-BE49-F238E27FC236}">
                <a16:creationId xmlns:a16="http://schemas.microsoft.com/office/drawing/2014/main" id="{E075A489-B7B7-CE40-B061-D8A36AFCC81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280699" y="3926552"/>
            <a:ext cx="1554480" cy="1900047"/>
          </a:xfrm>
        </p:spPr>
        <p:txBody>
          <a:bodyPr/>
          <a:lstStyle>
            <a:lvl1pPr marL="0" indent="0">
              <a:lnSpc>
                <a:spcPct val="80000"/>
              </a:lnSpc>
              <a:spcAft>
                <a:spcPts val="600"/>
              </a:spcAft>
              <a:buFont typeface="Arial" panose="020B0604020202020204" pitchFamily="34" charset="0"/>
              <a:buNone/>
              <a:defRPr sz="2100" b="0" i="0">
                <a:latin typeface="GT Sectra Fine" pitchFamily="2" charset="77"/>
              </a:defRPr>
            </a:lvl1pPr>
            <a:lvl2pPr marL="0" indent="0">
              <a:spcAft>
                <a:spcPts val="600"/>
              </a:spcAft>
              <a:buNone/>
              <a:defRPr sz="1600"/>
            </a:lvl2pPr>
            <a:lvl3pPr marL="0" indent="0">
              <a:spcAft>
                <a:spcPts val="600"/>
              </a:spcAft>
              <a:buNone/>
              <a:defRPr sz="1200"/>
            </a:lvl3pPr>
            <a:lvl4pPr marL="182880" indent="-182880">
              <a:spcAft>
                <a:spcPts val="600"/>
              </a:spcAft>
              <a:buFont typeface="Arial" panose="020B0604020202020204" pitchFamily="34" charset="0"/>
              <a:buChar char="•"/>
              <a:defRPr sz="1200"/>
            </a:lvl4pPr>
            <a:lvl5pPr>
              <a:spcAft>
                <a:spcPts val="600"/>
              </a:spcAft>
              <a:defRPr sz="1600"/>
            </a:lvl5pPr>
          </a:lstStyle>
          <a:p>
            <a:pPr lvl="0"/>
            <a:r>
              <a:rPr lang="en-US"/>
              <a:t>First name Last name</a:t>
            </a:r>
          </a:p>
          <a:p>
            <a:pPr lvl="1"/>
            <a:r>
              <a:rPr lang="en-US"/>
              <a:t>Role</a:t>
            </a:r>
          </a:p>
          <a:p>
            <a:pPr lvl="2"/>
            <a:r>
              <a:rPr lang="en-US"/>
              <a:t>Short bio</a:t>
            </a:r>
          </a:p>
          <a:p>
            <a:pPr lvl="3"/>
            <a:r>
              <a:rPr lang="en-US"/>
              <a:t>Bullet point</a:t>
            </a:r>
          </a:p>
        </p:txBody>
      </p:sp>
      <p:sp>
        <p:nvSpPr>
          <p:cNvPr id="35" name="Text Placeholder 21">
            <a:extLst>
              <a:ext uri="{FF2B5EF4-FFF2-40B4-BE49-F238E27FC236}">
                <a16:creationId xmlns:a16="http://schemas.microsoft.com/office/drawing/2014/main" id="{FF2BF483-5EDC-9242-AD58-57E84F538C81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0256520" y="3926552"/>
            <a:ext cx="1554480" cy="1900047"/>
          </a:xfrm>
        </p:spPr>
        <p:txBody>
          <a:bodyPr/>
          <a:lstStyle>
            <a:lvl1pPr marL="0" indent="0">
              <a:lnSpc>
                <a:spcPct val="80000"/>
              </a:lnSpc>
              <a:spcAft>
                <a:spcPts val="600"/>
              </a:spcAft>
              <a:buFont typeface="Arial" panose="020B0604020202020204" pitchFamily="34" charset="0"/>
              <a:buNone/>
              <a:defRPr sz="2100" b="0" i="0">
                <a:latin typeface="GT Sectra Fine" pitchFamily="2" charset="77"/>
              </a:defRPr>
            </a:lvl1pPr>
            <a:lvl2pPr marL="0" indent="0">
              <a:spcAft>
                <a:spcPts val="600"/>
              </a:spcAft>
              <a:buNone/>
              <a:defRPr sz="1600"/>
            </a:lvl2pPr>
            <a:lvl3pPr marL="0" indent="0">
              <a:spcAft>
                <a:spcPts val="600"/>
              </a:spcAft>
              <a:buNone/>
              <a:defRPr sz="1200"/>
            </a:lvl3pPr>
            <a:lvl4pPr marL="182880" indent="-182880">
              <a:spcAft>
                <a:spcPts val="600"/>
              </a:spcAft>
              <a:buFont typeface="Arial" panose="020B0604020202020204" pitchFamily="34" charset="0"/>
              <a:buChar char="•"/>
              <a:defRPr sz="1200"/>
            </a:lvl4pPr>
            <a:lvl5pPr>
              <a:spcAft>
                <a:spcPts val="600"/>
              </a:spcAft>
              <a:defRPr sz="1600"/>
            </a:lvl5pPr>
          </a:lstStyle>
          <a:p>
            <a:pPr lvl="0"/>
            <a:r>
              <a:rPr lang="en-US"/>
              <a:t>First name Last name</a:t>
            </a:r>
          </a:p>
          <a:p>
            <a:pPr lvl="1"/>
            <a:r>
              <a:rPr lang="en-US"/>
              <a:t>Role</a:t>
            </a:r>
          </a:p>
          <a:p>
            <a:pPr lvl="2"/>
            <a:r>
              <a:rPr lang="en-US"/>
              <a:t>Short bio</a:t>
            </a:r>
          </a:p>
          <a:p>
            <a:pPr lvl="3"/>
            <a:r>
              <a:rPr lang="en-US"/>
              <a:t>Bullet point</a:t>
            </a:r>
          </a:p>
        </p:txBody>
      </p:sp>
    </p:spTree>
    <p:extLst>
      <p:ext uri="{BB962C8B-B14F-4D97-AF65-F5344CB8AC3E}">
        <p14:creationId xmlns:p14="http://schemas.microsoft.com/office/powerpoint/2010/main" val="18802565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83">
          <p15:clr>
            <a:srgbClr val="5ACBF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6 - Dark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9EC595-3BDB-489C-AB5C-4C48BF9B07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000" y="381000"/>
            <a:ext cx="11430000" cy="91440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/>
              <a:t>Place headline here (36pt, min 30pt)</a:t>
            </a:r>
            <a:endParaRPr lang="en-US"/>
          </a:p>
        </p:txBody>
      </p:sp>
      <p:sp>
        <p:nvSpPr>
          <p:cNvPr id="16" name="Picture Placeholder 13">
            <a:extLst>
              <a:ext uri="{FF2B5EF4-FFF2-40B4-BE49-F238E27FC236}">
                <a16:creationId xmlns:a16="http://schemas.microsoft.com/office/drawing/2014/main" id="{B8224852-B872-0E48-9DF5-0937E260C3B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81000" y="1845611"/>
            <a:ext cx="1554480" cy="1554480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>
              <a:buNone/>
              <a:defRPr sz="1800" b="0"/>
            </a:lvl1pPr>
          </a:lstStyle>
          <a:p>
            <a:r>
              <a:rPr lang="en-GB"/>
              <a:t>Add profile photo</a:t>
            </a:r>
            <a:endParaRPr lang="en-US"/>
          </a:p>
        </p:txBody>
      </p:sp>
      <p:sp>
        <p:nvSpPr>
          <p:cNvPr id="21" name="Picture Placeholder 13">
            <a:extLst>
              <a:ext uri="{FF2B5EF4-FFF2-40B4-BE49-F238E27FC236}">
                <a16:creationId xmlns:a16="http://schemas.microsoft.com/office/drawing/2014/main" id="{D57647B7-79D1-0A4B-BE19-EB3D7E56204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2356104" y="1845611"/>
            <a:ext cx="1554480" cy="1554480"/>
          </a:xfrm>
          <a:solidFill>
            <a:schemeClr val="tx2">
              <a:lumMod val="20000"/>
              <a:lumOff val="80000"/>
            </a:schemeClr>
          </a:solidFill>
        </p:spPr>
        <p:txBody>
          <a:bodyPr vert="horz" lIns="0" tIns="0" rIns="0" bIns="0" rtlCol="0">
            <a:noAutofit/>
          </a:bodyPr>
          <a:lstStyle>
            <a:lvl1pPr marL="0" indent="0">
              <a:buNone/>
              <a:defRPr lang="en-US" sz="1800" b="0" dirty="0"/>
            </a:lvl1pPr>
          </a:lstStyle>
          <a:p>
            <a:pPr lvl="0"/>
            <a:r>
              <a:rPr lang="en-GB"/>
              <a:t>Add profile photo</a:t>
            </a:r>
            <a:endParaRPr lang="en-US"/>
          </a:p>
        </p:txBody>
      </p:sp>
      <p:sp>
        <p:nvSpPr>
          <p:cNvPr id="23" name="Picture Placeholder 13">
            <a:extLst>
              <a:ext uri="{FF2B5EF4-FFF2-40B4-BE49-F238E27FC236}">
                <a16:creationId xmlns:a16="http://schemas.microsoft.com/office/drawing/2014/main" id="{4340D6FD-1887-3544-A26E-8F335B859BDB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4331208" y="1845611"/>
            <a:ext cx="1554480" cy="1554480"/>
          </a:xfrm>
          <a:solidFill>
            <a:schemeClr val="tx2">
              <a:lumMod val="20000"/>
              <a:lumOff val="80000"/>
            </a:schemeClr>
          </a:solidFill>
        </p:spPr>
        <p:txBody>
          <a:bodyPr vert="horz" lIns="0" tIns="0" rIns="0" bIns="0" rtlCol="0">
            <a:noAutofit/>
          </a:bodyPr>
          <a:lstStyle>
            <a:lvl1pPr marL="0" indent="0">
              <a:buNone/>
              <a:defRPr lang="en-US" sz="1800" b="0" dirty="0"/>
            </a:lvl1pPr>
          </a:lstStyle>
          <a:p>
            <a:pPr lvl="0"/>
            <a:r>
              <a:rPr lang="en-GB"/>
              <a:t>Add profile photo</a:t>
            </a:r>
            <a:endParaRPr lang="en-US"/>
          </a:p>
        </p:txBody>
      </p:sp>
      <p:sp>
        <p:nvSpPr>
          <p:cNvPr id="24" name="Picture Placeholder 13">
            <a:extLst>
              <a:ext uri="{FF2B5EF4-FFF2-40B4-BE49-F238E27FC236}">
                <a16:creationId xmlns:a16="http://schemas.microsoft.com/office/drawing/2014/main" id="{FA080C1D-BB93-B249-9F54-C5F7A16E098B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06312" y="1845611"/>
            <a:ext cx="1554480" cy="1554480"/>
          </a:xfrm>
          <a:solidFill>
            <a:schemeClr val="tx2">
              <a:lumMod val="20000"/>
              <a:lumOff val="80000"/>
            </a:schemeClr>
          </a:solidFill>
        </p:spPr>
        <p:txBody>
          <a:bodyPr vert="horz" lIns="0" tIns="0" rIns="0" bIns="0" rtlCol="0">
            <a:noAutofit/>
          </a:bodyPr>
          <a:lstStyle>
            <a:lvl1pPr marL="0" indent="0">
              <a:buNone/>
              <a:defRPr lang="en-US" sz="1800" b="0" dirty="0"/>
            </a:lvl1pPr>
          </a:lstStyle>
          <a:p>
            <a:pPr lvl="0"/>
            <a:r>
              <a:rPr lang="en-GB"/>
              <a:t>Add profile photo</a:t>
            </a:r>
            <a:endParaRPr lang="en-US"/>
          </a:p>
        </p:txBody>
      </p:sp>
      <p:sp>
        <p:nvSpPr>
          <p:cNvPr id="25" name="Picture Placeholder 13">
            <a:extLst>
              <a:ext uri="{FF2B5EF4-FFF2-40B4-BE49-F238E27FC236}">
                <a16:creationId xmlns:a16="http://schemas.microsoft.com/office/drawing/2014/main" id="{A1C6FF20-E7DF-8F42-9AE5-920A6769DA44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10256520" y="1845611"/>
            <a:ext cx="1554480" cy="1554480"/>
          </a:xfrm>
          <a:solidFill>
            <a:schemeClr val="tx2">
              <a:lumMod val="20000"/>
              <a:lumOff val="80000"/>
            </a:schemeClr>
          </a:solidFill>
        </p:spPr>
        <p:txBody>
          <a:bodyPr vert="horz" lIns="0" tIns="0" rIns="0" bIns="0" rtlCol="0">
            <a:noAutofit/>
          </a:bodyPr>
          <a:lstStyle>
            <a:lvl1pPr marL="0" indent="0">
              <a:buNone/>
              <a:defRPr lang="en-US" sz="1800" b="0" dirty="0"/>
            </a:lvl1pPr>
          </a:lstStyle>
          <a:p>
            <a:pPr lvl="0"/>
            <a:r>
              <a:rPr lang="en-GB"/>
              <a:t>Add profile photo</a:t>
            </a:r>
            <a:endParaRPr lang="en-US"/>
          </a:p>
        </p:txBody>
      </p:sp>
      <p:sp>
        <p:nvSpPr>
          <p:cNvPr id="26" name="Text Placeholder 21">
            <a:extLst>
              <a:ext uri="{FF2B5EF4-FFF2-40B4-BE49-F238E27FC236}">
                <a16:creationId xmlns:a16="http://schemas.microsoft.com/office/drawing/2014/main" id="{85299B8E-3F01-2548-8001-539E1BC6287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77415" y="3926552"/>
            <a:ext cx="1554480" cy="1900047"/>
          </a:xfrm>
        </p:spPr>
        <p:txBody>
          <a:bodyPr/>
          <a:lstStyle>
            <a:lvl1pPr marL="0" indent="0">
              <a:lnSpc>
                <a:spcPct val="80000"/>
              </a:lnSpc>
              <a:spcAft>
                <a:spcPts val="600"/>
              </a:spcAft>
              <a:buFont typeface="Arial" panose="020B0604020202020204" pitchFamily="34" charset="0"/>
              <a:buNone/>
              <a:defRPr sz="2100" b="0" i="0">
                <a:latin typeface="GT Sectra Fine" pitchFamily="2" charset="77"/>
              </a:defRPr>
            </a:lvl1pPr>
            <a:lvl2pPr marL="0" indent="0">
              <a:spcAft>
                <a:spcPts val="600"/>
              </a:spcAft>
              <a:buNone/>
              <a:defRPr sz="1600"/>
            </a:lvl2pPr>
            <a:lvl3pPr marL="0" indent="0">
              <a:spcAft>
                <a:spcPts val="600"/>
              </a:spcAft>
              <a:buNone/>
              <a:defRPr sz="1200"/>
            </a:lvl3pPr>
            <a:lvl4pPr marL="182880" indent="-182880">
              <a:spcAft>
                <a:spcPts val="600"/>
              </a:spcAft>
              <a:buFont typeface="Arial" panose="020B0604020202020204" pitchFamily="34" charset="0"/>
              <a:buChar char="•"/>
              <a:defRPr sz="1200"/>
            </a:lvl4pPr>
            <a:lvl5pPr>
              <a:spcAft>
                <a:spcPts val="600"/>
              </a:spcAft>
              <a:defRPr sz="1600"/>
            </a:lvl5pPr>
          </a:lstStyle>
          <a:p>
            <a:pPr lvl="0"/>
            <a:r>
              <a:rPr lang="en-US"/>
              <a:t>First name Last name</a:t>
            </a:r>
          </a:p>
          <a:p>
            <a:pPr lvl="1"/>
            <a:r>
              <a:rPr lang="en-US"/>
              <a:t>Role</a:t>
            </a:r>
          </a:p>
          <a:p>
            <a:pPr lvl="2"/>
            <a:r>
              <a:rPr lang="en-US"/>
              <a:t>Short bio</a:t>
            </a:r>
          </a:p>
          <a:p>
            <a:pPr lvl="3"/>
            <a:r>
              <a:rPr lang="en-US"/>
              <a:t>Bullet point</a:t>
            </a:r>
          </a:p>
        </p:txBody>
      </p:sp>
      <p:sp>
        <p:nvSpPr>
          <p:cNvPr id="27" name="Text Placeholder 21">
            <a:extLst>
              <a:ext uri="{FF2B5EF4-FFF2-40B4-BE49-F238E27FC236}">
                <a16:creationId xmlns:a16="http://schemas.microsoft.com/office/drawing/2014/main" id="{4E426F14-FA6B-9D46-869F-A452B7018F4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353236" y="3926552"/>
            <a:ext cx="1554480" cy="1900047"/>
          </a:xfrm>
        </p:spPr>
        <p:txBody>
          <a:bodyPr/>
          <a:lstStyle>
            <a:lvl1pPr marL="0" indent="0">
              <a:lnSpc>
                <a:spcPct val="80000"/>
              </a:lnSpc>
              <a:spcAft>
                <a:spcPts val="600"/>
              </a:spcAft>
              <a:buFont typeface="Arial" panose="020B0604020202020204" pitchFamily="34" charset="0"/>
              <a:buNone/>
              <a:defRPr sz="2100" b="0" i="0">
                <a:latin typeface="GT Sectra Fine" pitchFamily="2" charset="77"/>
              </a:defRPr>
            </a:lvl1pPr>
            <a:lvl2pPr marL="0" indent="0">
              <a:spcAft>
                <a:spcPts val="600"/>
              </a:spcAft>
              <a:buNone/>
              <a:defRPr sz="1600"/>
            </a:lvl2pPr>
            <a:lvl3pPr marL="0" indent="0">
              <a:spcAft>
                <a:spcPts val="600"/>
              </a:spcAft>
              <a:buNone/>
              <a:defRPr sz="1200"/>
            </a:lvl3pPr>
            <a:lvl4pPr marL="182880" indent="-182880">
              <a:spcAft>
                <a:spcPts val="600"/>
              </a:spcAft>
              <a:buFont typeface="Arial" panose="020B0604020202020204" pitchFamily="34" charset="0"/>
              <a:buChar char="•"/>
              <a:defRPr sz="1200"/>
            </a:lvl4pPr>
            <a:lvl5pPr>
              <a:spcAft>
                <a:spcPts val="600"/>
              </a:spcAft>
              <a:defRPr sz="1600"/>
            </a:lvl5pPr>
          </a:lstStyle>
          <a:p>
            <a:pPr lvl="0"/>
            <a:r>
              <a:rPr lang="en-US"/>
              <a:t>First name Last name</a:t>
            </a:r>
          </a:p>
          <a:p>
            <a:pPr lvl="1"/>
            <a:r>
              <a:rPr lang="en-US"/>
              <a:t>Role</a:t>
            </a:r>
          </a:p>
          <a:p>
            <a:pPr lvl="2"/>
            <a:r>
              <a:rPr lang="en-US"/>
              <a:t>Short bio</a:t>
            </a:r>
          </a:p>
          <a:p>
            <a:pPr lvl="3"/>
            <a:r>
              <a:rPr lang="en-US"/>
              <a:t>Bullet point</a:t>
            </a:r>
          </a:p>
        </p:txBody>
      </p:sp>
      <p:sp>
        <p:nvSpPr>
          <p:cNvPr id="31" name="Picture Placeholder 13">
            <a:extLst>
              <a:ext uri="{FF2B5EF4-FFF2-40B4-BE49-F238E27FC236}">
                <a16:creationId xmlns:a16="http://schemas.microsoft.com/office/drawing/2014/main" id="{CA9187A3-C074-9F44-8687-E31C02BD5083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8281416" y="1845611"/>
            <a:ext cx="1554480" cy="1554480"/>
          </a:xfrm>
          <a:solidFill>
            <a:schemeClr val="tx2">
              <a:lumMod val="20000"/>
              <a:lumOff val="80000"/>
            </a:schemeClr>
          </a:solidFill>
        </p:spPr>
        <p:txBody>
          <a:bodyPr vert="horz" lIns="0" tIns="0" rIns="0" bIns="0" rtlCol="0">
            <a:noAutofit/>
          </a:bodyPr>
          <a:lstStyle>
            <a:lvl1pPr marL="0" indent="0">
              <a:buNone/>
              <a:defRPr lang="en-US" sz="1800" b="0" dirty="0"/>
            </a:lvl1pPr>
          </a:lstStyle>
          <a:p>
            <a:pPr lvl="0"/>
            <a:r>
              <a:rPr lang="en-GB"/>
              <a:t>Add profile photo</a:t>
            </a:r>
            <a:endParaRPr lang="en-US"/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AA02BDBD-12C4-A940-8556-B3E5BDD10714}"/>
              </a:ext>
            </a:extLst>
          </p:cNvPr>
          <p:cNvCxnSpPr>
            <a:cxnSpLocks/>
          </p:cNvCxnSpPr>
          <p:nvPr userDrawn="1"/>
        </p:nvCxnSpPr>
        <p:spPr>
          <a:xfrm>
            <a:off x="377415" y="3660880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3FEA9EDE-6235-5149-A941-CF6FEAE2E6FF}"/>
              </a:ext>
            </a:extLst>
          </p:cNvPr>
          <p:cNvCxnSpPr>
            <a:cxnSpLocks/>
          </p:cNvCxnSpPr>
          <p:nvPr userDrawn="1"/>
        </p:nvCxnSpPr>
        <p:spPr>
          <a:xfrm>
            <a:off x="2353236" y="3660880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8BE3B3A9-F650-CD4D-ABE8-60A0F5E115AE}"/>
              </a:ext>
            </a:extLst>
          </p:cNvPr>
          <p:cNvCxnSpPr>
            <a:cxnSpLocks/>
          </p:cNvCxnSpPr>
          <p:nvPr userDrawn="1"/>
        </p:nvCxnSpPr>
        <p:spPr>
          <a:xfrm>
            <a:off x="4329057" y="3660880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40EADFA0-1672-B34A-99B7-19C51FEE8983}"/>
              </a:ext>
            </a:extLst>
          </p:cNvPr>
          <p:cNvCxnSpPr>
            <a:cxnSpLocks/>
          </p:cNvCxnSpPr>
          <p:nvPr userDrawn="1"/>
        </p:nvCxnSpPr>
        <p:spPr>
          <a:xfrm>
            <a:off x="6304878" y="3660880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8C298F82-C3A0-2A4F-8530-36C08463C5C0}"/>
              </a:ext>
            </a:extLst>
          </p:cNvPr>
          <p:cNvCxnSpPr>
            <a:cxnSpLocks/>
          </p:cNvCxnSpPr>
          <p:nvPr userDrawn="1"/>
        </p:nvCxnSpPr>
        <p:spPr>
          <a:xfrm>
            <a:off x="8280699" y="3660880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735C1307-45DE-104B-82C7-0AF770E496DE}"/>
              </a:ext>
            </a:extLst>
          </p:cNvPr>
          <p:cNvCxnSpPr>
            <a:cxnSpLocks/>
          </p:cNvCxnSpPr>
          <p:nvPr userDrawn="1"/>
        </p:nvCxnSpPr>
        <p:spPr>
          <a:xfrm>
            <a:off x="10256520" y="3660880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 Placeholder 21">
            <a:extLst>
              <a:ext uri="{FF2B5EF4-FFF2-40B4-BE49-F238E27FC236}">
                <a16:creationId xmlns:a16="http://schemas.microsoft.com/office/drawing/2014/main" id="{538B1F0C-0682-354C-9C2E-DEAF9D4D617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329057" y="3926552"/>
            <a:ext cx="1554480" cy="1900047"/>
          </a:xfrm>
        </p:spPr>
        <p:txBody>
          <a:bodyPr/>
          <a:lstStyle>
            <a:lvl1pPr marL="0" indent="0">
              <a:lnSpc>
                <a:spcPct val="80000"/>
              </a:lnSpc>
              <a:spcAft>
                <a:spcPts val="600"/>
              </a:spcAft>
              <a:buFont typeface="Arial" panose="020B0604020202020204" pitchFamily="34" charset="0"/>
              <a:buNone/>
              <a:defRPr sz="2100" b="0" i="0">
                <a:latin typeface="GT Sectra Fine" pitchFamily="2" charset="77"/>
              </a:defRPr>
            </a:lvl1pPr>
            <a:lvl2pPr marL="0" indent="0">
              <a:spcAft>
                <a:spcPts val="600"/>
              </a:spcAft>
              <a:buNone/>
              <a:defRPr sz="1600"/>
            </a:lvl2pPr>
            <a:lvl3pPr marL="0" indent="0">
              <a:spcAft>
                <a:spcPts val="600"/>
              </a:spcAft>
              <a:buNone/>
              <a:defRPr sz="1200"/>
            </a:lvl3pPr>
            <a:lvl4pPr marL="182880" indent="-182880">
              <a:spcAft>
                <a:spcPts val="600"/>
              </a:spcAft>
              <a:buFont typeface="Arial" panose="020B0604020202020204" pitchFamily="34" charset="0"/>
              <a:buChar char="•"/>
              <a:defRPr sz="1200"/>
            </a:lvl4pPr>
            <a:lvl5pPr>
              <a:spcAft>
                <a:spcPts val="600"/>
              </a:spcAft>
              <a:defRPr sz="1600"/>
            </a:lvl5pPr>
          </a:lstStyle>
          <a:p>
            <a:pPr lvl="0"/>
            <a:r>
              <a:rPr lang="en-US"/>
              <a:t>First name Last name</a:t>
            </a:r>
          </a:p>
          <a:p>
            <a:pPr lvl="1"/>
            <a:r>
              <a:rPr lang="en-US"/>
              <a:t>Role</a:t>
            </a:r>
          </a:p>
          <a:p>
            <a:pPr lvl="2"/>
            <a:r>
              <a:rPr lang="en-US"/>
              <a:t>Short bio</a:t>
            </a:r>
          </a:p>
          <a:p>
            <a:pPr lvl="3"/>
            <a:r>
              <a:rPr lang="en-US"/>
              <a:t>Bullet point</a:t>
            </a:r>
          </a:p>
        </p:txBody>
      </p:sp>
      <p:sp>
        <p:nvSpPr>
          <p:cNvPr id="51" name="Text Placeholder 21">
            <a:extLst>
              <a:ext uri="{FF2B5EF4-FFF2-40B4-BE49-F238E27FC236}">
                <a16:creationId xmlns:a16="http://schemas.microsoft.com/office/drawing/2014/main" id="{C69C98AC-20D5-A44F-AEBD-63FEBDE6140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304878" y="3926552"/>
            <a:ext cx="1554480" cy="1900047"/>
          </a:xfrm>
        </p:spPr>
        <p:txBody>
          <a:bodyPr/>
          <a:lstStyle>
            <a:lvl1pPr marL="0" indent="0">
              <a:lnSpc>
                <a:spcPct val="80000"/>
              </a:lnSpc>
              <a:spcAft>
                <a:spcPts val="600"/>
              </a:spcAft>
              <a:buFont typeface="Arial" panose="020B0604020202020204" pitchFamily="34" charset="0"/>
              <a:buNone/>
              <a:defRPr sz="2100" b="0" i="0">
                <a:latin typeface="GT Sectra Fine" pitchFamily="2" charset="77"/>
              </a:defRPr>
            </a:lvl1pPr>
            <a:lvl2pPr marL="0" indent="0">
              <a:spcAft>
                <a:spcPts val="600"/>
              </a:spcAft>
              <a:buNone/>
              <a:defRPr sz="1600"/>
            </a:lvl2pPr>
            <a:lvl3pPr marL="0" indent="0">
              <a:spcAft>
                <a:spcPts val="600"/>
              </a:spcAft>
              <a:buNone/>
              <a:defRPr sz="1200"/>
            </a:lvl3pPr>
            <a:lvl4pPr marL="182880" indent="-182880">
              <a:spcAft>
                <a:spcPts val="600"/>
              </a:spcAft>
              <a:buFont typeface="Arial" panose="020B0604020202020204" pitchFamily="34" charset="0"/>
              <a:buChar char="•"/>
              <a:defRPr sz="1200"/>
            </a:lvl4pPr>
            <a:lvl5pPr>
              <a:spcAft>
                <a:spcPts val="600"/>
              </a:spcAft>
              <a:defRPr sz="1600"/>
            </a:lvl5pPr>
          </a:lstStyle>
          <a:p>
            <a:pPr lvl="0"/>
            <a:r>
              <a:rPr lang="en-US"/>
              <a:t>First name Last name</a:t>
            </a:r>
          </a:p>
          <a:p>
            <a:pPr lvl="1"/>
            <a:r>
              <a:rPr lang="en-US"/>
              <a:t>Role</a:t>
            </a:r>
          </a:p>
          <a:p>
            <a:pPr lvl="2"/>
            <a:r>
              <a:rPr lang="en-US"/>
              <a:t>Short bio</a:t>
            </a:r>
          </a:p>
          <a:p>
            <a:pPr lvl="3"/>
            <a:r>
              <a:rPr lang="en-US"/>
              <a:t>Bullet point</a:t>
            </a:r>
          </a:p>
        </p:txBody>
      </p:sp>
      <p:sp>
        <p:nvSpPr>
          <p:cNvPr id="52" name="Text Placeholder 21">
            <a:extLst>
              <a:ext uri="{FF2B5EF4-FFF2-40B4-BE49-F238E27FC236}">
                <a16:creationId xmlns:a16="http://schemas.microsoft.com/office/drawing/2014/main" id="{6DA3268F-5CC4-7E4D-879D-3A3F1FBF6B55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280699" y="3926552"/>
            <a:ext cx="1554480" cy="1900047"/>
          </a:xfrm>
        </p:spPr>
        <p:txBody>
          <a:bodyPr/>
          <a:lstStyle>
            <a:lvl1pPr marL="0" indent="0">
              <a:lnSpc>
                <a:spcPct val="80000"/>
              </a:lnSpc>
              <a:spcAft>
                <a:spcPts val="600"/>
              </a:spcAft>
              <a:buFont typeface="Arial" panose="020B0604020202020204" pitchFamily="34" charset="0"/>
              <a:buNone/>
              <a:defRPr sz="2100" b="0" i="0">
                <a:latin typeface="GT Sectra Fine" pitchFamily="2" charset="77"/>
              </a:defRPr>
            </a:lvl1pPr>
            <a:lvl2pPr marL="0" indent="0">
              <a:spcAft>
                <a:spcPts val="600"/>
              </a:spcAft>
              <a:buNone/>
              <a:defRPr sz="1600"/>
            </a:lvl2pPr>
            <a:lvl3pPr marL="0" indent="0">
              <a:spcAft>
                <a:spcPts val="600"/>
              </a:spcAft>
              <a:buNone/>
              <a:defRPr sz="1200"/>
            </a:lvl3pPr>
            <a:lvl4pPr marL="182880" indent="-182880">
              <a:spcAft>
                <a:spcPts val="600"/>
              </a:spcAft>
              <a:buFont typeface="Arial" panose="020B0604020202020204" pitchFamily="34" charset="0"/>
              <a:buChar char="•"/>
              <a:defRPr sz="1200"/>
            </a:lvl4pPr>
            <a:lvl5pPr>
              <a:spcAft>
                <a:spcPts val="600"/>
              </a:spcAft>
              <a:defRPr sz="1600"/>
            </a:lvl5pPr>
          </a:lstStyle>
          <a:p>
            <a:pPr lvl="0"/>
            <a:r>
              <a:rPr lang="en-US"/>
              <a:t>First name Last name</a:t>
            </a:r>
          </a:p>
          <a:p>
            <a:pPr lvl="1"/>
            <a:r>
              <a:rPr lang="en-US"/>
              <a:t>Role</a:t>
            </a:r>
          </a:p>
          <a:p>
            <a:pPr lvl="2"/>
            <a:r>
              <a:rPr lang="en-US"/>
              <a:t>Short bio</a:t>
            </a:r>
          </a:p>
          <a:p>
            <a:pPr lvl="3"/>
            <a:r>
              <a:rPr lang="en-US"/>
              <a:t>Bullet point</a:t>
            </a:r>
          </a:p>
        </p:txBody>
      </p:sp>
      <p:sp>
        <p:nvSpPr>
          <p:cNvPr id="53" name="Text Placeholder 21">
            <a:extLst>
              <a:ext uri="{FF2B5EF4-FFF2-40B4-BE49-F238E27FC236}">
                <a16:creationId xmlns:a16="http://schemas.microsoft.com/office/drawing/2014/main" id="{855592D2-902A-1146-B433-6648BEC8784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0256520" y="3926552"/>
            <a:ext cx="1554480" cy="1900047"/>
          </a:xfrm>
        </p:spPr>
        <p:txBody>
          <a:bodyPr/>
          <a:lstStyle>
            <a:lvl1pPr marL="0" indent="0">
              <a:lnSpc>
                <a:spcPct val="80000"/>
              </a:lnSpc>
              <a:spcAft>
                <a:spcPts val="600"/>
              </a:spcAft>
              <a:buFont typeface="Arial" panose="020B0604020202020204" pitchFamily="34" charset="0"/>
              <a:buNone/>
              <a:defRPr sz="2100" b="0" i="0">
                <a:latin typeface="GT Sectra Fine" pitchFamily="2" charset="77"/>
              </a:defRPr>
            </a:lvl1pPr>
            <a:lvl2pPr marL="0" indent="0">
              <a:spcAft>
                <a:spcPts val="600"/>
              </a:spcAft>
              <a:buNone/>
              <a:defRPr sz="1600"/>
            </a:lvl2pPr>
            <a:lvl3pPr marL="0" indent="0">
              <a:spcAft>
                <a:spcPts val="600"/>
              </a:spcAft>
              <a:buNone/>
              <a:defRPr sz="1200"/>
            </a:lvl3pPr>
            <a:lvl4pPr marL="182880" indent="-182880">
              <a:spcAft>
                <a:spcPts val="600"/>
              </a:spcAft>
              <a:buFont typeface="Arial" panose="020B0604020202020204" pitchFamily="34" charset="0"/>
              <a:buChar char="•"/>
              <a:defRPr sz="1200"/>
            </a:lvl4pPr>
            <a:lvl5pPr>
              <a:spcAft>
                <a:spcPts val="600"/>
              </a:spcAft>
              <a:defRPr sz="1600"/>
            </a:lvl5pPr>
          </a:lstStyle>
          <a:p>
            <a:pPr lvl="0"/>
            <a:r>
              <a:rPr lang="en-US"/>
              <a:t>First name Last name</a:t>
            </a:r>
          </a:p>
          <a:p>
            <a:pPr lvl="1"/>
            <a:r>
              <a:rPr lang="en-US"/>
              <a:t>Role</a:t>
            </a:r>
          </a:p>
          <a:p>
            <a:pPr lvl="2"/>
            <a:r>
              <a:rPr lang="en-US"/>
              <a:t>Short bio</a:t>
            </a:r>
          </a:p>
          <a:p>
            <a:pPr lvl="3"/>
            <a:r>
              <a:rPr lang="en-US"/>
              <a:t>Bullet point</a:t>
            </a:r>
          </a:p>
        </p:txBody>
      </p:sp>
    </p:spTree>
    <p:extLst>
      <p:ext uri="{BB962C8B-B14F-4D97-AF65-F5344CB8AC3E}">
        <p14:creationId xmlns:p14="http://schemas.microsoft.com/office/powerpoint/2010/main" val="388185197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983">
          <p15:clr>
            <a:srgbClr val="5ACBF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8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371931-42F0-694A-9918-74F36725749C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81000" y="1295233"/>
            <a:ext cx="3540355" cy="5016665"/>
          </a:xfrm>
        </p:spPr>
        <p:txBody>
          <a:bodyPr/>
          <a:lstStyle/>
          <a:p>
            <a:pPr lvl="0"/>
            <a:r>
              <a:rPr lang="en-GB"/>
              <a:t>Place text here, use indent to access other levels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09EC595-3BDB-489C-AB5C-4C48BF9B07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000" y="381000"/>
            <a:ext cx="11430000" cy="91440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/>
              <a:t>Place headline here (36pt, min 30pt)</a:t>
            </a:r>
            <a:endParaRPr lang="en-US"/>
          </a:p>
        </p:txBody>
      </p:sp>
      <p:sp>
        <p:nvSpPr>
          <p:cNvPr id="45" name="Picture Placeholder 13">
            <a:extLst>
              <a:ext uri="{FF2B5EF4-FFF2-40B4-BE49-F238E27FC236}">
                <a16:creationId xmlns:a16="http://schemas.microsoft.com/office/drawing/2014/main" id="{CD7EAAF9-7102-4351-9F35-C40B3F38197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4325822" y="1295233"/>
            <a:ext cx="1186945" cy="1186945"/>
          </a:xfrm>
          <a:solidFill>
            <a:schemeClr val="tx2">
              <a:lumMod val="20000"/>
              <a:lumOff val="80000"/>
            </a:schemeClr>
          </a:solidFill>
        </p:spPr>
        <p:txBody>
          <a:bodyPr vert="horz" lIns="0" tIns="0" rIns="0" bIns="0" rtlCol="0">
            <a:noAutofit/>
          </a:bodyPr>
          <a:lstStyle>
            <a:lvl1pPr marL="0" indent="0">
              <a:buNone/>
              <a:defRPr lang="en-US" sz="1800" b="0" dirty="0"/>
            </a:lvl1pPr>
          </a:lstStyle>
          <a:p>
            <a:pPr lvl="0"/>
            <a:r>
              <a:rPr lang="en-GB"/>
              <a:t>Add profile photo</a:t>
            </a:r>
            <a:endParaRPr lang="en-US"/>
          </a:p>
        </p:txBody>
      </p:sp>
      <p:sp>
        <p:nvSpPr>
          <p:cNvPr id="46" name="Picture Placeholder 13">
            <a:extLst>
              <a:ext uri="{FF2B5EF4-FFF2-40B4-BE49-F238E27FC236}">
                <a16:creationId xmlns:a16="http://schemas.microsoft.com/office/drawing/2014/main" id="{CC40CB3D-DFEA-4056-B2DA-887E7C863243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298233" y="1295233"/>
            <a:ext cx="1186945" cy="1186945"/>
          </a:xfrm>
          <a:solidFill>
            <a:schemeClr val="tx2">
              <a:lumMod val="20000"/>
              <a:lumOff val="80000"/>
            </a:schemeClr>
          </a:solidFill>
        </p:spPr>
        <p:txBody>
          <a:bodyPr vert="horz" lIns="0" tIns="0" rIns="0" bIns="0" rtlCol="0">
            <a:noAutofit/>
          </a:bodyPr>
          <a:lstStyle>
            <a:lvl1pPr marL="0" indent="0">
              <a:buNone/>
              <a:defRPr lang="en-US" sz="1800" b="0" dirty="0"/>
            </a:lvl1pPr>
          </a:lstStyle>
          <a:p>
            <a:pPr lvl="0"/>
            <a:r>
              <a:rPr lang="en-GB"/>
              <a:t>Add profile photo</a:t>
            </a:r>
            <a:endParaRPr lang="en-US"/>
          </a:p>
        </p:txBody>
      </p:sp>
      <p:sp>
        <p:nvSpPr>
          <p:cNvPr id="47" name="Picture Placeholder 13">
            <a:extLst>
              <a:ext uri="{FF2B5EF4-FFF2-40B4-BE49-F238E27FC236}">
                <a16:creationId xmlns:a16="http://schemas.microsoft.com/office/drawing/2014/main" id="{F8BABECB-6F2D-4068-AEE6-A603DAA72EFF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10243055" y="1295233"/>
            <a:ext cx="1186945" cy="1186945"/>
          </a:xfrm>
          <a:solidFill>
            <a:schemeClr val="tx2">
              <a:lumMod val="20000"/>
              <a:lumOff val="80000"/>
            </a:schemeClr>
          </a:solidFill>
        </p:spPr>
        <p:txBody>
          <a:bodyPr vert="horz" lIns="0" tIns="0" rIns="0" bIns="0" rtlCol="0">
            <a:noAutofit/>
          </a:bodyPr>
          <a:lstStyle>
            <a:lvl1pPr marL="0" indent="0">
              <a:buNone/>
              <a:defRPr lang="en-US" sz="1800" b="0" dirty="0"/>
            </a:lvl1pPr>
          </a:lstStyle>
          <a:p>
            <a:pPr lvl="0"/>
            <a:r>
              <a:rPr lang="en-GB"/>
              <a:t>Add profile photo</a:t>
            </a:r>
            <a:endParaRPr lang="en-US"/>
          </a:p>
        </p:txBody>
      </p:sp>
      <p:sp>
        <p:nvSpPr>
          <p:cNvPr id="48" name="Picture Placeholder 13">
            <a:extLst>
              <a:ext uri="{FF2B5EF4-FFF2-40B4-BE49-F238E27FC236}">
                <a16:creationId xmlns:a16="http://schemas.microsoft.com/office/drawing/2014/main" id="{914A31DD-59CB-48C9-9C28-954E6B85C623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8270644" y="1295233"/>
            <a:ext cx="1186945" cy="1186945"/>
          </a:xfrm>
          <a:solidFill>
            <a:schemeClr val="tx2">
              <a:lumMod val="20000"/>
              <a:lumOff val="80000"/>
            </a:schemeClr>
          </a:solidFill>
        </p:spPr>
        <p:txBody>
          <a:bodyPr vert="horz" lIns="0" tIns="0" rIns="0" bIns="0" rtlCol="0">
            <a:noAutofit/>
          </a:bodyPr>
          <a:lstStyle>
            <a:lvl1pPr marL="0" indent="0">
              <a:buNone/>
              <a:defRPr lang="en-US" sz="1800" b="0" dirty="0"/>
            </a:lvl1pPr>
          </a:lstStyle>
          <a:p>
            <a:pPr lvl="0"/>
            <a:r>
              <a:rPr lang="en-GB"/>
              <a:t>Add profile photo</a:t>
            </a:r>
            <a:endParaRPr lang="en-US"/>
          </a:p>
        </p:txBody>
      </p: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F41646E1-19C3-4B9B-B997-D1E684346A58}"/>
              </a:ext>
            </a:extLst>
          </p:cNvPr>
          <p:cNvCxnSpPr>
            <a:cxnSpLocks/>
          </p:cNvCxnSpPr>
          <p:nvPr userDrawn="1"/>
        </p:nvCxnSpPr>
        <p:spPr>
          <a:xfrm>
            <a:off x="4325822" y="2633001"/>
            <a:ext cx="352387" cy="1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5573D48A-A495-4050-90E3-75258FCF3377}"/>
              </a:ext>
            </a:extLst>
          </p:cNvPr>
          <p:cNvCxnSpPr>
            <a:cxnSpLocks/>
          </p:cNvCxnSpPr>
          <p:nvPr userDrawn="1"/>
        </p:nvCxnSpPr>
        <p:spPr>
          <a:xfrm>
            <a:off x="6298233" y="2633001"/>
            <a:ext cx="352387" cy="1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073483C0-79C0-4141-9CB1-0BA663E254D0}"/>
              </a:ext>
            </a:extLst>
          </p:cNvPr>
          <p:cNvCxnSpPr>
            <a:cxnSpLocks/>
          </p:cNvCxnSpPr>
          <p:nvPr userDrawn="1"/>
        </p:nvCxnSpPr>
        <p:spPr>
          <a:xfrm>
            <a:off x="8270644" y="2633001"/>
            <a:ext cx="352387" cy="1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E4A17C9C-D115-468F-86DD-CDE522721719}"/>
              </a:ext>
            </a:extLst>
          </p:cNvPr>
          <p:cNvCxnSpPr>
            <a:cxnSpLocks/>
          </p:cNvCxnSpPr>
          <p:nvPr userDrawn="1"/>
        </p:nvCxnSpPr>
        <p:spPr>
          <a:xfrm>
            <a:off x="10243055" y="2633001"/>
            <a:ext cx="352387" cy="1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 Placeholder 21">
            <a:extLst>
              <a:ext uri="{FF2B5EF4-FFF2-40B4-BE49-F238E27FC236}">
                <a16:creationId xmlns:a16="http://schemas.microsoft.com/office/drawing/2014/main" id="{224BCF40-5B7A-4471-B077-3EEE956ADC3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325822" y="2786552"/>
            <a:ext cx="1567945" cy="978418"/>
          </a:xfrm>
        </p:spPr>
        <p:txBody>
          <a:bodyPr/>
          <a:lstStyle>
            <a:lvl1pPr marL="0" indent="0">
              <a:lnSpc>
                <a:spcPct val="80000"/>
              </a:lnSpc>
              <a:spcAft>
                <a:spcPts val="200"/>
              </a:spcAft>
              <a:buFont typeface="Arial" panose="020B0604020202020204" pitchFamily="34" charset="0"/>
              <a:buNone/>
              <a:defRPr sz="1800" b="0" i="0">
                <a:latin typeface="GT Sectra Fine" pitchFamily="2" charset="77"/>
              </a:defRPr>
            </a:lvl1pPr>
            <a:lvl2pPr marL="0" indent="0">
              <a:spcAft>
                <a:spcPts val="200"/>
              </a:spcAft>
              <a:buNone/>
              <a:def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>
              <a:spcAft>
                <a:spcPts val="600"/>
              </a:spcAft>
              <a:buNone/>
              <a:defRPr sz="1200"/>
            </a:lvl3pPr>
            <a:lvl4pPr marL="182880" indent="-182880">
              <a:spcAft>
                <a:spcPts val="600"/>
              </a:spcAft>
              <a:buFont typeface="Arial" panose="020B0604020202020204" pitchFamily="34" charset="0"/>
              <a:buChar char="•"/>
              <a:defRPr sz="1200"/>
            </a:lvl4pPr>
            <a:lvl5pPr>
              <a:spcAft>
                <a:spcPts val="600"/>
              </a:spcAft>
              <a:defRPr sz="1600"/>
            </a:lvl5pPr>
          </a:lstStyle>
          <a:p>
            <a:pPr lvl="0"/>
            <a:r>
              <a:rPr lang="en-US"/>
              <a:t>First name  Last name</a:t>
            </a:r>
          </a:p>
          <a:p>
            <a:pPr marL="0" lvl="1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Graphik" panose="020B0503030202060203" pitchFamily="34" charset="0"/>
              <a:buNone/>
            </a:pPr>
            <a:r>
              <a:rPr lang="en-US"/>
              <a:t>Role</a:t>
            </a:r>
          </a:p>
        </p:txBody>
      </p:sp>
      <p:sp>
        <p:nvSpPr>
          <p:cNvPr id="58" name="Text Placeholder 21">
            <a:extLst>
              <a:ext uri="{FF2B5EF4-FFF2-40B4-BE49-F238E27FC236}">
                <a16:creationId xmlns:a16="http://schemas.microsoft.com/office/drawing/2014/main" id="{68E899C2-D12C-4214-88A5-B7A6E1BCDCEC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298233" y="2786552"/>
            <a:ext cx="1567945" cy="978418"/>
          </a:xfrm>
        </p:spPr>
        <p:txBody>
          <a:bodyPr/>
          <a:lstStyle>
            <a:lvl1pPr marL="0" indent="0">
              <a:lnSpc>
                <a:spcPct val="80000"/>
              </a:lnSpc>
              <a:spcAft>
                <a:spcPts val="200"/>
              </a:spcAft>
              <a:buFont typeface="Arial" panose="020B0604020202020204" pitchFamily="34" charset="0"/>
              <a:buNone/>
              <a:defRPr sz="1800" b="0" i="0">
                <a:latin typeface="GT Sectra Fine" pitchFamily="2" charset="77"/>
              </a:defRPr>
            </a:lvl1pPr>
            <a:lvl2pPr marL="0" indent="0">
              <a:spcAft>
                <a:spcPts val="200"/>
              </a:spcAft>
              <a:buNone/>
              <a:def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>
              <a:spcAft>
                <a:spcPts val="600"/>
              </a:spcAft>
              <a:buNone/>
              <a:defRPr sz="1200"/>
            </a:lvl3pPr>
            <a:lvl4pPr marL="182880" indent="-182880">
              <a:spcAft>
                <a:spcPts val="600"/>
              </a:spcAft>
              <a:buFont typeface="Arial" panose="020B0604020202020204" pitchFamily="34" charset="0"/>
              <a:buChar char="•"/>
              <a:defRPr sz="1200"/>
            </a:lvl4pPr>
            <a:lvl5pPr>
              <a:spcAft>
                <a:spcPts val="600"/>
              </a:spcAft>
              <a:defRPr sz="1600"/>
            </a:lvl5pPr>
          </a:lstStyle>
          <a:p>
            <a:pPr lvl="0"/>
            <a:r>
              <a:rPr lang="en-US"/>
              <a:t>First name  Last name</a:t>
            </a:r>
          </a:p>
          <a:p>
            <a:pPr marL="0" lvl="1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Graphik" panose="020B0503030202060203" pitchFamily="34" charset="0"/>
              <a:buNone/>
            </a:pPr>
            <a:r>
              <a:rPr lang="en-US"/>
              <a:t>Role</a:t>
            </a:r>
          </a:p>
        </p:txBody>
      </p:sp>
      <p:sp>
        <p:nvSpPr>
          <p:cNvPr id="59" name="Text Placeholder 21">
            <a:extLst>
              <a:ext uri="{FF2B5EF4-FFF2-40B4-BE49-F238E27FC236}">
                <a16:creationId xmlns:a16="http://schemas.microsoft.com/office/drawing/2014/main" id="{66A0D763-27FE-421C-A5D9-19A08FC2D8D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270644" y="2786552"/>
            <a:ext cx="1567945" cy="978418"/>
          </a:xfrm>
        </p:spPr>
        <p:txBody>
          <a:bodyPr/>
          <a:lstStyle>
            <a:lvl1pPr marL="0" indent="0">
              <a:lnSpc>
                <a:spcPct val="80000"/>
              </a:lnSpc>
              <a:spcAft>
                <a:spcPts val="200"/>
              </a:spcAft>
              <a:buFont typeface="Arial" panose="020B0604020202020204" pitchFamily="34" charset="0"/>
              <a:buNone/>
              <a:defRPr sz="1800" b="0" i="0">
                <a:latin typeface="GT Sectra Fine" pitchFamily="2" charset="77"/>
              </a:defRPr>
            </a:lvl1pPr>
            <a:lvl2pPr marL="0" indent="0">
              <a:spcAft>
                <a:spcPts val="200"/>
              </a:spcAft>
              <a:buNone/>
              <a:def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>
              <a:spcAft>
                <a:spcPts val="600"/>
              </a:spcAft>
              <a:buNone/>
              <a:defRPr sz="1200"/>
            </a:lvl3pPr>
            <a:lvl4pPr marL="182880" indent="-182880">
              <a:spcAft>
                <a:spcPts val="600"/>
              </a:spcAft>
              <a:buFont typeface="Arial" panose="020B0604020202020204" pitchFamily="34" charset="0"/>
              <a:buChar char="•"/>
              <a:defRPr sz="1200"/>
            </a:lvl4pPr>
            <a:lvl5pPr>
              <a:spcAft>
                <a:spcPts val="600"/>
              </a:spcAft>
              <a:defRPr sz="1600"/>
            </a:lvl5pPr>
          </a:lstStyle>
          <a:p>
            <a:pPr lvl="0"/>
            <a:r>
              <a:rPr lang="en-US"/>
              <a:t>First name  Last name</a:t>
            </a:r>
          </a:p>
          <a:p>
            <a:pPr marL="0" lvl="1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Graphik" panose="020B0503030202060203" pitchFamily="34" charset="0"/>
              <a:buNone/>
            </a:pPr>
            <a:r>
              <a:rPr lang="en-US"/>
              <a:t>Role</a:t>
            </a:r>
          </a:p>
        </p:txBody>
      </p:sp>
      <p:sp>
        <p:nvSpPr>
          <p:cNvPr id="78" name="Text Placeholder 21">
            <a:extLst>
              <a:ext uri="{FF2B5EF4-FFF2-40B4-BE49-F238E27FC236}">
                <a16:creationId xmlns:a16="http://schemas.microsoft.com/office/drawing/2014/main" id="{43E52046-A5DE-47E3-A9A3-ADD4F6DB823B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0243055" y="2786552"/>
            <a:ext cx="1567945" cy="978418"/>
          </a:xfrm>
        </p:spPr>
        <p:txBody>
          <a:bodyPr/>
          <a:lstStyle>
            <a:lvl1pPr marL="0" indent="0">
              <a:lnSpc>
                <a:spcPct val="80000"/>
              </a:lnSpc>
              <a:spcAft>
                <a:spcPts val="200"/>
              </a:spcAft>
              <a:buFont typeface="Arial" panose="020B0604020202020204" pitchFamily="34" charset="0"/>
              <a:buNone/>
              <a:defRPr sz="1800" b="0" i="0">
                <a:latin typeface="GT Sectra Fine" pitchFamily="2" charset="77"/>
              </a:defRPr>
            </a:lvl1pPr>
            <a:lvl2pPr marL="0" indent="0">
              <a:spcAft>
                <a:spcPts val="200"/>
              </a:spcAft>
              <a:buNone/>
              <a:def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>
              <a:spcAft>
                <a:spcPts val="600"/>
              </a:spcAft>
              <a:buNone/>
              <a:defRPr sz="1200"/>
            </a:lvl3pPr>
            <a:lvl4pPr marL="182880" indent="-182880">
              <a:spcAft>
                <a:spcPts val="600"/>
              </a:spcAft>
              <a:buFont typeface="Arial" panose="020B0604020202020204" pitchFamily="34" charset="0"/>
              <a:buChar char="•"/>
              <a:defRPr sz="1200"/>
            </a:lvl4pPr>
            <a:lvl5pPr>
              <a:spcAft>
                <a:spcPts val="600"/>
              </a:spcAft>
              <a:defRPr sz="1600"/>
            </a:lvl5pPr>
          </a:lstStyle>
          <a:p>
            <a:pPr lvl="0"/>
            <a:r>
              <a:rPr lang="en-US"/>
              <a:t>First name  Last name</a:t>
            </a:r>
          </a:p>
          <a:p>
            <a:pPr marL="0" lvl="1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Graphik" panose="020B0503030202060203" pitchFamily="34" charset="0"/>
              <a:buNone/>
            </a:pPr>
            <a:r>
              <a:rPr lang="en-US"/>
              <a:t>Role</a:t>
            </a:r>
          </a:p>
        </p:txBody>
      </p:sp>
      <p:sp>
        <p:nvSpPr>
          <p:cNvPr id="32" name="Picture Placeholder 13">
            <a:extLst>
              <a:ext uri="{FF2B5EF4-FFF2-40B4-BE49-F238E27FC236}">
                <a16:creationId xmlns:a16="http://schemas.microsoft.com/office/drawing/2014/main" id="{BA696AEF-3D6B-2E4A-853E-8A8760E58D09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4325822" y="3842161"/>
            <a:ext cx="1186945" cy="1186945"/>
          </a:xfrm>
          <a:solidFill>
            <a:schemeClr val="tx2">
              <a:lumMod val="20000"/>
              <a:lumOff val="80000"/>
            </a:schemeClr>
          </a:solidFill>
        </p:spPr>
        <p:txBody>
          <a:bodyPr vert="horz" lIns="0" tIns="0" rIns="0" bIns="0" rtlCol="0">
            <a:noAutofit/>
          </a:bodyPr>
          <a:lstStyle>
            <a:lvl1pPr marL="0" indent="0">
              <a:buNone/>
              <a:defRPr lang="en-US" sz="1800" b="0" dirty="0"/>
            </a:lvl1pPr>
          </a:lstStyle>
          <a:p>
            <a:pPr lvl="0"/>
            <a:r>
              <a:rPr lang="en-GB"/>
              <a:t>Add profile photo</a:t>
            </a:r>
            <a:endParaRPr lang="en-US"/>
          </a:p>
        </p:txBody>
      </p:sp>
      <p:sp>
        <p:nvSpPr>
          <p:cNvPr id="33" name="Picture Placeholder 13">
            <a:extLst>
              <a:ext uri="{FF2B5EF4-FFF2-40B4-BE49-F238E27FC236}">
                <a16:creationId xmlns:a16="http://schemas.microsoft.com/office/drawing/2014/main" id="{05B98E7F-7333-A04B-94D4-281325401EF4}"/>
              </a:ext>
            </a:extLst>
          </p:cNvPr>
          <p:cNvSpPr>
            <a:spLocks noGrp="1"/>
          </p:cNvSpPr>
          <p:nvPr>
            <p:ph type="pic" sz="quarter" idx="44" hasCustomPrompt="1"/>
          </p:nvPr>
        </p:nvSpPr>
        <p:spPr>
          <a:xfrm>
            <a:off x="6298233" y="3842161"/>
            <a:ext cx="1186945" cy="1186945"/>
          </a:xfrm>
          <a:solidFill>
            <a:schemeClr val="tx2">
              <a:lumMod val="20000"/>
              <a:lumOff val="80000"/>
            </a:schemeClr>
          </a:solidFill>
        </p:spPr>
        <p:txBody>
          <a:bodyPr vert="horz" lIns="0" tIns="0" rIns="0" bIns="0" rtlCol="0">
            <a:noAutofit/>
          </a:bodyPr>
          <a:lstStyle>
            <a:lvl1pPr marL="0" indent="0">
              <a:buNone/>
              <a:defRPr lang="en-US" sz="1800" b="0" dirty="0"/>
            </a:lvl1pPr>
          </a:lstStyle>
          <a:p>
            <a:pPr lvl="0"/>
            <a:r>
              <a:rPr lang="en-GB"/>
              <a:t>Add profile photo</a:t>
            </a:r>
            <a:endParaRPr lang="en-US"/>
          </a:p>
        </p:txBody>
      </p:sp>
      <p:sp>
        <p:nvSpPr>
          <p:cNvPr id="34" name="Picture Placeholder 13">
            <a:extLst>
              <a:ext uri="{FF2B5EF4-FFF2-40B4-BE49-F238E27FC236}">
                <a16:creationId xmlns:a16="http://schemas.microsoft.com/office/drawing/2014/main" id="{B99C455B-37CC-4E44-8046-56AF81C16361}"/>
              </a:ext>
            </a:extLst>
          </p:cNvPr>
          <p:cNvSpPr>
            <a:spLocks noGrp="1"/>
          </p:cNvSpPr>
          <p:nvPr>
            <p:ph type="pic" sz="quarter" idx="45" hasCustomPrompt="1"/>
          </p:nvPr>
        </p:nvSpPr>
        <p:spPr>
          <a:xfrm>
            <a:off x="10243055" y="3842161"/>
            <a:ext cx="1186945" cy="1186945"/>
          </a:xfrm>
          <a:solidFill>
            <a:schemeClr val="tx2">
              <a:lumMod val="20000"/>
              <a:lumOff val="80000"/>
            </a:schemeClr>
          </a:solidFill>
        </p:spPr>
        <p:txBody>
          <a:bodyPr vert="horz" lIns="0" tIns="0" rIns="0" bIns="0" rtlCol="0">
            <a:noAutofit/>
          </a:bodyPr>
          <a:lstStyle>
            <a:lvl1pPr marL="0" indent="0">
              <a:buNone/>
              <a:defRPr lang="en-US" sz="1800" b="0" dirty="0"/>
            </a:lvl1pPr>
          </a:lstStyle>
          <a:p>
            <a:pPr lvl="0"/>
            <a:r>
              <a:rPr lang="en-GB"/>
              <a:t>Add profile photo</a:t>
            </a:r>
            <a:endParaRPr lang="en-US"/>
          </a:p>
        </p:txBody>
      </p:sp>
      <p:sp>
        <p:nvSpPr>
          <p:cNvPr id="35" name="Picture Placeholder 13">
            <a:extLst>
              <a:ext uri="{FF2B5EF4-FFF2-40B4-BE49-F238E27FC236}">
                <a16:creationId xmlns:a16="http://schemas.microsoft.com/office/drawing/2014/main" id="{AAA6B0A5-6A50-1640-8F39-F8AC766655FE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8270644" y="3842161"/>
            <a:ext cx="1186945" cy="1186945"/>
          </a:xfrm>
          <a:solidFill>
            <a:schemeClr val="tx2">
              <a:lumMod val="20000"/>
              <a:lumOff val="80000"/>
            </a:schemeClr>
          </a:solidFill>
        </p:spPr>
        <p:txBody>
          <a:bodyPr vert="horz" lIns="0" tIns="0" rIns="0" bIns="0" rtlCol="0">
            <a:noAutofit/>
          </a:bodyPr>
          <a:lstStyle>
            <a:lvl1pPr marL="0" indent="0">
              <a:buNone/>
              <a:defRPr lang="en-US" sz="1800" b="0" dirty="0"/>
            </a:lvl1pPr>
          </a:lstStyle>
          <a:p>
            <a:pPr lvl="0"/>
            <a:r>
              <a:rPr lang="en-GB"/>
              <a:t>Add profile photo</a:t>
            </a:r>
            <a:endParaRPr lang="en-US"/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4AEBC920-4A06-1844-A297-04C9B4995EA2}"/>
              </a:ext>
            </a:extLst>
          </p:cNvPr>
          <p:cNvCxnSpPr>
            <a:cxnSpLocks/>
          </p:cNvCxnSpPr>
          <p:nvPr userDrawn="1"/>
        </p:nvCxnSpPr>
        <p:spPr>
          <a:xfrm>
            <a:off x="4325822" y="5179929"/>
            <a:ext cx="352387" cy="1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E8D916B0-6C7A-FE46-ADE6-48744F6FD90A}"/>
              </a:ext>
            </a:extLst>
          </p:cNvPr>
          <p:cNvCxnSpPr>
            <a:cxnSpLocks/>
          </p:cNvCxnSpPr>
          <p:nvPr userDrawn="1"/>
        </p:nvCxnSpPr>
        <p:spPr>
          <a:xfrm>
            <a:off x="6298233" y="5179929"/>
            <a:ext cx="352387" cy="1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AA86475A-7CFD-8340-A566-4FB21E689F0A}"/>
              </a:ext>
            </a:extLst>
          </p:cNvPr>
          <p:cNvCxnSpPr>
            <a:cxnSpLocks/>
          </p:cNvCxnSpPr>
          <p:nvPr userDrawn="1"/>
        </p:nvCxnSpPr>
        <p:spPr>
          <a:xfrm>
            <a:off x="8270644" y="5179929"/>
            <a:ext cx="352387" cy="1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379DFD2D-5360-2342-829B-32DDEB7EBEB1}"/>
              </a:ext>
            </a:extLst>
          </p:cNvPr>
          <p:cNvCxnSpPr>
            <a:cxnSpLocks/>
          </p:cNvCxnSpPr>
          <p:nvPr userDrawn="1"/>
        </p:nvCxnSpPr>
        <p:spPr>
          <a:xfrm>
            <a:off x="10243055" y="5179929"/>
            <a:ext cx="352387" cy="1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 Placeholder 21">
            <a:extLst>
              <a:ext uri="{FF2B5EF4-FFF2-40B4-BE49-F238E27FC236}">
                <a16:creationId xmlns:a16="http://schemas.microsoft.com/office/drawing/2014/main" id="{CDFBCAAC-9CA0-5A4E-8684-A49AAB0BA650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325822" y="5333480"/>
            <a:ext cx="1567945" cy="978418"/>
          </a:xfrm>
        </p:spPr>
        <p:txBody>
          <a:bodyPr/>
          <a:lstStyle>
            <a:lvl1pPr marL="0" indent="0">
              <a:lnSpc>
                <a:spcPct val="80000"/>
              </a:lnSpc>
              <a:spcAft>
                <a:spcPts val="200"/>
              </a:spcAft>
              <a:buFont typeface="Arial" panose="020B0604020202020204" pitchFamily="34" charset="0"/>
              <a:buNone/>
              <a:defRPr sz="1800" b="0" i="0">
                <a:latin typeface="GT Sectra Fine" pitchFamily="2" charset="77"/>
              </a:defRPr>
            </a:lvl1pPr>
            <a:lvl2pPr marL="0" indent="0">
              <a:spcAft>
                <a:spcPts val="200"/>
              </a:spcAft>
              <a:buNone/>
              <a:def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>
              <a:spcAft>
                <a:spcPts val="600"/>
              </a:spcAft>
              <a:buNone/>
              <a:defRPr sz="1200"/>
            </a:lvl3pPr>
            <a:lvl4pPr marL="182880" indent="-182880">
              <a:spcAft>
                <a:spcPts val="600"/>
              </a:spcAft>
              <a:buFont typeface="Arial" panose="020B0604020202020204" pitchFamily="34" charset="0"/>
              <a:buChar char="•"/>
              <a:defRPr sz="1200"/>
            </a:lvl4pPr>
            <a:lvl5pPr>
              <a:spcAft>
                <a:spcPts val="600"/>
              </a:spcAft>
              <a:defRPr sz="1600"/>
            </a:lvl5pPr>
          </a:lstStyle>
          <a:p>
            <a:pPr lvl="0"/>
            <a:r>
              <a:rPr lang="en-US"/>
              <a:t>First name  Last name</a:t>
            </a:r>
          </a:p>
          <a:p>
            <a:pPr marL="0" lvl="1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Graphik" panose="020B0503030202060203" pitchFamily="34" charset="0"/>
              <a:buNone/>
            </a:pPr>
            <a:r>
              <a:rPr lang="en-US"/>
              <a:t>Role</a:t>
            </a:r>
          </a:p>
        </p:txBody>
      </p:sp>
      <p:sp>
        <p:nvSpPr>
          <p:cNvPr id="41" name="Text Placeholder 21">
            <a:extLst>
              <a:ext uri="{FF2B5EF4-FFF2-40B4-BE49-F238E27FC236}">
                <a16:creationId xmlns:a16="http://schemas.microsoft.com/office/drawing/2014/main" id="{0C025F6B-BD75-0A4C-87E1-147D69F7C5B9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6298233" y="5333480"/>
            <a:ext cx="1567945" cy="978418"/>
          </a:xfrm>
        </p:spPr>
        <p:txBody>
          <a:bodyPr/>
          <a:lstStyle>
            <a:lvl1pPr marL="0" indent="0">
              <a:lnSpc>
                <a:spcPct val="80000"/>
              </a:lnSpc>
              <a:spcAft>
                <a:spcPts val="200"/>
              </a:spcAft>
              <a:buFont typeface="Arial" panose="020B0604020202020204" pitchFamily="34" charset="0"/>
              <a:buNone/>
              <a:defRPr sz="1800" b="0" i="0">
                <a:latin typeface="GT Sectra Fine" pitchFamily="2" charset="77"/>
              </a:defRPr>
            </a:lvl1pPr>
            <a:lvl2pPr marL="0" indent="0">
              <a:spcAft>
                <a:spcPts val="200"/>
              </a:spcAft>
              <a:buNone/>
              <a:def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>
              <a:spcAft>
                <a:spcPts val="600"/>
              </a:spcAft>
              <a:buNone/>
              <a:defRPr sz="1200"/>
            </a:lvl3pPr>
            <a:lvl4pPr marL="182880" indent="-182880">
              <a:spcAft>
                <a:spcPts val="600"/>
              </a:spcAft>
              <a:buFont typeface="Arial" panose="020B0604020202020204" pitchFamily="34" charset="0"/>
              <a:buChar char="•"/>
              <a:defRPr sz="1200"/>
            </a:lvl4pPr>
            <a:lvl5pPr>
              <a:spcAft>
                <a:spcPts val="600"/>
              </a:spcAft>
              <a:defRPr sz="1600"/>
            </a:lvl5pPr>
          </a:lstStyle>
          <a:p>
            <a:pPr lvl="0"/>
            <a:r>
              <a:rPr lang="en-US"/>
              <a:t>First name  Last name</a:t>
            </a:r>
          </a:p>
          <a:p>
            <a:pPr marL="0" lvl="1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Graphik" panose="020B0503030202060203" pitchFamily="34" charset="0"/>
              <a:buNone/>
            </a:pPr>
            <a:r>
              <a:rPr lang="en-US"/>
              <a:t>Role</a:t>
            </a:r>
          </a:p>
        </p:txBody>
      </p:sp>
      <p:sp>
        <p:nvSpPr>
          <p:cNvPr id="42" name="Text Placeholder 21">
            <a:extLst>
              <a:ext uri="{FF2B5EF4-FFF2-40B4-BE49-F238E27FC236}">
                <a16:creationId xmlns:a16="http://schemas.microsoft.com/office/drawing/2014/main" id="{A9CB5A73-2496-3841-A61A-1965B0A6AD13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8270644" y="5333480"/>
            <a:ext cx="1567945" cy="978418"/>
          </a:xfrm>
        </p:spPr>
        <p:txBody>
          <a:bodyPr/>
          <a:lstStyle>
            <a:lvl1pPr marL="0" indent="0">
              <a:lnSpc>
                <a:spcPct val="80000"/>
              </a:lnSpc>
              <a:spcAft>
                <a:spcPts val="200"/>
              </a:spcAft>
              <a:buFont typeface="Arial" panose="020B0604020202020204" pitchFamily="34" charset="0"/>
              <a:buNone/>
              <a:defRPr sz="1800" b="0" i="0">
                <a:latin typeface="GT Sectra Fine" pitchFamily="2" charset="77"/>
              </a:defRPr>
            </a:lvl1pPr>
            <a:lvl2pPr marL="0" indent="0">
              <a:spcAft>
                <a:spcPts val="200"/>
              </a:spcAft>
              <a:buNone/>
              <a:def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>
              <a:spcAft>
                <a:spcPts val="600"/>
              </a:spcAft>
              <a:buNone/>
              <a:defRPr sz="1200"/>
            </a:lvl3pPr>
            <a:lvl4pPr marL="182880" indent="-182880">
              <a:spcAft>
                <a:spcPts val="600"/>
              </a:spcAft>
              <a:buFont typeface="Arial" panose="020B0604020202020204" pitchFamily="34" charset="0"/>
              <a:buChar char="•"/>
              <a:defRPr sz="1200"/>
            </a:lvl4pPr>
            <a:lvl5pPr>
              <a:spcAft>
                <a:spcPts val="600"/>
              </a:spcAft>
              <a:defRPr sz="1600"/>
            </a:lvl5pPr>
          </a:lstStyle>
          <a:p>
            <a:pPr lvl="0"/>
            <a:r>
              <a:rPr lang="en-US"/>
              <a:t>First name  Last name</a:t>
            </a:r>
          </a:p>
          <a:p>
            <a:pPr marL="0" lvl="1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Graphik" panose="020B0503030202060203" pitchFamily="34" charset="0"/>
              <a:buNone/>
            </a:pPr>
            <a:r>
              <a:rPr lang="en-US"/>
              <a:t>Role</a:t>
            </a:r>
          </a:p>
        </p:txBody>
      </p:sp>
      <p:sp>
        <p:nvSpPr>
          <p:cNvPr id="43" name="Text Placeholder 21">
            <a:extLst>
              <a:ext uri="{FF2B5EF4-FFF2-40B4-BE49-F238E27FC236}">
                <a16:creationId xmlns:a16="http://schemas.microsoft.com/office/drawing/2014/main" id="{886F547A-67CA-C749-B9EA-AA1142C31543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10243055" y="5333480"/>
            <a:ext cx="1567945" cy="978418"/>
          </a:xfrm>
        </p:spPr>
        <p:txBody>
          <a:bodyPr/>
          <a:lstStyle>
            <a:lvl1pPr marL="0" indent="0">
              <a:lnSpc>
                <a:spcPct val="80000"/>
              </a:lnSpc>
              <a:spcAft>
                <a:spcPts val="200"/>
              </a:spcAft>
              <a:buFont typeface="Arial" panose="020B0604020202020204" pitchFamily="34" charset="0"/>
              <a:buNone/>
              <a:defRPr sz="1800" b="0" i="0">
                <a:latin typeface="GT Sectra Fine" pitchFamily="2" charset="77"/>
              </a:defRPr>
            </a:lvl1pPr>
            <a:lvl2pPr marL="0" indent="0">
              <a:spcAft>
                <a:spcPts val="200"/>
              </a:spcAft>
              <a:buNone/>
              <a:def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>
              <a:spcAft>
                <a:spcPts val="600"/>
              </a:spcAft>
              <a:buNone/>
              <a:defRPr sz="1200"/>
            </a:lvl3pPr>
            <a:lvl4pPr marL="182880" indent="-182880">
              <a:spcAft>
                <a:spcPts val="600"/>
              </a:spcAft>
              <a:buFont typeface="Arial" panose="020B0604020202020204" pitchFamily="34" charset="0"/>
              <a:buChar char="•"/>
              <a:defRPr sz="1200"/>
            </a:lvl4pPr>
            <a:lvl5pPr>
              <a:spcAft>
                <a:spcPts val="600"/>
              </a:spcAft>
              <a:defRPr sz="1600"/>
            </a:lvl5pPr>
          </a:lstStyle>
          <a:p>
            <a:pPr lvl="0"/>
            <a:r>
              <a:rPr lang="en-US"/>
              <a:t>First name  Last name</a:t>
            </a:r>
          </a:p>
          <a:p>
            <a:pPr marL="0" lvl="1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Graphik" panose="020B0503030202060203" pitchFamily="34" charset="0"/>
              <a:buNone/>
            </a:pPr>
            <a:r>
              <a:rPr lang="en-US"/>
              <a:t>Role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C687A6A-0DE7-4742-9FEC-F4CAACF6BD01}"/>
              </a:ext>
            </a:extLst>
          </p:cNvPr>
          <p:cNvSpPr txBox="1"/>
          <p:nvPr userDrawn="1"/>
        </p:nvSpPr>
        <p:spPr>
          <a:xfrm>
            <a:off x="9363919" y="6620719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 defTabSz="228600">
              <a:spcAft>
                <a:spcPts val="1200"/>
              </a:spcAft>
            </a:pPr>
            <a:endParaRPr lang="en-US" noProof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FC37153-4580-BB48-AD3A-E289DF242EE6}"/>
              </a:ext>
            </a:extLst>
          </p:cNvPr>
          <p:cNvSpPr txBox="1"/>
          <p:nvPr userDrawn="1"/>
        </p:nvSpPr>
        <p:spPr>
          <a:xfrm>
            <a:off x="9734309" y="6539696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 defTabSz="228600">
              <a:spcAft>
                <a:spcPts val="1200"/>
              </a:spcAft>
            </a:pPr>
            <a:endParaRPr lang="en-US" noProof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E3869D1-469A-5B41-97BC-C47919F46F86}"/>
              </a:ext>
            </a:extLst>
          </p:cNvPr>
          <p:cNvSpPr txBox="1"/>
          <p:nvPr userDrawn="1"/>
        </p:nvSpPr>
        <p:spPr>
          <a:xfrm>
            <a:off x="10131552" y="6528816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 defTabSz="228600">
              <a:spcAft>
                <a:spcPts val="1200"/>
              </a:spcAft>
            </a:pPr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7457506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83">
          <p15:clr>
            <a:srgbClr val="5ACBF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xt and Im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A27BE519-6A5B-4320-BE53-57885A77991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81001" y="3267635"/>
            <a:ext cx="5334000" cy="2667000"/>
          </a:xfrm>
        </p:spPr>
        <p:txBody>
          <a:bodyPr/>
          <a:lstStyle>
            <a:lvl1pPr marL="0" indent="0">
              <a:buNone/>
              <a:defRPr sz="2400">
                <a:solidFill>
                  <a:schemeClr val="accent1"/>
                </a:solidFill>
                <a:latin typeface="GT Sectra Fine" panose="00000500000000000000" pitchFamily="50" charset="0"/>
              </a:defRPr>
            </a:lvl1pPr>
            <a:lvl2pPr marL="0" indent="0">
              <a:buNone/>
              <a:defRPr sz="1800"/>
            </a:lvl2pPr>
            <a:lvl3pPr marL="228600">
              <a:buFont typeface="Arial" panose="020B0604020202020204" pitchFamily="34" charset="0"/>
              <a:buChar char="•"/>
              <a:defRPr sz="1800"/>
            </a:lvl3pPr>
            <a:lvl4pPr marL="457200">
              <a:buFont typeface="System Font"/>
              <a:buChar char="–"/>
              <a:defRPr sz="1600"/>
            </a:lvl4pPr>
            <a:lvl5pPr marL="685800"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/>
              <a:t>Place sub-headline here in GT </a:t>
            </a:r>
            <a:r>
              <a:rPr lang="en-US" err="1"/>
              <a:t>Sectra</a:t>
            </a:r>
            <a:r>
              <a:rPr lang="en-US"/>
              <a:t> Fine, indent for other levels</a:t>
            </a:r>
          </a:p>
          <a:p>
            <a:pPr lvl="1"/>
            <a:r>
              <a:rPr lang="en-US"/>
              <a:t>Second level (text 18pt)</a:t>
            </a:r>
          </a:p>
          <a:p>
            <a:pPr lvl="2"/>
            <a:r>
              <a:rPr lang="en-US"/>
              <a:t>Third level bullet (bullet 18pt)</a:t>
            </a:r>
          </a:p>
          <a:p>
            <a:pPr lvl="3"/>
            <a:r>
              <a:rPr lang="en-US"/>
              <a:t>Fourth level bullet (bullet 16pt)</a:t>
            </a:r>
          </a:p>
          <a:p>
            <a:pPr lvl="4"/>
            <a:r>
              <a:rPr lang="en-US"/>
              <a:t>Fifth level bullet (bullet 16pt)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7AA6D93-92FF-400D-8AF3-C5AC33611540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6096000" y="196769"/>
            <a:ext cx="6096000" cy="6857999"/>
          </a:xfrm>
        </p:spPr>
        <p:txBody>
          <a:bodyPr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Add image, then ‘Send to Back’</a:t>
            </a:r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B929FF-38D9-4792-A56F-C1810627FF9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000" y="381000"/>
            <a:ext cx="5334000" cy="26670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GB"/>
              <a:t>Place headline here (36pt, min 30pt)</a:t>
            </a: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71ECD14-894C-4210-BC23-98D893AA23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29998" y="6477001"/>
            <a:ext cx="381001" cy="20784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>
            <a:lvl1pPr>
              <a:defRPr lang="en-US" sz="800" smtClean="0">
                <a:solidFill>
                  <a:schemeClr val="tx1">
                    <a:alpha val="75000"/>
                  </a:schemeClr>
                </a:solidFill>
              </a:defRPr>
            </a:lvl1pPr>
          </a:lstStyle>
          <a:p>
            <a:pPr algn="r" defTabSz="228600">
              <a:spcAft>
                <a:spcPts val="1200"/>
              </a:spcAft>
            </a:pPr>
            <a:fld id="{CC9E6EB9-168E-4914-8CC7-2E853AFB4F1B}" type="slidenum">
              <a:rPr lang="en-US" smtClean="0"/>
              <a:pPr algn="r" defTabSz="228600">
                <a:spcAft>
                  <a:spcPts val="1200"/>
                </a:spcAft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844316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icture Placeholder 35">
            <a:extLst>
              <a:ext uri="{FF2B5EF4-FFF2-40B4-BE49-F238E27FC236}">
                <a16:creationId xmlns:a16="http://schemas.microsoft.com/office/drawing/2014/main" id="{92A5DC07-3811-41E7-B3BC-1DF4ED905C7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0" y="-1"/>
            <a:ext cx="6096024" cy="6309361"/>
          </a:xfrm>
          <a:noFill/>
        </p:spPr>
        <p:txBody>
          <a:bodyPr anchor="ctr"/>
          <a:lstStyle>
            <a:lvl1pPr marL="0" indent="0" algn="ctr">
              <a:buNone/>
              <a:defRPr sz="1400" b="0">
                <a:solidFill>
                  <a:schemeClr val="tx1"/>
                </a:solidFill>
              </a:defRPr>
            </a:lvl1pPr>
          </a:lstStyle>
          <a:p>
            <a:r>
              <a:rPr lang="en-GB"/>
              <a:t>Add image here</a:t>
            </a:r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F8DBAF1-DC97-4CAB-B174-0AAA55CCB2E8}"/>
              </a:ext>
            </a:extLst>
          </p:cNvPr>
          <p:cNvSpPr/>
          <p:nvPr userDrawn="1"/>
        </p:nvSpPr>
        <p:spPr>
          <a:xfrm>
            <a:off x="0" y="6309360"/>
            <a:ext cx="12192000" cy="54864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3B30F4D9-6AB9-4693-B1C3-C7BE8D81EC9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76999" y="381000"/>
            <a:ext cx="5334000" cy="26670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GB"/>
              <a:t>Place headline here (36pt, min 30pt)</a:t>
            </a:r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10195CB-D424-4B71-9300-2867217A049D}"/>
              </a:ext>
            </a:extLst>
          </p:cNvPr>
          <p:cNvSpPr txBox="1"/>
          <p:nvPr userDrawn="1"/>
        </p:nvSpPr>
        <p:spPr>
          <a:xfrm>
            <a:off x="11430000" y="6482063"/>
            <a:ext cx="381000" cy="20577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kumimoji="0" lang="en-GB" sz="800" b="0" i="0" u="none" strike="noStrike" kern="0" cap="none" spc="0" normalizeH="0" baseline="0" noProof="0" smtClean="0">
                <a:ln>
                  <a:noFill/>
                </a:ln>
                <a:solidFill>
                  <a:srgbClr val="FFFFFF">
                    <a:alpha val="75000"/>
                  </a:srgbClr>
                </a:solidFill>
                <a:effectLst/>
                <a:uLnTx/>
                <a:uFillTx/>
              </a:rPr>
              <a:pPr marL="0" marR="0" lvl="0" indent="0" algn="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>
                  <a:alpha val="75000"/>
                </a:srgbClr>
              </a:solidFill>
              <a:effectLst/>
              <a:uLnTx/>
              <a:uFillTx/>
            </a:endParaRPr>
          </a:p>
        </p:txBody>
      </p:sp>
      <p:sp>
        <p:nvSpPr>
          <p:cNvPr id="12" name="Text Placeholder 14">
            <a:extLst>
              <a:ext uri="{FF2B5EF4-FFF2-40B4-BE49-F238E27FC236}">
                <a16:creationId xmlns:a16="http://schemas.microsoft.com/office/drawing/2014/main" id="{6EB7BC02-64C6-5A42-A5C4-F0D83DB5112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476999" y="3267635"/>
            <a:ext cx="5334000" cy="266700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  <a:latin typeface="GT Sectra Fine" panose="00000500000000000000" pitchFamily="50" charset="0"/>
              </a:defRPr>
            </a:lvl1pPr>
            <a:lvl2pPr marL="0" indent="0">
              <a:buNone/>
              <a:defRPr sz="1800">
                <a:solidFill>
                  <a:schemeClr val="tx1"/>
                </a:solidFill>
              </a:defRPr>
            </a:lvl2pPr>
            <a:lvl3pPr marL="228600"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3pPr>
            <a:lvl4pPr marL="457200">
              <a:buFont typeface="System Font"/>
              <a:buChar char="–"/>
              <a:defRPr sz="1600">
                <a:solidFill>
                  <a:schemeClr val="tx1"/>
                </a:solidFill>
              </a:defRPr>
            </a:lvl4pPr>
            <a:lvl5pPr marL="685800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Place sub-headline here in GT </a:t>
            </a:r>
            <a:r>
              <a:rPr lang="en-US" err="1"/>
              <a:t>Sectra</a:t>
            </a:r>
            <a:r>
              <a:rPr lang="en-US"/>
              <a:t> Fine, indent for other levels</a:t>
            </a:r>
          </a:p>
          <a:p>
            <a:pPr lvl="1"/>
            <a:r>
              <a:rPr lang="en-US"/>
              <a:t>Second level (text 18pt)</a:t>
            </a:r>
          </a:p>
          <a:p>
            <a:pPr lvl="2"/>
            <a:r>
              <a:rPr lang="en-US"/>
              <a:t>Third level bullet (bullet 18pt)</a:t>
            </a:r>
          </a:p>
          <a:p>
            <a:pPr lvl="3"/>
            <a:r>
              <a:rPr lang="en-US"/>
              <a:t>Fourth level bullet (bullet 16pt)</a:t>
            </a:r>
          </a:p>
          <a:p>
            <a:pPr lvl="4"/>
            <a:r>
              <a:rPr lang="en-US"/>
              <a:t>Fifth level bullet (bullet 16pt)</a:t>
            </a:r>
          </a:p>
        </p:txBody>
      </p:sp>
    </p:spTree>
    <p:extLst>
      <p:ext uri="{BB962C8B-B14F-4D97-AF65-F5344CB8AC3E}">
        <p14:creationId xmlns:p14="http://schemas.microsoft.com/office/powerpoint/2010/main" val="32265743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3840">
          <p15:clr>
            <a:srgbClr val="5ACBF0"/>
          </p15:clr>
        </p15:guide>
        <p15:guide id="2" pos="1920">
          <p15:clr>
            <a:srgbClr val="5ACBF0"/>
          </p15:clr>
        </p15:guide>
        <p15:guide id="3" pos="5760">
          <p15:clr>
            <a:srgbClr val="5ACBF0"/>
          </p15:clr>
        </p15:guide>
        <p15:guide id="4" orient="horz" pos="1920">
          <p15:clr>
            <a:srgbClr val="5ACBF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+ Portrai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19">
            <a:extLst>
              <a:ext uri="{FF2B5EF4-FFF2-40B4-BE49-F238E27FC236}">
                <a16:creationId xmlns:a16="http://schemas.microsoft.com/office/drawing/2014/main" id="{9128CE8F-D41A-47B9-921B-C6C1790F8F2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26839" y="943234"/>
            <a:ext cx="4191000" cy="497681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</p:pic>
      <p:sp>
        <p:nvSpPr>
          <p:cNvPr id="12" name="Picture Placeholder 18">
            <a:extLst>
              <a:ext uri="{FF2B5EF4-FFF2-40B4-BE49-F238E27FC236}">
                <a16:creationId xmlns:a16="http://schemas.microsoft.com/office/drawing/2014/main" id="{3996D868-07E7-4C6F-B00B-4026C634BAE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858001" y="744434"/>
            <a:ext cx="4190998" cy="4976446"/>
          </a:xfrm>
          <a:solidFill>
            <a:schemeClr val="bg1"/>
          </a:solidFill>
        </p:spPr>
        <p:txBody>
          <a:bodyPr tIns="274320" bIns="274320" anchor="ctr"/>
          <a:lstStyle>
            <a:lvl1pPr marL="0" indent="0" algn="ctr">
              <a:buNone/>
              <a:defRPr sz="1400" b="0">
                <a:solidFill>
                  <a:schemeClr val="tx1"/>
                </a:solidFill>
              </a:defRPr>
            </a:lvl1pPr>
          </a:lstStyle>
          <a:p>
            <a:r>
              <a:rPr lang="en-GB"/>
              <a:t>Add image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394B85-B39D-4BE7-A334-787162CB4A4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43000" y="1593669"/>
            <a:ext cx="4952999" cy="3277976"/>
          </a:xfrm>
        </p:spPr>
        <p:txBody>
          <a:bodyPr anchor="ctr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en-US"/>
              <a:t>Place quote or key message here</a:t>
            </a:r>
          </a:p>
        </p:txBody>
      </p:sp>
    </p:spTree>
    <p:extLst>
      <p:ext uri="{BB962C8B-B14F-4D97-AF65-F5344CB8AC3E}">
        <p14:creationId xmlns:p14="http://schemas.microsoft.com/office/powerpoint/2010/main" val="8439171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Greetings + Greater Than L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C7882D0-879F-974F-B35F-EE91948B7F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2394B85-B39D-4BE7-A334-787162CB4A4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0999" y="2318273"/>
            <a:ext cx="7040753" cy="2221454"/>
          </a:xfrm>
        </p:spPr>
        <p:txBody>
          <a:bodyPr anchor="ctr"/>
          <a:lstStyle>
            <a:lvl1pPr algn="l">
              <a:defRPr sz="7200">
                <a:solidFill>
                  <a:schemeClr val="tx1"/>
                </a:solidFill>
              </a:defRPr>
            </a:lvl1pPr>
          </a:lstStyle>
          <a:p>
            <a:r>
              <a:rPr lang="en-GB"/>
              <a:t>Welcome</a:t>
            </a:r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87AD433-4B77-E741-930C-11F17D433B19}"/>
              </a:ext>
            </a:extLst>
          </p:cNvPr>
          <p:cNvSpPr txBox="1"/>
          <p:nvPr userDrawn="1"/>
        </p:nvSpPr>
        <p:spPr>
          <a:xfrm>
            <a:off x="4490720" y="360680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 defTabSz="228600">
              <a:spcAft>
                <a:spcPts val="1200"/>
              </a:spcAft>
            </a:pPr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5679302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 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7FF1C6BE-E6FE-4BD6-8477-A09403EEE56E}"/>
              </a:ext>
            </a:extLst>
          </p:cNvPr>
          <p:cNvSpPr/>
          <p:nvPr userDrawn="1"/>
        </p:nvSpPr>
        <p:spPr>
          <a:xfrm>
            <a:off x="-10" y="-3"/>
            <a:ext cx="6096008" cy="63119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AC315915-FC9E-0942-980E-6C0E99FEA8D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80986" y="1490072"/>
            <a:ext cx="2285996" cy="1284861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lang="en-US" sz="20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>
              <a:spcAft>
                <a:spcPts val="600"/>
              </a:spcAft>
              <a:buNone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85750" indent="-285750">
              <a:spcAft>
                <a:spcPts val="600"/>
              </a:spcAft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spcAft>
                <a:spcPts val="0"/>
              </a:spcAft>
              <a:defRPr sz="1800"/>
            </a:lvl4pPr>
            <a:lvl5pPr>
              <a:spcAft>
                <a:spcPts val="0"/>
              </a:spcAft>
              <a:defRPr sz="1800"/>
            </a:lvl5pPr>
          </a:lstStyle>
          <a:p>
            <a:pPr marL="228600" lvl="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/>
              <a:t>Stat headline</a:t>
            </a:r>
          </a:p>
          <a:p>
            <a:pPr marL="285750" lvl="1" indent="-2857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/>
              <a:t>Stat details</a:t>
            </a:r>
          </a:p>
          <a:p>
            <a:pPr marL="228600" lvl="2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/>
              <a:t>Bullet point</a:t>
            </a:r>
          </a:p>
        </p:txBody>
      </p:sp>
      <p:sp>
        <p:nvSpPr>
          <p:cNvPr id="38" name="Picture Placeholder 35">
            <a:extLst>
              <a:ext uri="{FF2B5EF4-FFF2-40B4-BE49-F238E27FC236}">
                <a16:creationId xmlns:a16="http://schemas.microsoft.com/office/drawing/2014/main" id="{92A5DC07-3811-41E7-B3BC-1DF4ED905C7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6095992" y="0"/>
            <a:ext cx="6096008" cy="6311900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1400" b="0">
                <a:solidFill>
                  <a:schemeClr val="tx1"/>
                </a:solidFill>
              </a:defRPr>
            </a:lvl1pPr>
          </a:lstStyle>
          <a:p>
            <a:r>
              <a:rPr lang="en-GB"/>
              <a:t>Add image here</a:t>
            </a:r>
            <a:endParaRPr lang="en-US"/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8D7539E0-EC97-4984-8CDD-85CC949BB7F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81001" y="380999"/>
            <a:ext cx="2285996" cy="912223"/>
          </a:xfrm>
        </p:spPr>
        <p:txBody>
          <a:bodyPr anchor="ctr"/>
          <a:lstStyle>
            <a:lvl1pPr marL="0" indent="0">
              <a:buNone/>
              <a:defRPr lang="en-US" sz="4800" b="1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228600" lvl="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GB"/>
              <a:t>00x</a:t>
            </a:r>
            <a:endParaRPr lang="en-US"/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149C8D0A-C37D-4D9A-9703-8A0AFB18570C}"/>
              </a:ext>
            </a:extLst>
          </p:cNvPr>
          <p:cNvCxnSpPr>
            <a:cxnSpLocks/>
          </p:cNvCxnSpPr>
          <p:nvPr userDrawn="1"/>
        </p:nvCxnSpPr>
        <p:spPr>
          <a:xfrm>
            <a:off x="0" y="3155950"/>
            <a:ext cx="6096008" cy="0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 Placeholder 26">
            <a:extLst>
              <a:ext uri="{FF2B5EF4-FFF2-40B4-BE49-F238E27FC236}">
                <a16:creationId xmlns:a16="http://schemas.microsoft.com/office/drawing/2014/main" id="{FFC38A35-5CA3-4459-9AC5-201C7153495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428992" y="380999"/>
            <a:ext cx="2285996" cy="912223"/>
          </a:xfrm>
        </p:spPr>
        <p:txBody>
          <a:bodyPr anchor="ctr"/>
          <a:lstStyle>
            <a:lvl1pPr marL="0" indent="0">
              <a:buNone/>
              <a:defRPr lang="en-US" sz="4800" b="1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228600" lvl="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GB"/>
              <a:t>00x</a:t>
            </a:r>
            <a:endParaRPr lang="en-US"/>
          </a:p>
        </p:txBody>
      </p:sp>
      <p:sp>
        <p:nvSpPr>
          <p:cNvPr id="48" name="Text Placeholder 26">
            <a:extLst>
              <a:ext uri="{FF2B5EF4-FFF2-40B4-BE49-F238E27FC236}">
                <a16:creationId xmlns:a16="http://schemas.microsoft.com/office/drawing/2014/main" id="{84A1985F-A4F6-4997-A4BD-E305CB1A47A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81001" y="3536948"/>
            <a:ext cx="2285996" cy="912223"/>
          </a:xfrm>
        </p:spPr>
        <p:txBody>
          <a:bodyPr anchor="ctr"/>
          <a:lstStyle>
            <a:lvl1pPr marL="0" indent="0">
              <a:buNone/>
              <a:defRPr lang="en-US" sz="4800" b="1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228600" lvl="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GB"/>
              <a:t>00x</a:t>
            </a:r>
            <a:endParaRPr lang="en-US"/>
          </a:p>
        </p:txBody>
      </p:sp>
      <p:sp>
        <p:nvSpPr>
          <p:cNvPr id="50" name="Text Placeholder 26">
            <a:extLst>
              <a:ext uri="{FF2B5EF4-FFF2-40B4-BE49-F238E27FC236}">
                <a16:creationId xmlns:a16="http://schemas.microsoft.com/office/drawing/2014/main" id="{E5121ACC-7E33-431F-A8A1-419F515D406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428992" y="3536948"/>
            <a:ext cx="2285996" cy="912223"/>
          </a:xfrm>
        </p:spPr>
        <p:txBody>
          <a:bodyPr anchor="ctr"/>
          <a:lstStyle>
            <a:lvl1pPr marL="0" indent="0">
              <a:buNone/>
              <a:defRPr lang="en-US" sz="4800" b="1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228600" lvl="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GB"/>
              <a:t>00x</a:t>
            </a:r>
            <a:endParaRPr lang="en-US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1BE5BBCC-C957-48B6-99B6-EF1F3E80F622}"/>
              </a:ext>
            </a:extLst>
          </p:cNvPr>
          <p:cNvCxnSpPr>
            <a:cxnSpLocks/>
          </p:cNvCxnSpPr>
          <p:nvPr userDrawn="1"/>
        </p:nvCxnSpPr>
        <p:spPr>
          <a:xfrm>
            <a:off x="3047998" y="-2"/>
            <a:ext cx="0" cy="6311902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394EF33C-E010-4503-AC38-BB48E62572E9}"/>
              </a:ext>
            </a:extLst>
          </p:cNvPr>
          <p:cNvSpPr/>
          <p:nvPr userDrawn="1"/>
        </p:nvSpPr>
        <p:spPr>
          <a:xfrm>
            <a:off x="0" y="6311900"/>
            <a:ext cx="12192000" cy="5461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F44D4EC-5AC3-4E83-91F6-146FE9DE0444}"/>
              </a:ext>
            </a:extLst>
          </p:cNvPr>
          <p:cNvSpPr txBox="1"/>
          <p:nvPr userDrawn="1"/>
        </p:nvSpPr>
        <p:spPr>
          <a:xfrm>
            <a:off x="11430000" y="6482063"/>
            <a:ext cx="381000" cy="20577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lang="en-GB" sz="800" smtClean="0">
                <a:solidFill>
                  <a:schemeClr val="bg1">
                    <a:alpha val="75000"/>
                  </a:schemeClr>
                </a:solidFill>
              </a:rPr>
              <a:t>‹#›</a:t>
            </a:fld>
            <a:endParaRPr lang="en-US" noProof="0">
              <a:solidFill>
                <a:schemeClr val="bg1">
                  <a:alpha val="75000"/>
                </a:schemeClr>
              </a:solidFill>
            </a:endParaRPr>
          </a:p>
        </p:txBody>
      </p:sp>
      <p:sp>
        <p:nvSpPr>
          <p:cNvPr id="23" name="Text Placeholder 32">
            <a:extLst>
              <a:ext uri="{FF2B5EF4-FFF2-40B4-BE49-F238E27FC236}">
                <a16:creationId xmlns:a16="http://schemas.microsoft.com/office/drawing/2014/main" id="{15FC8104-48E6-B248-8FB6-974B5ABAE65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428992" y="1490072"/>
            <a:ext cx="2285996" cy="1284861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lang="en-US" sz="20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>
              <a:spcAft>
                <a:spcPts val="600"/>
              </a:spcAft>
              <a:buNone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85750" indent="-285750">
              <a:spcAft>
                <a:spcPts val="600"/>
              </a:spcAft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spcAft>
                <a:spcPts val="0"/>
              </a:spcAft>
              <a:defRPr sz="1800"/>
            </a:lvl4pPr>
            <a:lvl5pPr>
              <a:spcAft>
                <a:spcPts val="0"/>
              </a:spcAft>
              <a:defRPr sz="1800"/>
            </a:lvl5pPr>
          </a:lstStyle>
          <a:p>
            <a:pPr marL="228600" lvl="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/>
              <a:t>Stat headline</a:t>
            </a:r>
          </a:p>
          <a:p>
            <a:pPr marL="285750" lvl="1" indent="-2857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/>
              <a:t>Stat details</a:t>
            </a:r>
          </a:p>
          <a:p>
            <a:pPr marL="228600" lvl="2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/>
              <a:t>Bullet point</a:t>
            </a:r>
          </a:p>
        </p:txBody>
      </p:sp>
      <p:sp>
        <p:nvSpPr>
          <p:cNvPr id="24" name="Text Placeholder 32">
            <a:extLst>
              <a:ext uri="{FF2B5EF4-FFF2-40B4-BE49-F238E27FC236}">
                <a16:creationId xmlns:a16="http://schemas.microsoft.com/office/drawing/2014/main" id="{27C860B3-C7A0-E840-9D83-305F7392029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80986" y="4646021"/>
            <a:ext cx="2285996" cy="1284861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lang="en-US" sz="20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>
              <a:spcAft>
                <a:spcPts val="600"/>
              </a:spcAft>
              <a:buNone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85750" indent="-285750">
              <a:spcAft>
                <a:spcPts val="600"/>
              </a:spcAft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spcAft>
                <a:spcPts val="0"/>
              </a:spcAft>
              <a:defRPr sz="1800"/>
            </a:lvl4pPr>
            <a:lvl5pPr>
              <a:spcAft>
                <a:spcPts val="0"/>
              </a:spcAft>
              <a:defRPr sz="1800"/>
            </a:lvl5pPr>
          </a:lstStyle>
          <a:p>
            <a:pPr marL="228600" lvl="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/>
              <a:t>Stat headline</a:t>
            </a:r>
          </a:p>
          <a:p>
            <a:pPr marL="285750" lvl="1" indent="-2857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/>
              <a:t>Stat details</a:t>
            </a:r>
          </a:p>
          <a:p>
            <a:pPr marL="228600" lvl="2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/>
              <a:t>Bullet point</a:t>
            </a:r>
          </a:p>
        </p:txBody>
      </p:sp>
      <p:sp>
        <p:nvSpPr>
          <p:cNvPr id="25" name="Text Placeholder 32">
            <a:extLst>
              <a:ext uri="{FF2B5EF4-FFF2-40B4-BE49-F238E27FC236}">
                <a16:creationId xmlns:a16="http://schemas.microsoft.com/office/drawing/2014/main" id="{0559DD1F-A98C-F14E-95DC-32EC947751EA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428992" y="4646021"/>
            <a:ext cx="2285996" cy="1284861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lang="en-US" sz="20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>
              <a:spcAft>
                <a:spcPts val="600"/>
              </a:spcAft>
              <a:buNone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85750" indent="-285750">
              <a:spcAft>
                <a:spcPts val="600"/>
              </a:spcAft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spcAft>
                <a:spcPts val="0"/>
              </a:spcAft>
              <a:defRPr sz="1800"/>
            </a:lvl4pPr>
            <a:lvl5pPr>
              <a:spcAft>
                <a:spcPts val="0"/>
              </a:spcAft>
              <a:defRPr sz="1800"/>
            </a:lvl5pPr>
          </a:lstStyle>
          <a:p>
            <a:pPr marL="228600" lvl="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/>
              <a:t>Stat headline</a:t>
            </a:r>
          </a:p>
          <a:p>
            <a:pPr marL="285750" lvl="1" indent="-2857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/>
              <a:t>Stat details</a:t>
            </a:r>
          </a:p>
          <a:p>
            <a:pPr marL="228600" lvl="2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/>
              <a:t>Bullet point</a:t>
            </a:r>
          </a:p>
        </p:txBody>
      </p:sp>
    </p:spTree>
    <p:extLst>
      <p:ext uri="{BB962C8B-B14F-4D97-AF65-F5344CB8AC3E}">
        <p14:creationId xmlns:p14="http://schemas.microsoft.com/office/powerpoint/2010/main" val="12039751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3840">
          <p15:clr>
            <a:srgbClr val="5ACBF0"/>
          </p15:clr>
        </p15:guide>
        <p15:guide id="2" pos="1920">
          <p15:clr>
            <a:srgbClr val="5ACBF0"/>
          </p15:clr>
        </p15:guide>
        <p15:guide id="3" pos="5760">
          <p15:clr>
            <a:srgbClr val="5ACBF0"/>
          </p15:clr>
        </p15:guide>
        <p15:guide id="4" orient="horz" pos="1985">
          <p15:clr>
            <a:srgbClr val="5ACBF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F8DBAF1-DC97-4CAB-B174-0AAA55CCB2E8}"/>
              </a:ext>
            </a:extLst>
          </p:cNvPr>
          <p:cNvSpPr/>
          <p:nvPr userDrawn="1"/>
        </p:nvSpPr>
        <p:spPr>
          <a:xfrm>
            <a:off x="0" y="6311900"/>
            <a:ext cx="12192000" cy="5461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F2E53630-789F-425F-8AB1-96EFF4EA1E46}"/>
              </a:ext>
            </a:extLst>
          </p:cNvPr>
          <p:cNvSpPr/>
          <p:nvPr userDrawn="1"/>
        </p:nvSpPr>
        <p:spPr>
          <a:xfrm>
            <a:off x="9144056" y="3155948"/>
            <a:ext cx="3047944" cy="315595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D16F949-3472-4EBC-9DC1-05EC807C9FC0}"/>
              </a:ext>
            </a:extLst>
          </p:cNvPr>
          <p:cNvSpPr/>
          <p:nvPr userDrawn="1"/>
        </p:nvSpPr>
        <p:spPr>
          <a:xfrm>
            <a:off x="3048000" y="3155948"/>
            <a:ext cx="3047968" cy="315595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Picture Placeholder 35">
            <a:extLst>
              <a:ext uri="{FF2B5EF4-FFF2-40B4-BE49-F238E27FC236}">
                <a16:creationId xmlns:a16="http://schemas.microsoft.com/office/drawing/2014/main" id="{92A5DC07-3811-41E7-B3BC-1DF4ED905C7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6095976" y="-1"/>
            <a:ext cx="3048024" cy="3151189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1400" b="0">
                <a:solidFill>
                  <a:schemeClr val="tx1"/>
                </a:solidFill>
              </a:defRPr>
            </a:lvl1pPr>
          </a:lstStyle>
          <a:p>
            <a:r>
              <a:rPr lang="en-GB"/>
              <a:t>Add image here</a:t>
            </a:r>
            <a:endParaRPr lang="en-US"/>
          </a:p>
        </p:txBody>
      </p:sp>
      <p:sp>
        <p:nvSpPr>
          <p:cNvPr id="46" name="Text Placeholder 26">
            <a:extLst>
              <a:ext uri="{FF2B5EF4-FFF2-40B4-BE49-F238E27FC236}">
                <a16:creationId xmlns:a16="http://schemas.microsoft.com/office/drawing/2014/main" id="{FFC38A35-5CA3-4459-9AC5-201C7153495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525007" y="380999"/>
            <a:ext cx="2285996" cy="912223"/>
          </a:xfrm>
        </p:spPr>
        <p:txBody>
          <a:bodyPr anchor="ctr"/>
          <a:lstStyle>
            <a:lvl1pPr marL="0" indent="0">
              <a:buNone/>
              <a:defRPr lang="en-US" sz="4800" b="1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228600" lvl="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GB"/>
              <a:t>00x</a:t>
            </a:r>
            <a:endParaRPr lang="en-US"/>
          </a:p>
        </p:txBody>
      </p:sp>
      <p:sp>
        <p:nvSpPr>
          <p:cNvPr id="47" name="Text Placeholder 32">
            <a:extLst>
              <a:ext uri="{FF2B5EF4-FFF2-40B4-BE49-F238E27FC236}">
                <a16:creationId xmlns:a16="http://schemas.microsoft.com/office/drawing/2014/main" id="{705CC01D-6D66-4B27-8D0E-E2205E002C2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525005" y="1490072"/>
            <a:ext cx="2285995" cy="1284879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lang="en-US" sz="20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>
              <a:spcAft>
                <a:spcPts val="600"/>
              </a:spcAft>
              <a:buNone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85750" indent="-285750">
              <a:spcAft>
                <a:spcPts val="600"/>
              </a:spcAft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spcAft>
                <a:spcPts val="0"/>
              </a:spcAft>
              <a:defRPr sz="1800"/>
            </a:lvl4pPr>
            <a:lvl5pPr>
              <a:spcAft>
                <a:spcPts val="0"/>
              </a:spcAft>
              <a:defRPr sz="1800"/>
            </a:lvl5pPr>
          </a:lstStyle>
          <a:p>
            <a:pPr marL="228600" lvl="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/>
              <a:t>Stat headline</a:t>
            </a:r>
          </a:p>
          <a:p>
            <a:pPr marL="285750" lvl="1" indent="-2857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/>
              <a:t>Stat details</a:t>
            </a:r>
          </a:p>
          <a:p>
            <a:pPr marL="228600" lvl="2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/>
              <a:t>Bullet point</a:t>
            </a:r>
          </a:p>
        </p:txBody>
      </p:sp>
      <p:sp>
        <p:nvSpPr>
          <p:cNvPr id="48" name="Text Placeholder 26">
            <a:extLst>
              <a:ext uri="{FF2B5EF4-FFF2-40B4-BE49-F238E27FC236}">
                <a16:creationId xmlns:a16="http://schemas.microsoft.com/office/drawing/2014/main" id="{84A1985F-A4F6-4997-A4BD-E305CB1A47A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428988" y="3538763"/>
            <a:ext cx="2285996" cy="912223"/>
          </a:xfrm>
        </p:spPr>
        <p:txBody>
          <a:bodyPr anchor="ctr"/>
          <a:lstStyle>
            <a:lvl1pPr marL="0" indent="0">
              <a:buNone/>
              <a:defRPr lang="en-US" sz="4800" b="1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228600" lvl="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GB"/>
              <a:t>00x</a:t>
            </a:r>
            <a:endParaRPr lang="en-US"/>
          </a:p>
        </p:txBody>
      </p:sp>
      <p:sp>
        <p:nvSpPr>
          <p:cNvPr id="49" name="Text Placeholder 32">
            <a:extLst>
              <a:ext uri="{FF2B5EF4-FFF2-40B4-BE49-F238E27FC236}">
                <a16:creationId xmlns:a16="http://schemas.microsoft.com/office/drawing/2014/main" id="{D36C84D9-D180-4ECA-9C39-AB74A8A3E6B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428986" y="4647836"/>
            <a:ext cx="2285995" cy="1284879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lang="en-US" sz="2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>
              <a:spcAft>
                <a:spcPts val="600"/>
              </a:spcAft>
              <a:buNone/>
              <a:defRPr lang="en-US" sz="16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85750" indent="-285750">
              <a:spcAft>
                <a:spcPts val="600"/>
              </a:spcAft>
              <a:defRPr lang="en-US" sz="16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>
              <a:spcAft>
                <a:spcPts val="0"/>
              </a:spcAft>
              <a:defRPr sz="1800"/>
            </a:lvl4pPr>
            <a:lvl5pPr>
              <a:spcAft>
                <a:spcPts val="0"/>
              </a:spcAft>
              <a:defRPr sz="1800"/>
            </a:lvl5pPr>
          </a:lstStyle>
          <a:p>
            <a:pPr marL="228600" lvl="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/>
              <a:t>Stat headline</a:t>
            </a:r>
          </a:p>
          <a:p>
            <a:pPr marL="285750" lvl="1" indent="-2857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/>
              <a:t>Stat details</a:t>
            </a:r>
          </a:p>
          <a:p>
            <a:pPr marL="228600" lvl="2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/>
              <a:t>Bullet point</a:t>
            </a:r>
          </a:p>
        </p:txBody>
      </p:sp>
      <p:sp>
        <p:nvSpPr>
          <p:cNvPr id="50" name="Text Placeholder 26">
            <a:extLst>
              <a:ext uri="{FF2B5EF4-FFF2-40B4-BE49-F238E27FC236}">
                <a16:creationId xmlns:a16="http://schemas.microsoft.com/office/drawing/2014/main" id="{E5121ACC-7E33-431F-A8A1-419F515D406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476996" y="3538763"/>
            <a:ext cx="2285996" cy="912223"/>
          </a:xfrm>
        </p:spPr>
        <p:txBody>
          <a:bodyPr anchor="ctr"/>
          <a:lstStyle>
            <a:lvl1pPr marL="0" indent="0">
              <a:buNone/>
              <a:defRPr lang="en-US" sz="4800" b="1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228600" lvl="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GB"/>
              <a:t>00x</a:t>
            </a:r>
            <a:endParaRPr lang="en-US"/>
          </a:p>
        </p:txBody>
      </p:sp>
      <p:sp>
        <p:nvSpPr>
          <p:cNvPr id="51" name="Text Placeholder 32">
            <a:extLst>
              <a:ext uri="{FF2B5EF4-FFF2-40B4-BE49-F238E27FC236}">
                <a16:creationId xmlns:a16="http://schemas.microsoft.com/office/drawing/2014/main" id="{2ACA6616-E51D-4660-96C1-738E6693FAD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476994" y="4647836"/>
            <a:ext cx="2285995" cy="1284879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lang="en-US" sz="20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>
              <a:spcAft>
                <a:spcPts val="600"/>
              </a:spcAft>
              <a:buNone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85750" indent="-285750">
              <a:spcAft>
                <a:spcPts val="600"/>
              </a:spcAft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spcAft>
                <a:spcPts val="0"/>
              </a:spcAft>
              <a:defRPr sz="1800"/>
            </a:lvl4pPr>
            <a:lvl5pPr>
              <a:spcAft>
                <a:spcPts val="0"/>
              </a:spcAft>
              <a:defRPr sz="1800"/>
            </a:lvl5pPr>
          </a:lstStyle>
          <a:p>
            <a:pPr marL="228600" lvl="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/>
              <a:t>Stat headline</a:t>
            </a:r>
          </a:p>
          <a:p>
            <a:pPr marL="285750" lvl="1" indent="-2857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/>
              <a:t>Stat details</a:t>
            </a:r>
          </a:p>
          <a:p>
            <a:pPr marL="228600" lvl="2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/>
              <a:t>Bullet point</a:t>
            </a:r>
          </a:p>
        </p:txBody>
      </p:sp>
      <p:sp>
        <p:nvSpPr>
          <p:cNvPr id="21" name="Picture Placeholder 35">
            <a:extLst>
              <a:ext uri="{FF2B5EF4-FFF2-40B4-BE49-F238E27FC236}">
                <a16:creationId xmlns:a16="http://schemas.microsoft.com/office/drawing/2014/main" id="{4CA191CE-F49B-4889-A102-DDD1279F3FB2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0" y="3155942"/>
            <a:ext cx="3048000" cy="3155958"/>
          </a:xfrm>
          <a:solidFill>
            <a:schemeClr val="bg2"/>
          </a:solidFill>
        </p:spPr>
        <p:txBody>
          <a:bodyPr vert="horz" lIns="0" tIns="0" rIns="0" bIns="0" rtlCol="0" anchor="ctr">
            <a:noAutofit/>
          </a:bodyPr>
          <a:lstStyle>
            <a:lvl1pPr marL="0" indent="0" algn="ctr">
              <a:buNone/>
              <a:defRPr lang="en-US" sz="1400" dirty="0"/>
            </a:lvl1pPr>
          </a:lstStyle>
          <a:p>
            <a:pPr marL="228600" lvl="0" indent="-228600" algn="ctr"/>
            <a:r>
              <a:rPr lang="en-GB"/>
              <a:t>Add image here</a:t>
            </a:r>
            <a:endParaRPr lang="en-US"/>
          </a:p>
        </p:txBody>
      </p:sp>
      <p:sp>
        <p:nvSpPr>
          <p:cNvPr id="24" name="Text Placeholder 26">
            <a:extLst>
              <a:ext uri="{FF2B5EF4-FFF2-40B4-BE49-F238E27FC236}">
                <a16:creationId xmlns:a16="http://schemas.microsoft.com/office/drawing/2014/main" id="{86209476-BF69-4014-99E6-B53C87141B4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525001" y="3538763"/>
            <a:ext cx="2285996" cy="912223"/>
          </a:xfrm>
        </p:spPr>
        <p:txBody>
          <a:bodyPr anchor="ctr"/>
          <a:lstStyle>
            <a:lvl1pPr marL="0" indent="0">
              <a:buNone/>
              <a:defRPr lang="en-US" sz="4800" b="1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228600" lvl="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GB"/>
              <a:t>00x</a:t>
            </a:r>
            <a:endParaRPr lang="en-US"/>
          </a:p>
        </p:txBody>
      </p:sp>
      <p:sp>
        <p:nvSpPr>
          <p:cNvPr id="25" name="Text Placeholder 32">
            <a:extLst>
              <a:ext uri="{FF2B5EF4-FFF2-40B4-BE49-F238E27FC236}">
                <a16:creationId xmlns:a16="http://schemas.microsoft.com/office/drawing/2014/main" id="{07ADCD97-A8C0-487C-9E6C-6CD77C3BE053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524999" y="4647836"/>
            <a:ext cx="2285995" cy="1284879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lang="en-US" sz="20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>
              <a:spcAft>
                <a:spcPts val="600"/>
              </a:spcAft>
              <a:buNone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85750" indent="-285750">
              <a:spcAft>
                <a:spcPts val="600"/>
              </a:spcAft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spcAft>
                <a:spcPts val="0"/>
              </a:spcAft>
              <a:defRPr sz="1800"/>
            </a:lvl4pPr>
            <a:lvl5pPr>
              <a:spcAft>
                <a:spcPts val="0"/>
              </a:spcAft>
              <a:defRPr sz="1800"/>
            </a:lvl5pPr>
          </a:lstStyle>
          <a:p>
            <a:pPr marL="228600" lvl="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/>
              <a:t>Stat headline</a:t>
            </a:r>
          </a:p>
          <a:p>
            <a:pPr marL="285750" lvl="1" indent="-2857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/>
              <a:t>Stat details</a:t>
            </a:r>
          </a:p>
          <a:p>
            <a:pPr marL="228600" lvl="2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/>
              <a:t>Bullet point</a:t>
            </a:r>
          </a:p>
        </p:txBody>
      </p:sp>
      <p:sp>
        <p:nvSpPr>
          <p:cNvPr id="35" name="Text Placeholder 26">
            <a:extLst>
              <a:ext uri="{FF2B5EF4-FFF2-40B4-BE49-F238E27FC236}">
                <a16:creationId xmlns:a16="http://schemas.microsoft.com/office/drawing/2014/main" id="{9BC0904C-6BDA-4032-94C2-6417F59042D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80997" y="380999"/>
            <a:ext cx="5333972" cy="2393952"/>
          </a:xfrm>
        </p:spPr>
        <p:txBody>
          <a:bodyPr anchor="ctr"/>
          <a:lstStyle>
            <a:lvl1pPr marL="0" indent="0">
              <a:buNone/>
              <a:defRPr kumimoji="0" lang="en-US" sz="3600" b="1" i="0" u="none" strike="noStrike" kern="1200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j-ea"/>
                <a:cs typeface="+mj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j-ea"/>
                <a:cs typeface="+mj-cs"/>
              </a:rPr>
              <a:t>P</a:t>
            </a: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j-ea"/>
                <a:cs typeface="+mj-cs"/>
              </a:rPr>
              <a:t>lace headline here 36pt, min 30pt)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CC17CEB-6634-4DFE-841E-12DDA90C7C5D}"/>
              </a:ext>
            </a:extLst>
          </p:cNvPr>
          <p:cNvSpPr txBox="1"/>
          <p:nvPr userDrawn="1"/>
        </p:nvSpPr>
        <p:spPr>
          <a:xfrm>
            <a:off x="11430000" y="6482063"/>
            <a:ext cx="381000" cy="20577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lang="en-GB" sz="800" smtClean="0">
                <a:solidFill>
                  <a:schemeClr val="bg1">
                    <a:alpha val="75000"/>
                  </a:schemeClr>
                </a:solidFill>
              </a:rPr>
              <a:t>‹#›</a:t>
            </a:fld>
            <a:endParaRPr lang="en-US" noProof="0">
              <a:solidFill>
                <a:schemeClr val="bg1">
                  <a:alpha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83061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3840">
          <p15:clr>
            <a:srgbClr val="5ACBF0"/>
          </p15:clr>
        </p15:guide>
        <p15:guide id="2" pos="1920">
          <p15:clr>
            <a:srgbClr val="5ACBF0"/>
          </p15:clr>
        </p15:guide>
        <p15:guide id="3" pos="5760">
          <p15:clr>
            <a:srgbClr val="5ACBF0"/>
          </p15:clr>
        </p15:guide>
        <p15:guide id="4" orient="horz" pos="1985">
          <p15:clr>
            <a:srgbClr val="5ACBF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 Message Gradient Dark 1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B47B586-CFEE-4C32-8227-001B5A89C3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A4D9B0E-55A4-43D3-A4B6-225FAA7538E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67840" y="2015925"/>
            <a:ext cx="8656320" cy="2826150"/>
          </a:xfrm>
        </p:spPr>
        <p:txBody>
          <a:bodyPr anchor="ctr"/>
          <a:lstStyle>
            <a:lvl1pPr algn="ctr">
              <a:defRPr sz="5400">
                <a:solidFill>
                  <a:schemeClr val="tx1"/>
                </a:solidFill>
              </a:defRPr>
            </a:lvl1pPr>
          </a:lstStyle>
          <a:p>
            <a:r>
              <a:rPr lang="en-US"/>
              <a:t>Place key message here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F34DCA4-9B3F-424E-8478-0FB3BCA6E006}"/>
              </a:ext>
            </a:extLst>
          </p:cNvPr>
          <p:cNvSpPr txBox="1"/>
          <p:nvPr userDrawn="1"/>
        </p:nvSpPr>
        <p:spPr>
          <a:xfrm>
            <a:off x="11430000" y="6482063"/>
            <a:ext cx="381000" cy="20577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kumimoji="0" lang="en-GB" sz="800" b="0" i="0" u="none" strike="noStrike" kern="0" cap="none" spc="0" normalizeH="0" baseline="0" noProof="0" smtClean="0">
                <a:ln>
                  <a:noFill/>
                </a:ln>
                <a:solidFill>
                  <a:srgbClr val="FFFFFF">
                    <a:alpha val="75000"/>
                  </a:srgbClr>
                </a:solidFill>
                <a:effectLst/>
                <a:uLnTx/>
                <a:uFillTx/>
              </a:rPr>
              <a:pPr marL="0" marR="0" lvl="0" indent="0" algn="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>
                  <a:alpha val="75000"/>
                </a:srgbClr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275547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 Message Mid Purpl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4D9B0E-55A4-43D3-A4B6-225FAA7538E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67840" y="2015925"/>
            <a:ext cx="8656320" cy="2826150"/>
          </a:xfrm>
        </p:spPr>
        <p:txBody>
          <a:bodyPr anchor="ctr"/>
          <a:lstStyle>
            <a:lvl1pPr algn="ctr">
              <a:defRPr sz="5400">
                <a:solidFill>
                  <a:schemeClr val="tx1"/>
                </a:solidFill>
              </a:defRPr>
            </a:lvl1pPr>
          </a:lstStyle>
          <a:p>
            <a:r>
              <a:rPr lang="en-US"/>
              <a:t>Place key message here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3DA5CD6-870E-4AEB-ABEE-5BC1AF19C661}"/>
              </a:ext>
            </a:extLst>
          </p:cNvPr>
          <p:cNvSpPr txBox="1"/>
          <p:nvPr userDrawn="1"/>
        </p:nvSpPr>
        <p:spPr>
          <a:xfrm>
            <a:off x="11430000" y="6482063"/>
            <a:ext cx="381000" cy="20577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kumimoji="0" lang="en-GB" sz="800" b="0" i="0" u="none" strike="noStrike" kern="0" cap="none" spc="0" normalizeH="0" baseline="0" noProof="0" smtClean="0">
                <a:ln>
                  <a:noFill/>
                </a:ln>
                <a:solidFill>
                  <a:srgbClr val="FFFFFF">
                    <a:alpha val="75000"/>
                  </a:srgbClr>
                </a:solidFill>
                <a:effectLst/>
                <a:uLnTx/>
                <a:uFillTx/>
              </a:rPr>
              <a:pPr marL="0" marR="0" lvl="0" indent="0" algn="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>
                  <a:alpha val="75000"/>
                </a:srgbClr>
              </a:solidFill>
              <a:effectLst/>
              <a:uLnTx/>
              <a:uFillTx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5CECBE8-C9DE-46DF-9582-7DB75BEDF4F9}"/>
              </a:ext>
            </a:extLst>
          </p:cNvPr>
          <p:cNvSpPr txBox="1"/>
          <p:nvPr userDrawn="1"/>
        </p:nvSpPr>
        <p:spPr>
          <a:xfrm>
            <a:off x="0" y="-257908"/>
            <a:ext cx="6096000" cy="25790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</a:rPr>
              <a:t>Format Background… &gt; Solid fill &gt; Change to Dark Purple (Accent 3), Mid Purple (Accent 2) or Core Purple (Accent 1)</a:t>
            </a:r>
            <a:endParaRPr kumimoji="0" lang="en-US" sz="800" b="0" i="0" u="none" strike="noStrike" kern="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61789565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Bleed Imag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8">
            <a:extLst>
              <a:ext uri="{FF2B5EF4-FFF2-40B4-BE49-F238E27FC236}">
                <a16:creationId xmlns:a16="http://schemas.microsoft.com/office/drawing/2014/main" id="{0302C3C0-FF67-42ED-97D5-60E1344FC3C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  <a:noFill/>
        </p:spPr>
        <p:txBody>
          <a:bodyPr tIns="274320" bIns="274320" anchor="t"/>
          <a:lstStyle>
            <a:lvl1pPr marL="0" indent="0" algn="ctr">
              <a:buNone/>
              <a:defRPr sz="1400" b="0">
                <a:solidFill>
                  <a:schemeClr val="tx2"/>
                </a:solidFill>
              </a:defRPr>
            </a:lvl1pPr>
          </a:lstStyle>
          <a:p>
            <a:r>
              <a:rPr lang="en-GB"/>
              <a:t>Add image, then ‘Send to Back’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4D9B0E-55A4-43D3-A4B6-225FAA7538E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67839" y="2015925"/>
            <a:ext cx="8656320" cy="2826150"/>
          </a:xfrm>
        </p:spPr>
        <p:txBody>
          <a:bodyPr anchor="ctr"/>
          <a:lstStyle>
            <a:lvl1pPr algn="ctr">
              <a:defRPr sz="5400">
                <a:solidFill>
                  <a:schemeClr val="tx1"/>
                </a:solidFill>
              </a:defRPr>
            </a:lvl1pPr>
          </a:lstStyle>
          <a:p>
            <a:r>
              <a:rPr lang="en-US"/>
              <a:t>Place headline here</a:t>
            </a:r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28ACB7EA-E7A1-452B-89CA-4FA566F734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29998" y="6477001"/>
            <a:ext cx="381001" cy="20784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>
            <a:lvl1pPr algn="r">
              <a:defRPr lang="en-US" sz="800" smtClean="0">
                <a:solidFill>
                  <a:schemeClr val="tx1">
                    <a:alpha val="75000"/>
                  </a:schemeClr>
                </a:solidFill>
              </a:defRPr>
            </a:lvl1pPr>
          </a:lstStyle>
          <a:p>
            <a:pPr algn="r" defTabSz="228600">
              <a:spcAft>
                <a:spcPts val="1200"/>
              </a:spcAft>
            </a:pPr>
            <a:fld id="{CC9E6EB9-168E-4914-8CC7-2E853AFB4F1B}" type="slidenum">
              <a:rPr lang="en-GB" smtClean="0"/>
              <a:pPr algn="r" defTabSz="228600">
                <a:spcAft>
                  <a:spcPts val="1200"/>
                </a:spcAft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21135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9EAD9AED-9987-4CE9-B39D-B256B46200E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000" y="381000"/>
            <a:ext cx="11430000" cy="99060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/>
              <a:t>Place headline here (36pt, min 30pt)</a:t>
            </a:r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0F0437B-400A-489F-8E5A-14BFBC16535F}"/>
              </a:ext>
            </a:extLst>
          </p:cNvPr>
          <p:cNvSpPr/>
          <p:nvPr userDrawn="1"/>
        </p:nvSpPr>
        <p:spPr>
          <a:xfrm>
            <a:off x="127591" y="6251944"/>
            <a:ext cx="11430000" cy="4465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/>
          <a:lstStyle/>
          <a:p>
            <a:pPr algn="ctr"/>
            <a:endParaRPr lang="it-IT" dirty="0" err="1"/>
          </a:p>
        </p:txBody>
      </p:sp>
    </p:spTree>
    <p:extLst>
      <p:ext uri="{BB962C8B-B14F-4D97-AF65-F5344CB8AC3E}">
        <p14:creationId xmlns:p14="http://schemas.microsoft.com/office/powerpoint/2010/main" val="117743136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uide - Icon Libr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7CECD371-7C06-488E-AA23-EB47BBF733D9}"/>
              </a:ext>
            </a:extLst>
          </p:cNvPr>
          <p:cNvSpPr txBox="1">
            <a:spLocks/>
          </p:cNvSpPr>
          <p:nvPr userDrawn="1"/>
        </p:nvSpPr>
        <p:spPr>
          <a:xfrm>
            <a:off x="381000" y="381000"/>
            <a:ext cx="11430000" cy="9144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noProof="0"/>
              <a:t>Iconography: Monoline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F966297-1DCC-45B0-9DA7-3CE9DE25D2DF}"/>
              </a:ext>
            </a:extLst>
          </p:cNvPr>
          <p:cNvSpPr txBox="1"/>
          <p:nvPr userDrawn="1"/>
        </p:nvSpPr>
        <p:spPr>
          <a:xfrm>
            <a:off x="380999" y="927847"/>
            <a:ext cx="11429981" cy="50024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defTabSz="228600">
              <a:spcAft>
                <a:spcPts val="1200"/>
              </a:spcAft>
            </a:pPr>
            <a:r>
              <a:rPr lang="en-GB" sz="1600"/>
              <a:t>Our expansive asset library including fonts, photography, iconography and custom slides are available </a:t>
            </a:r>
            <a:r>
              <a:rPr lang="en-GB" sz="1600">
                <a:solidFill>
                  <a:schemeClr val="accent1"/>
                </a:solidFill>
              </a:rPr>
              <a:t>[here &lt;link&gt;]</a:t>
            </a:r>
            <a:r>
              <a:rPr lang="en-GB" sz="1600"/>
              <a:t>. Contact </a:t>
            </a:r>
            <a:r>
              <a:rPr kumimoji="0" lang="en-GB" sz="1600" b="0" i="0" u="none" strike="noStrike" kern="1200" cap="none" spc="0" normalizeH="0" baseline="0" noProof="0">
                <a:ln>
                  <a:noFill/>
                </a:ln>
                <a:solidFill>
                  <a:srgbClr val="A100FF"/>
                </a:solidFill>
                <a:effectLst/>
                <a:uLnTx/>
                <a:uFillTx/>
                <a:latin typeface="Graphik"/>
                <a:ea typeface="+mn-ea"/>
                <a:cs typeface="+mn-cs"/>
                <a:hlinkClick r:id="rId2"/>
              </a:rPr>
              <a:t>Amy.Ritz@Accenture.com</a:t>
            </a:r>
            <a:r>
              <a:rPr kumimoji="0" lang="en-GB" sz="1600" b="0" i="0" u="none" strike="noStrike" kern="1200" cap="none" spc="0" normalizeH="0" baseline="0" noProof="0">
                <a:ln>
                  <a:noFill/>
                </a:ln>
                <a:solidFill>
                  <a:srgbClr val="A100FF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 </a:t>
            </a:r>
            <a:r>
              <a:rPr lang="en-GB" sz="1600"/>
              <a:t>for further information. Access the icons below through </a:t>
            </a:r>
            <a:r>
              <a:rPr lang="en-GB" sz="1600" b="1">
                <a:solidFill>
                  <a:schemeClr val="accent1"/>
                </a:solidFill>
              </a:rPr>
              <a:t>View &gt; Slide Master</a:t>
            </a:r>
            <a:r>
              <a:rPr lang="en-GB" sz="1600"/>
              <a:t>.</a:t>
            </a:r>
          </a:p>
        </p:txBody>
      </p:sp>
      <p:sp>
        <p:nvSpPr>
          <p:cNvPr id="4" name="Freeform 127">
            <a:extLst>
              <a:ext uri="{FF2B5EF4-FFF2-40B4-BE49-F238E27FC236}">
                <a16:creationId xmlns:a16="http://schemas.microsoft.com/office/drawing/2014/main" id="{80F51A57-4DBA-FA4F-916F-88328E5E0137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67063" y="1981658"/>
            <a:ext cx="513948" cy="396598"/>
          </a:xfrm>
          <a:custGeom>
            <a:avLst/>
            <a:gdLst>
              <a:gd name="T0" fmla="*/ 199 w 309"/>
              <a:gd name="T1" fmla="*/ 232 h 244"/>
              <a:gd name="T2" fmla="*/ 222 w 309"/>
              <a:gd name="T3" fmla="*/ 225 h 244"/>
              <a:gd name="T4" fmla="*/ 248 w 309"/>
              <a:gd name="T5" fmla="*/ 202 h 244"/>
              <a:gd name="T6" fmla="*/ 273 w 309"/>
              <a:gd name="T7" fmla="*/ 177 h 244"/>
              <a:gd name="T8" fmla="*/ 308 w 309"/>
              <a:gd name="T9" fmla="*/ 128 h 244"/>
              <a:gd name="T10" fmla="*/ 216 w 309"/>
              <a:gd name="T11" fmla="*/ 12 h 244"/>
              <a:gd name="T12" fmla="*/ 115 w 309"/>
              <a:gd name="T13" fmla="*/ 19 h 244"/>
              <a:gd name="T14" fmla="*/ 3 w 309"/>
              <a:gd name="T15" fmla="*/ 136 h 244"/>
              <a:gd name="T16" fmla="*/ 44 w 309"/>
              <a:gd name="T17" fmla="*/ 199 h 244"/>
              <a:gd name="T18" fmla="*/ 60 w 309"/>
              <a:gd name="T19" fmla="*/ 217 h 244"/>
              <a:gd name="T20" fmla="*/ 82 w 309"/>
              <a:gd name="T21" fmla="*/ 228 h 244"/>
              <a:gd name="T22" fmla="*/ 128 w 309"/>
              <a:gd name="T23" fmla="*/ 244 h 244"/>
              <a:gd name="T24" fmla="*/ 147 w 309"/>
              <a:gd name="T25" fmla="*/ 233 h 244"/>
              <a:gd name="T26" fmla="*/ 122 w 309"/>
              <a:gd name="T27" fmla="*/ 30 h 244"/>
              <a:gd name="T28" fmla="*/ 194 w 309"/>
              <a:gd name="T29" fmla="*/ 20 h 244"/>
              <a:gd name="T30" fmla="*/ 263 w 309"/>
              <a:gd name="T31" fmla="*/ 31 h 244"/>
              <a:gd name="T32" fmla="*/ 278 w 309"/>
              <a:gd name="T33" fmla="*/ 143 h 244"/>
              <a:gd name="T34" fmla="*/ 136 w 309"/>
              <a:gd name="T35" fmla="*/ 85 h 244"/>
              <a:gd name="T36" fmla="*/ 122 w 309"/>
              <a:gd name="T37" fmla="*/ 30 h 244"/>
              <a:gd name="T38" fmla="*/ 45 w 309"/>
              <a:gd name="T39" fmla="*/ 186 h 244"/>
              <a:gd name="T40" fmla="*/ 32 w 309"/>
              <a:gd name="T41" fmla="*/ 155 h 244"/>
              <a:gd name="T42" fmla="*/ 73 w 309"/>
              <a:gd name="T43" fmla="*/ 206 h 244"/>
              <a:gd name="T44" fmla="*/ 57 w 309"/>
              <a:gd name="T45" fmla="*/ 195 h 244"/>
              <a:gd name="T46" fmla="*/ 67 w 309"/>
              <a:gd name="T47" fmla="*/ 172 h 244"/>
              <a:gd name="T48" fmla="*/ 85 w 309"/>
              <a:gd name="T49" fmla="*/ 171 h 244"/>
              <a:gd name="T50" fmla="*/ 73 w 309"/>
              <a:gd name="T51" fmla="*/ 206 h 244"/>
              <a:gd name="T52" fmla="*/ 102 w 309"/>
              <a:gd name="T53" fmla="*/ 221 h 244"/>
              <a:gd name="T54" fmla="*/ 97 w 309"/>
              <a:gd name="T55" fmla="*/ 181 h 244"/>
              <a:gd name="T56" fmla="*/ 110 w 309"/>
              <a:gd name="T57" fmla="*/ 197 h 244"/>
              <a:gd name="T58" fmla="*/ 137 w 309"/>
              <a:gd name="T59" fmla="*/ 219 h 244"/>
              <a:gd name="T60" fmla="*/ 132 w 309"/>
              <a:gd name="T61" fmla="*/ 230 h 244"/>
              <a:gd name="T62" fmla="*/ 115 w 309"/>
              <a:gd name="T63" fmla="*/ 225 h 244"/>
              <a:gd name="T64" fmla="*/ 138 w 309"/>
              <a:gd name="T65" fmla="*/ 205 h 244"/>
              <a:gd name="T66" fmla="*/ 123 w 309"/>
              <a:gd name="T67" fmla="*/ 187 h 244"/>
              <a:gd name="T68" fmla="*/ 98 w 309"/>
              <a:gd name="T69" fmla="*/ 168 h 244"/>
              <a:gd name="T70" fmla="*/ 68 w 309"/>
              <a:gd name="T71" fmla="*/ 152 h 244"/>
              <a:gd name="T72" fmla="*/ 15 w 309"/>
              <a:gd name="T73" fmla="*/ 128 h 244"/>
              <a:gd name="T74" fmla="*/ 107 w 309"/>
              <a:gd name="T75" fmla="*/ 32 h 244"/>
              <a:gd name="T76" fmla="*/ 113 w 309"/>
              <a:gd name="T77" fmla="*/ 116 h 244"/>
              <a:gd name="T78" fmla="*/ 231 w 309"/>
              <a:gd name="T79" fmla="*/ 115 h 244"/>
              <a:gd name="T80" fmla="*/ 264 w 309"/>
              <a:gd name="T81" fmla="*/ 167 h 244"/>
              <a:gd name="T82" fmla="*/ 220 w 309"/>
              <a:gd name="T83" fmla="*/ 145 h 244"/>
              <a:gd name="T84" fmla="*/ 199 w 309"/>
              <a:gd name="T85" fmla="*/ 133 h 244"/>
              <a:gd name="T86" fmla="*/ 246 w 309"/>
              <a:gd name="T87" fmla="*/ 183 h 244"/>
              <a:gd name="T88" fmla="*/ 228 w 309"/>
              <a:gd name="T89" fmla="*/ 197 h 244"/>
              <a:gd name="T90" fmla="*/ 188 w 309"/>
              <a:gd name="T91" fmla="*/ 167 h 244"/>
              <a:gd name="T92" fmla="*/ 219 w 309"/>
              <a:gd name="T93" fmla="*/ 206 h 244"/>
              <a:gd name="T94" fmla="*/ 204 w 309"/>
              <a:gd name="T95" fmla="*/ 219 h 244"/>
              <a:gd name="T96" fmla="*/ 162 w 309"/>
              <a:gd name="T97" fmla="*/ 196 h 244"/>
              <a:gd name="T98" fmla="*/ 188 w 309"/>
              <a:gd name="T99" fmla="*/ 224 h 244"/>
              <a:gd name="T100" fmla="*/ 151 w 309"/>
              <a:gd name="T101" fmla="*/ 220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09" h="244">
                <a:moveTo>
                  <a:pt x="176" y="239"/>
                </a:moveTo>
                <a:cubicBezTo>
                  <a:pt x="181" y="239"/>
                  <a:pt x="184" y="238"/>
                  <a:pt x="188" y="238"/>
                </a:cubicBezTo>
                <a:cubicBezTo>
                  <a:pt x="192" y="236"/>
                  <a:pt x="196" y="235"/>
                  <a:pt x="199" y="232"/>
                </a:cubicBezTo>
                <a:cubicBezTo>
                  <a:pt x="199" y="232"/>
                  <a:pt x="199" y="232"/>
                  <a:pt x="199" y="232"/>
                </a:cubicBezTo>
                <a:cubicBezTo>
                  <a:pt x="199" y="232"/>
                  <a:pt x="199" y="232"/>
                  <a:pt x="199" y="232"/>
                </a:cubicBezTo>
                <a:cubicBezTo>
                  <a:pt x="200" y="232"/>
                  <a:pt x="201" y="232"/>
                  <a:pt x="201" y="232"/>
                </a:cubicBezTo>
                <a:cubicBezTo>
                  <a:pt x="202" y="232"/>
                  <a:pt x="203" y="233"/>
                  <a:pt x="204" y="233"/>
                </a:cubicBezTo>
                <a:cubicBezTo>
                  <a:pt x="210" y="233"/>
                  <a:pt x="217" y="230"/>
                  <a:pt x="222" y="225"/>
                </a:cubicBezTo>
                <a:cubicBezTo>
                  <a:pt x="227" y="221"/>
                  <a:pt x="230" y="216"/>
                  <a:pt x="232" y="210"/>
                </a:cubicBezTo>
                <a:cubicBezTo>
                  <a:pt x="232" y="210"/>
                  <a:pt x="232" y="210"/>
                  <a:pt x="232" y="210"/>
                </a:cubicBezTo>
                <a:cubicBezTo>
                  <a:pt x="232" y="210"/>
                  <a:pt x="232" y="210"/>
                  <a:pt x="232" y="210"/>
                </a:cubicBezTo>
                <a:cubicBezTo>
                  <a:pt x="238" y="209"/>
                  <a:pt x="243" y="206"/>
                  <a:pt x="248" y="202"/>
                </a:cubicBezTo>
                <a:cubicBezTo>
                  <a:pt x="254" y="197"/>
                  <a:pt x="257" y="191"/>
                  <a:pt x="259" y="185"/>
                </a:cubicBezTo>
                <a:cubicBezTo>
                  <a:pt x="259" y="185"/>
                  <a:pt x="259" y="185"/>
                  <a:pt x="259" y="185"/>
                </a:cubicBezTo>
                <a:cubicBezTo>
                  <a:pt x="259" y="185"/>
                  <a:pt x="259" y="185"/>
                  <a:pt x="259" y="185"/>
                </a:cubicBezTo>
                <a:cubicBezTo>
                  <a:pt x="264" y="184"/>
                  <a:pt x="269" y="181"/>
                  <a:pt x="273" y="177"/>
                </a:cubicBezTo>
                <a:cubicBezTo>
                  <a:pt x="280" y="171"/>
                  <a:pt x="284" y="164"/>
                  <a:pt x="285" y="155"/>
                </a:cubicBezTo>
                <a:cubicBezTo>
                  <a:pt x="285" y="155"/>
                  <a:pt x="285" y="155"/>
                  <a:pt x="285" y="155"/>
                </a:cubicBezTo>
                <a:cubicBezTo>
                  <a:pt x="307" y="135"/>
                  <a:pt x="307" y="135"/>
                  <a:pt x="307" y="135"/>
                </a:cubicBezTo>
                <a:cubicBezTo>
                  <a:pt x="308" y="134"/>
                  <a:pt x="309" y="131"/>
                  <a:pt x="308" y="128"/>
                </a:cubicBezTo>
                <a:cubicBezTo>
                  <a:pt x="274" y="23"/>
                  <a:pt x="274" y="23"/>
                  <a:pt x="274" y="23"/>
                </a:cubicBezTo>
                <a:cubicBezTo>
                  <a:pt x="273" y="21"/>
                  <a:pt x="271" y="19"/>
                  <a:pt x="269" y="19"/>
                </a:cubicBezTo>
                <a:cubicBezTo>
                  <a:pt x="269" y="19"/>
                  <a:pt x="269" y="19"/>
                  <a:pt x="269" y="19"/>
                </a:cubicBezTo>
                <a:cubicBezTo>
                  <a:pt x="264" y="18"/>
                  <a:pt x="226" y="12"/>
                  <a:pt x="216" y="12"/>
                </a:cubicBezTo>
                <a:cubicBezTo>
                  <a:pt x="213" y="12"/>
                  <a:pt x="205" y="10"/>
                  <a:pt x="198" y="7"/>
                </a:cubicBezTo>
                <a:cubicBezTo>
                  <a:pt x="185" y="4"/>
                  <a:pt x="171" y="0"/>
                  <a:pt x="162" y="1"/>
                </a:cubicBezTo>
                <a:cubicBezTo>
                  <a:pt x="148" y="2"/>
                  <a:pt x="123" y="15"/>
                  <a:pt x="115" y="19"/>
                </a:cubicBezTo>
                <a:cubicBezTo>
                  <a:pt x="115" y="19"/>
                  <a:pt x="115" y="19"/>
                  <a:pt x="115" y="19"/>
                </a:cubicBezTo>
                <a:cubicBezTo>
                  <a:pt x="45" y="19"/>
                  <a:pt x="45" y="19"/>
                  <a:pt x="45" y="19"/>
                </a:cubicBezTo>
                <a:cubicBezTo>
                  <a:pt x="42" y="19"/>
                  <a:pt x="40" y="21"/>
                  <a:pt x="39" y="23"/>
                </a:cubicBezTo>
                <a:cubicBezTo>
                  <a:pt x="1" y="128"/>
                  <a:pt x="1" y="128"/>
                  <a:pt x="1" y="128"/>
                </a:cubicBezTo>
                <a:cubicBezTo>
                  <a:pt x="0" y="131"/>
                  <a:pt x="1" y="134"/>
                  <a:pt x="3" y="136"/>
                </a:cubicBezTo>
                <a:cubicBezTo>
                  <a:pt x="21" y="148"/>
                  <a:pt x="21" y="148"/>
                  <a:pt x="21" y="148"/>
                </a:cubicBezTo>
                <a:cubicBezTo>
                  <a:pt x="21" y="148"/>
                  <a:pt x="21" y="148"/>
                  <a:pt x="21" y="148"/>
                </a:cubicBezTo>
                <a:cubicBezTo>
                  <a:pt x="16" y="156"/>
                  <a:pt x="11" y="168"/>
                  <a:pt x="14" y="175"/>
                </a:cubicBezTo>
                <a:cubicBezTo>
                  <a:pt x="17" y="184"/>
                  <a:pt x="33" y="196"/>
                  <a:pt x="44" y="199"/>
                </a:cubicBezTo>
                <a:cubicBezTo>
                  <a:pt x="44" y="199"/>
                  <a:pt x="44" y="199"/>
                  <a:pt x="44" y="199"/>
                </a:cubicBezTo>
                <a:cubicBezTo>
                  <a:pt x="44" y="199"/>
                  <a:pt x="44" y="199"/>
                  <a:pt x="44" y="199"/>
                </a:cubicBezTo>
                <a:cubicBezTo>
                  <a:pt x="44" y="200"/>
                  <a:pt x="44" y="201"/>
                  <a:pt x="44" y="201"/>
                </a:cubicBezTo>
                <a:cubicBezTo>
                  <a:pt x="46" y="208"/>
                  <a:pt x="51" y="213"/>
                  <a:pt x="60" y="217"/>
                </a:cubicBezTo>
                <a:cubicBezTo>
                  <a:pt x="65" y="219"/>
                  <a:pt x="70" y="220"/>
                  <a:pt x="74" y="220"/>
                </a:cubicBezTo>
                <a:cubicBezTo>
                  <a:pt x="74" y="220"/>
                  <a:pt x="74" y="220"/>
                  <a:pt x="74" y="220"/>
                </a:cubicBezTo>
                <a:cubicBezTo>
                  <a:pt x="74" y="220"/>
                  <a:pt x="74" y="220"/>
                  <a:pt x="74" y="220"/>
                </a:cubicBezTo>
                <a:cubicBezTo>
                  <a:pt x="76" y="223"/>
                  <a:pt x="79" y="225"/>
                  <a:pt x="82" y="228"/>
                </a:cubicBezTo>
                <a:cubicBezTo>
                  <a:pt x="89" y="233"/>
                  <a:pt x="99" y="235"/>
                  <a:pt x="106" y="234"/>
                </a:cubicBezTo>
                <a:cubicBezTo>
                  <a:pt x="106" y="234"/>
                  <a:pt x="106" y="234"/>
                  <a:pt x="106" y="234"/>
                </a:cubicBezTo>
                <a:cubicBezTo>
                  <a:pt x="106" y="234"/>
                  <a:pt x="106" y="234"/>
                  <a:pt x="106" y="234"/>
                </a:cubicBezTo>
                <a:cubicBezTo>
                  <a:pt x="111" y="239"/>
                  <a:pt x="119" y="244"/>
                  <a:pt x="128" y="244"/>
                </a:cubicBezTo>
                <a:cubicBezTo>
                  <a:pt x="128" y="244"/>
                  <a:pt x="128" y="244"/>
                  <a:pt x="128" y="244"/>
                </a:cubicBezTo>
                <a:cubicBezTo>
                  <a:pt x="132" y="244"/>
                  <a:pt x="136" y="243"/>
                  <a:pt x="139" y="241"/>
                </a:cubicBezTo>
                <a:cubicBezTo>
                  <a:pt x="142" y="239"/>
                  <a:pt x="145" y="237"/>
                  <a:pt x="147" y="233"/>
                </a:cubicBezTo>
                <a:cubicBezTo>
                  <a:pt x="147" y="233"/>
                  <a:pt x="147" y="233"/>
                  <a:pt x="147" y="233"/>
                </a:cubicBezTo>
                <a:cubicBezTo>
                  <a:pt x="147" y="233"/>
                  <a:pt x="147" y="233"/>
                  <a:pt x="147" y="233"/>
                </a:cubicBezTo>
                <a:cubicBezTo>
                  <a:pt x="156" y="237"/>
                  <a:pt x="167" y="239"/>
                  <a:pt x="176" y="239"/>
                </a:cubicBezTo>
                <a:close/>
                <a:moveTo>
                  <a:pt x="122" y="30"/>
                </a:moveTo>
                <a:cubicBezTo>
                  <a:pt x="122" y="30"/>
                  <a:pt x="122" y="30"/>
                  <a:pt x="122" y="30"/>
                </a:cubicBezTo>
                <a:cubicBezTo>
                  <a:pt x="132" y="25"/>
                  <a:pt x="153" y="14"/>
                  <a:pt x="163" y="14"/>
                </a:cubicBezTo>
                <a:cubicBezTo>
                  <a:pt x="163" y="14"/>
                  <a:pt x="164" y="14"/>
                  <a:pt x="164" y="14"/>
                </a:cubicBezTo>
                <a:cubicBezTo>
                  <a:pt x="171" y="14"/>
                  <a:pt x="184" y="17"/>
                  <a:pt x="194" y="20"/>
                </a:cubicBezTo>
                <a:cubicBezTo>
                  <a:pt x="194" y="20"/>
                  <a:pt x="194" y="20"/>
                  <a:pt x="194" y="20"/>
                </a:cubicBezTo>
                <a:cubicBezTo>
                  <a:pt x="203" y="23"/>
                  <a:pt x="211" y="25"/>
                  <a:pt x="216" y="25"/>
                </a:cubicBezTo>
                <a:cubicBezTo>
                  <a:pt x="222" y="25"/>
                  <a:pt x="245" y="29"/>
                  <a:pt x="262" y="31"/>
                </a:cubicBezTo>
                <a:cubicBezTo>
                  <a:pt x="263" y="31"/>
                  <a:pt x="263" y="31"/>
                  <a:pt x="263" y="31"/>
                </a:cubicBezTo>
                <a:cubicBezTo>
                  <a:pt x="263" y="31"/>
                  <a:pt x="263" y="31"/>
                  <a:pt x="263" y="31"/>
                </a:cubicBezTo>
                <a:cubicBezTo>
                  <a:pt x="295" y="129"/>
                  <a:pt x="295" y="129"/>
                  <a:pt x="295" y="129"/>
                </a:cubicBezTo>
                <a:cubicBezTo>
                  <a:pt x="294" y="129"/>
                  <a:pt x="294" y="129"/>
                  <a:pt x="294" y="129"/>
                </a:cubicBezTo>
                <a:cubicBezTo>
                  <a:pt x="279" y="143"/>
                  <a:pt x="279" y="143"/>
                  <a:pt x="279" y="143"/>
                </a:cubicBezTo>
                <a:cubicBezTo>
                  <a:pt x="278" y="143"/>
                  <a:pt x="278" y="143"/>
                  <a:pt x="278" y="143"/>
                </a:cubicBezTo>
                <a:cubicBezTo>
                  <a:pt x="241" y="106"/>
                  <a:pt x="241" y="106"/>
                  <a:pt x="241" y="106"/>
                </a:cubicBezTo>
                <a:cubicBezTo>
                  <a:pt x="232" y="96"/>
                  <a:pt x="202" y="64"/>
                  <a:pt x="191" y="61"/>
                </a:cubicBezTo>
                <a:cubicBezTo>
                  <a:pt x="174" y="56"/>
                  <a:pt x="159" y="59"/>
                  <a:pt x="147" y="69"/>
                </a:cubicBezTo>
                <a:cubicBezTo>
                  <a:pt x="142" y="74"/>
                  <a:pt x="139" y="79"/>
                  <a:pt x="136" y="85"/>
                </a:cubicBezTo>
                <a:cubicBezTo>
                  <a:pt x="131" y="94"/>
                  <a:pt x="127" y="102"/>
                  <a:pt x="111" y="103"/>
                </a:cubicBezTo>
                <a:cubicBezTo>
                  <a:pt x="104" y="104"/>
                  <a:pt x="98" y="103"/>
                  <a:pt x="96" y="100"/>
                </a:cubicBezTo>
                <a:cubicBezTo>
                  <a:pt x="94" y="98"/>
                  <a:pt x="94" y="96"/>
                  <a:pt x="95" y="95"/>
                </a:cubicBezTo>
                <a:lnTo>
                  <a:pt x="122" y="30"/>
                </a:lnTo>
                <a:close/>
                <a:moveTo>
                  <a:pt x="52" y="170"/>
                </a:moveTo>
                <a:cubicBezTo>
                  <a:pt x="50" y="175"/>
                  <a:pt x="47" y="180"/>
                  <a:pt x="46" y="186"/>
                </a:cubicBezTo>
                <a:cubicBezTo>
                  <a:pt x="46" y="186"/>
                  <a:pt x="46" y="186"/>
                  <a:pt x="46" y="186"/>
                </a:cubicBezTo>
                <a:cubicBezTo>
                  <a:pt x="45" y="186"/>
                  <a:pt x="45" y="186"/>
                  <a:pt x="45" y="186"/>
                </a:cubicBezTo>
                <a:cubicBezTo>
                  <a:pt x="39" y="183"/>
                  <a:pt x="28" y="176"/>
                  <a:pt x="26" y="171"/>
                </a:cubicBezTo>
                <a:cubicBezTo>
                  <a:pt x="26" y="171"/>
                  <a:pt x="26" y="171"/>
                  <a:pt x="26" y="171"/>
                </a:cubicBezTo>
                <a:cubicBezTo>
                  <a:pt x="25" y="169"/>
                  <a:pt x="28" y="161"/>
                  <a:pt x="31" y="156"/>
                </a:cubicBezTo>
                <a:cubicBezTo>
                  <a:pt x="32" y="155"/>
                  <a:pt x="32" y="155"/>
                  <a:pt x="32" y="155"/>
                </a:cubicBezTo>
                <a:cubicBezTo>
                  <a:pt x="32" y="155"/>
                  <a:pt x="32" y="155"/>
                  <a:pt x="32" y="155"/>
                </a:cubicBezTo>
                <a:cubicBezTo>
                  <a:pt x="52" y="170"/>
                  <a:pt x="52" y="170"/>
                  <a:pt x="52" y="170"/>
                </a:cubicBezTo>
                <a:close/>
                <a:moveTo>
                  <a:pt x="73" y="206"/>
                </a:moveTo>
                <a:cubicBezTo>
                  <a:pt x="73" y="206"/>
                  <a:pt x="73" y="206"/>
                  <a:pt x="73" y="206"/>
                </a:cubicBezTo>
                <a:cubicBezTo>
                  <a:pt x="73" y="206"/>
                  <a:pt x="72" y="206"/>
                  <a:pt x="72" y="206"/>
                </a:cubicBezTo>
                <a:cubicBezTo>
                  <a:pt x="71" y="206"/>
                  <a:pt x="68" y="206"/>
                  <a:pt x="65" y="205"/>
                </a:cubicBezTo>
                <a:cubicBezTo>
                  <a:pt x="60" y="203"/>
                  <a:pt x="57" y="200"/>
                  <a:pt x="57" y="198"/>
                </a:cubicBezTo>
                <a:cubicBezTo>
                  <a:pt x="57" y="197"/>
                  <a:pt x="57" y="196"/>
                  <a:pt x="57" y="195"/>
                </a:cubicBezTo>
                <a:cubicBezTo>
                  <a:pt x="57" y="195"/>
                  <a:pt x="57" y="194"/>
                  <a:pt x="57" y="194"/>
                </a:cubicBezTo>
                <a:cubicBezTo>
                  <a:pt x="58" y="188"/>
                  <a:pt x="62" y="179"/>
                  <a:pt x="65" y="173"/>
                </a:cubicBezTo>
                <a:cubicBezTo>
                  <a:pt x="65" y="173"/>
                  <a:pt x="65" y="173"/>
                  <a:pt x="65" y="173"/>
                </a:cubicBezTo>
                <a:cubicBezTo>
                  <a:pt x="66" y="173"/>
                  <a:pt x="67" y="172"/>
                  <a:pt x="67" y="172"/>
                </a:cubicBezTo>
                <a:cubicBezTo>
                  <a:pt x="67" y="171"/>
                  <a:pt x="68" y="170"/>
                  <a:pt x="68" y="169"/>
                </a:cubicBezTo>
                <a:cubicBezTo>
                  <a:pt x="68" y="169"/>
                  <a:pt x="68" y="169"/>
                  <a:pt x="68" y="169"/>
                </a:cubicBezTo>
                <a:cubicBezTo>
                  <a:pt x="70" y="166"/>
                  <a:pt x="71" y="165"/>
                  <a:pt x="72" y="164"/>
                </a:cubicBezTo>
                <a:cubicBezTo>
                  <a:pt x="76" y="163"/>
                  <a:pt x="84" y="169"/>
                  <a:pt x="85" y="171"/>
                </a:cubicBezTo>
                <a:cubicBezTo>
                  <a:pt x="85" y="172"/>
                  <a:pt x="85" y="172"/>
                  <a:pt x="85" y="172"/>
                </a:cubicBezTo>
                <a:cubicBezTo>
                  <a:pt x="86" y="172"/>
                  <a:pt x="86" y="173"/>
                  <a:pt x="85" y="175"/>
                </a:cubicBezTo>
                <a:cubicBezTo>
                  <a:pt x="85" y="175"/>
                  <a:pt x="85" y="175"/>
                  <a:pt x="85" y="175"/>
                </a:cubicBezTo>
                <a:lnTo>
                  <a:pt x="73" y="206"/>
                </a:lnTo>
                <a:close/>
                <a:moveTo>
                  <a:pt x="110" y="197"/>
                </a:moveTo>
                <a:cubicBezTo>
                  <a:pt x="110" y="197"/>
                  <a:pt x="110" y="197"/>
                  <a:pt x="110" y="197"/>
                </a:cubicBezTo>
                <a:cubicBezTo>
                  <a:pt x="102" y="221"/>
                  <a:pt x="102" y="221"/>
                  <a:pt x="102" y="221"/>
                </a:cubicBezTo>
                <a:cubicBezTo>
                  <a:pt x="102" y="221"/>
                  <a:pt x="102" y="221"/>
                  <a:pt x="102" y="221"/>
                </a:cubicBezTo>
                <a:cubicBezTo>
                  <a:pt x="99" y="221"/>
                  <a:pt x="94" y="220"/>
                  <a:pt x="90" y="217"/>
                </a:cubicBezTo>
                <a:cubicBezTo>
                  <a:pt x="87" y="215"/>
                  <a:pt x="86" y="214"/>
                  <a:pt x="85" y="212"/>
                </a:cubicBezTo>
                <a:cubicBezTo>
                  <a:pt x="85" y="212"/>
                  <a:pt x="85" y="212"/>
                  <a:pt x="85" y="212"/>
                </a:cubicBezTo>
                <a:cubicBezTo>
                  <a:pt x="97" y="181"/>
                  <a:pt x="97" y="181"/>
                  <a:pt x="97" y="181"/>
                </a:cubicBezTo>
                <a:cubicBezTo>
                  <a:pt x="97" y="181"/>
                  <a:pt x="97" y="181"/>
                  <a:pt x="97" y="181"/>
                </a:cubicBezTo>
                <a:cubicBezTo>
                  <a:pt x="103" y="182"/>
                  <a:pt x="109" y="185"/>
                  <a:pt x="110" y="187"/>
                </a:cubicBezTo>
                <a:cubicBezTo>
                  <a:pt x="110" y="187"/>
                  <a:pt x="110" y="187"/>
                  <a:pt x="110" y="187"/>
                </a:cubicBezTo>
                <a:cubicBezTo>
                  <a:pt x="110" y="188"/>
                  <a:pt x="111" y="191"/>
                  <a:pt x="110" y="197"/>
                </a:cubicBezTo>
                <a:close/>
                <a:moveTo>
                  <a:pt x="138" y="218"/>
                </a:moveTo>
                <a:cubicBezTo>
                  <a:pt x="138" y="218"/>
                  <a:pt x="138" y="218"/>
                  <a:pt x="138" y="218"/>
                </a:cubicBezTo>
                <a:cubicBezTo>
                  <a:pt x="138" y="218"/>
                  <a:pt x="138" y="218"/>
                  <a:pt x="138" y="218"/>
                </a:cubicBezTo>
                <a:cubicBezTo>
                  <a:pt x="138" y="219"/>
                  <a:pt x="137" y="219"/>
                  <a:pt x="137" y="219"/>
                </a:cubicBezTo>
                <a:cubicBezTo>
                  <a:pt x="136" y="221"/>
                  <a:pt x="136" y="223"/>
                  <a:pt x="136" y="225"/>
                </a:cubicBezTo>
                <a:cubicBezTo>
                  <a:pt x="136" y="225"/>
                  <a:pt x="136" y="225"/>
                  <a:pt x="136" y="225"/>
                </a:cubicBezTo>
                <a:cubicBezTo>
                  <a:pt x="136" y="225"/>
                  <a:pt x="136" y="225"/>
                  <a:pt x="136" y="225"/>
                </a:cubicBezTo>
                <a:cubicBezTo>
                  <a:pt x="135" y="227"/>
                  <a:pt x="134" y="229"/>
                  <a:pt x="132" y="230"/>
                </a:cubicBezTo>
                <a:cubicBezTo>
                  <a:pt x="131" y="231"/>
                  <a:pt x="130" y="231"/>
                  <a:pt x="128" y="231"/>
                </a:cubicBezTo>
                <a:cubicBezTo>
                  <a:pt x="124" y="231"/>
                  <a:pt x="118" y="228"/>
                  <a:pt x="115" y="225"/>
                </a:cubicBezTo>
                <a:cubicBezTo>
                  <a:pt x="115" y="225"/>
                  <a:pt x="115" y="225"/>
                  <a:pt x="115" y="225"/>
                </a:cubicBezTo>
                <a:cubicBezTo>
                  <a:pt x="115" y="225"/>
                  <a:pt x="115" y="225"/>
                  <a:pt x="115" y="225"/>
                </a:cubicBezTo>
                <a:cubicBezTo>
                  <a:pt x="122" y="201"/>
                  <a:pt x="122" y="201"/>
                  <a:pt x="122" y="201"/>
                </a:cubicBezTo>
                <a:cubicBezTo>
                  <a:pt x="122" y="201"/>
                  <a:pt x="122" y="201"/>
                  <a:pt x="122" y="201"/>
                </a:cubicBezTo>
                <a:cubicBezTo>
                  <a:pt x="124" y="200"/>
                  <a:pt x="127" y="199"/>
                  <a:pt x="129" y="200"/>
                </a:cubicBezTo>
                <a:cubicBezTo>
                  <a:pt x="132" y="200"/>
                  <a:pt x="137" y="201"/>
                  <a:pt x="138" y="205"/>
                </a:cubicBezTo>
                <a:cubicBezTo>
                  <a:pt x="139" y="208"/>
                  <a:pt x="139" y="213"/>
                  <a:pt x="138" y="218"/>
                </a:cubicBezTo>
                <a:close/>
                <a:moveTo>
                  <a:pt x="131" y="187"/>
                </a:moveTo>
                <a:cubicBezTo>
                  <a:pt x="129" y="187"/>
                  <a:pt x="126" y="187"/>
                  <a:pt x="124" y="187"/>
                </a:cubicBezTo>
                <a:cubicBezTo>
                  <a:pt x="123" y="187"/>
                  <a:pt x="123" y="187"/>
                  <a:pt x="123" y="187"/>
                </a:cubicBezTo>
                <a:cubicBezTo>
                  <a:pt x="123" y="187"/>
                  <a:pt x="123" y="187"/>
                  <a:pt x="123" y="187"/>
                </a:cubicBezTo>
                <a:cubicBezTo>
                  <a:pt x="123" y="185"/>
                  <a:pt x="123" y="184"/>
                  <a:pt x="123" y="184"/>
                </a:cubicBezTo>
                <a:cubicBezTo>
                  <a:pt x="121" y="175"/>
                  <a:pt x="109" y="169"/>
                  <a:pt x="98" y="168"/>
                </a:cubicBezTo>
                <a:cubicBezTo>
                  <a:pt x="98" y="168"/>
                  <a:pt x="98" y="168"/>
                  <a:pt x="98" y="168"/>
                </a:cubicBezTo>
                <a:cubicBezTo>
                  <a:pt x="98" y="168"/>
                  <a:pt x="98" y="168"/>
                  <a:pt x="98" y="168"/>
                </a:cubicBezTo>
                <a:cubicBezTo>
                  <a:pt x="98" y="168"/>
                  <a:pt x="98" y="168"/>
                  <a:pt x="98" y="167"/>
                </a:cubicBezTo>
                <a:cubicBezTo>
                  <a:pt x="96" y="162"/>
                  <a:pt x="90" y="156"/>
                  <a:pt x="84" y="154"/>
                </a:cubicBezTo>
                <a:cubicBezTo>
                  <a:pt x="78" y="151"/>
                  <a:pt x="73" y="150"/>
                  <a:pt x="68" y="152"/>
                </a:cubicBezTo>
                <a:cubicBezTo>
                  <a:pt x="65" y="153"/>
                  <a:pt x="63" y="155"/>
                  <a:pt x="60" y="158"/>
                </a:cubicBezTo>
                <a:cubicBezTo>
                  <a:pt x="60" y="159"/>
                  <a:pt x="60" y="159"/>
                  <a:pt x="60" y="159"/>
                </a:cubicBezTo>
                <a:cubicBezTo>
                  <a:pt x="59" y="158"/>
                  <a:pt x="59" y="158"/>
                  <a:pt x="59" y="158"/>
                </a:cubicBezTo>
                <a:cubicBezTo>
                  <a:pt x="15" y="128"/>
                  <a:pt x="15" y="128"/>
                  <a:pt x="15" y="128"/>
                </a:cubicBezTo>
                <a:cubicBezTo>
                  <a:pt x="15" y="128"/>
                  <a:pt x="15" y="128"/>
                  <a:pt x="15" y="128"/>
                </a:cubicBezTo>
                <a:cubicBezTo>
                  <a:pt x="50" y="32"/>
                  <a:pt x="50" y="32"/>
                  <a:pt x="50" y="32"/>
                </a:cubicBezTo>
                <a:cubicBezTo>
                  <a:pt x="107" y="32"/>
                  <a:pt x="107" y="32"/>
                  <a:pt x="107" y="32"/>
                </a:cubicBezTo>
                <a:cubicBezTo>
                  <a:pt x="107" y="32"/>
                  <a:pt x="107" y="32"/>
                  <a:pt x="107" y="32"/>
                </a:cubicBezTo>
                <a:cubicBezTo>
                  <a:pt x="82" y="90"/>
                  <a:pt x="82" y="90"/>
                  <a:pt x="82" y="90"/>
                </a:cubicBezTo>
                <a:cubicBezTo>
                  <a:pt x="82" y="90"/>
                  <a:pt x="82" y="91"/>
                  <a:pt x="82" y="91"/>
                </a:cubicBezTo>
                <a:cubicBezTo>
                  <a:pt x="82" y="92"/>
                  <a:pt x="79" y="101"/>
                  <a:pt x="86" y="108"/>
                </a:cubicBezTo>
                <a:cubicBezTo>
                  <a:pt x="91" y="115"/>
                  <a:pt x="100" y="117"/>
                  <a:pt x="113" y="116"/>
                </a:cubicBezTo>
                <a:cubicBezTo>
                  <a:pt x="135" y="114"/>
                  <a:pt x="142" y="101"/>
                  <a:pt x="148" y="91"/>
                </a:cubicBezTo>
                <a:cubicBezTo>
                  <a:pt x="150" y="86"/>
                  <a:pt x="152" y="82"/>
                  <a:pt x="155" y="79"/>
                </a:cubicBezTo>
                <a:cubicBezTo>
                  <a:pt x="164" y="72"/>
                  <a:pt x="174" y="70"/>
                  <a:pt x="187" y="74"/>
                </a:cubicBezTo>
                <a:cubicBezTo>
                  <a:pt x="193" y="75"/>
                  <a:pt x="214" y="96"/>
                  <a:pt x="231" y="115"/>
                </a:cubicBezTo>
                <a:cubicBezTo>
                  <a:pt x="231" y="115"/>
                  <a:pt x="231" y="115"/>
                  <a:pt x="231" y="115"/>
                </a:cubicBezTo>
                <a:cubicBezTo>
                  <a:pt x="272" y="155"/>
                  <a:pt x="272" y="155"/>
                  <a:pt x="272" y="155"/>
                </a:cubicBezTo>
                <a:cubicBezTo>
                  <a:pt x="272" y="155"/>
                  <a:pt x="272" y="155"/>
                  <a:pt x="272" y="155"/>
                </a:cubicBezTo>
                <a:cubicBezTo>
                  <a:pt x="271" y="159"/>
                  <a:pt x="268" y="164"/>
                  <a:pt x="264" y="167"/>
                </a:cubicBezTo>
                <a:cubicBezTo>
                  <a:pt x="261" y="170"/>
                  <a:pt x="257" y="172"/>
                  <a:pt x="254" y="172"/>
                </a:cubicBezTo>
                <a:cubicBezTo>
                  <a:pt x="254" y="172"/>
                  <a:pt x="254" y="172"/>
                  <a:pt x="254" y="172"/>
                </a:cubicBezTo>
                <a:cubicBezTo>
                  <a:pt x="253" y="172"/>
                  <a:pt x="253" y="172"/>
                  <a:pt x="253" y="172"/>
                </a:cubicBezTo>
                <a:cubicBezTo>
                  <a:pt x="220" y="145"/>
                  <a:pt x="220" y="145"/>
                  <a:pt x="220" y="145"/>
                </a:cubicBezTo>
                <a:cubicBezTo>
                  <a:pt x="217" y="142"/>
                  <a:pt x="212" y="135"/>
                  <a:pt x="212" y="132"/>
                </a:cubicBezTo>
                <a:cubicBezTo>
                  <a:pt x="212" y="128"/>
                  <a:pt x="209" y="126"/>
                  <a:pt x="205" y="126"/>
                </a:cubicBezTo>
                <a:cubicBezTo>
                  <a:pt x="205" y="126"/>
                  <a:pt x="205" y="126"/>
                  <a:pt x="205" y="126"/>
                </a:cubicBezTo>
                <a:cubicBezTo>
                  <a:pt x="201" y="126"/>
                  <a:pt x="199" y="129"/>
                  <a:pt x="199" y="133"/>
                </a:cubicBezTo>
                <a:cubicBezTo>
                  <a:pt x="200" y="142"/>
                  <a:pt x="209" y="152"/>
                  <a:pt x="211" y="154"/>
                </a:cubicBezTo>
                <a:cubicBezTo>
                  <a:pt x="211" y="155"/>
                  <a:pt x="211" y="155"/>
                  <a:pt x="212" y="155"/>
                </a:cubicBezTo>
                <a:cubicBezTo>
                  <a:pt x="245" y="182"/>
                  <a:pt x="245" y="182"/>
                  <a:pt x="245" y="182"/>
                </a:cubicBezTo>
                <a:cubicBezTo>
                  <a:pt x="245" y="182"/>
                  <a:pt x="245" y="183"/>
                  <a:pt x="246" y="183"/>
                </a:cubicBezTo>
                <a:cubicBezTo>
                  <a:pt x="246" y="183"/>
                  <a:pt x="246" y="183"/>
                  <a:pt x="246" y="183"/>
                </a:cubicBezTo>
                <a:cubicBezTo>
                  <a:pt x="246" y="183"/>
                  <a:pt x="246" y="183"/>
                  <a:pt x="246" y="183"/>
                </a:cubicBezTo>
                <a:cubicBezTo>
                  <a:pt x="245" y="186"/>
                  <a:pt x="243" y="189"/>
                  <a:pt x="240" y="192"/>
                </a:cubicBezTo>
                <a:cubicBezTo>
                  <a:pt x="236" y="195"/>
                  <a:pt x="232" y="197"/>
                  <a:pt x="228" y="197"/>
                </a:cubicBezTo>
                <a:cubicBezTo>
                  <a:pt x="228" y="197"/>
                  <a:pt x="228" y="197"/>
                  <a:pt x="228" y="197"/>
                </a:cubicBezTo>
                <a:cubicBezTo>
                  <a:pt x="228" y="197"/>
                  <a:pt x="228" y="197"/>
                  <a:pt x="228" y="197"/>
                </a:cubicBezTo>
                <a:cubicBezTo>
                  <a:pt x="193" y="168"/>
                  <a:pt x="193" y="168"/>
                  <a:pt x="193" y="168"/>
                </a:cubicBezTo>
                <a:cubicBezTo>
                  <a:pt x="192" y="167"/>
                  <a:pt x="190" y="167"/>
                  <a:pt x="188" y="167"/>
                </a:cubicBezTo>
                <a:cubicBezTo>
                  <a:pt x="186" y="167"/>
                  <a:pt x="185" y="168"/>
                  <a:pt x="184" y="169"/>
                </a:cubicBezTo>
                <a:cubicBezTo>
                  <a:pt x="183" y="171"/>
                  <a:pt x="182" y="172"/>
                  <a:pt x="182" y="174"/>
                </a:cubicBezTo>
                <a:cubicBezTo>
                  <a:pt x="182" y="176"/>
                  <a:pt x="183" y="177"/>
                  <a:pt x="185" y="178"/>
                </a:cubicBezTo>
                <a:cubicBezTo>
                  <a:pt x="219" y="206"/>
                  <a:pt x="219" y="206"/>
                  <a:pt x="219" y="206"/>
                </a:cubicBezTo>
                <a:cubicBezTo>
                  <a:pt x="219" y="206"/>
                  <a:pt x="219" y="206"/>
                  <a:pt x="219" y="206"/>
                </a:cubicBezTo>
                <a:cubicBezTo>
                  <a:pt x="218" y="210"/>
                  <a:pt x="216" y="213"/>
                  <a:pt x="213" y="215"/>
                </a:cubicBezTo>
                <a:cubicBezTo>
                  <a:pt x="211" y="218"/>
                  <a:pt x="207" y="219"/>
                  <a:pt x="204" y="219"/>
                </a:cubicBezTo>
                <a:cubicBezTo>
                  <a:pt x="204" y="219"/>
                  <a:pt x="204" y="219"/>
                  <a:pt x="204" y="219"/>
                </a:cubicBezTo>
                <a:cubicBezTo>
                  <a:pt x="204" y="219"/>
                  <a:pt x="204" y="219"/>
                  <a:pt x="204" y="219"/>
                </a:cubicBezTo>
                <a:cubicBezTo>
                  <a:pt x="171" y="194"/>
                  <a:pt x="171" y="194"/>
                  <a:pt x="171" y="194"/>
                </a:cubicBezTo>
                <a:cubicBezTo>
                  <a:pt x="170" y="193"/>
                  <a:pt x="168" y="193"/>
                  <a:pt x="166" y="193"/>
                </a:cubicBezTo>
                <a:cubicBezTo>
                  <a:pt x="165" y="193"/>
                  <a:pt x="163" y="194"/>
                  <a:pt x="162" y="196"/>
                </a:cubicBezTo>
                <a:cubicBezTo>
                  <a:pt x="161" y="197"/>
                  <a:pt x="161" y="199"/>
                  <a:pt x="161" y="201"/>
                </a:cubicBezTo>
                <a:cubicBezTo>
                  <a:pt x="161" y="202"/>
                  <a:pt x="162" y="204"/>
                  <a:pt x="163" y="205"/>
                </a:cubicBezTo>
                <a:cubicBezTo>
                  <a:pt x="188" y="224"/>
                  <a:pt x="188" y="224"/>
                  <a:pt x="188" y="224"/>
                </a:cubicBezTo>
                <a:cubicBezTo>
                  <a:pt x="188" y="224"/>
                  <a:pt x="188" y="224"/>
                  <a:pt x="188" y="224"/>
                </a:cubicBezTo>
                <a:cubicBezTo>
                  <a:pt x="187" y="224"/>
                  <a:pt x="186" y="225"/>
                  <a:pt x="185" y="225"/>
                </a:cubicBezTo>
                <a:cubicBezTo>
                  <a:pt x="182" y="225"/>
                  <a:pt x="179" y="226"/>
                  <a:pt x="176" y="226"/>
                </a:cubicBezTo>
                <a:cubicBezTo>
                  <a:pt x="168" y="226"/>
                  <a:pt x="158" y="223"/>
                  <a:pt x="151" y="220"/>
                </a:cubicBezTo>
                <a:cubicBezTo>
                  <a:pt x="151" y="220"/>
                  <a:pt x="151" y="220"/>
                  <a:pt x="151" y="220"/>
                </a:cubicBezTo>
                <a:cubicBezTo>
                  <a:pt x="151" y="220"/>
                  <a:pt x="151" y="220"/>
                  <a:pt x="151" y="220"/>
                </a:cubicBezTo>
                <a:cubicBezTo>
                  <a:pt x="153" y="212"/>
                  <a:pt x="152" y="205"/>
                  <a:pt x="151" y="201"/>
                </a:cubicBezTo>
                <a:cubicBezTo>
                  <a:pt x="149" y="193"/>
                  <a:pt x="141" y="188"/>
                  <a:pt x="131" y="18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n-lt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DE8D8CA6-2132-3B4A-BC60-9F91E4B1458B}"/>
              </a:ext>
            </a:extLst>
          </p:cNvPr>
          <p:cNvGrpSpPr/>
          <p:nvPr userDrawn="1"/>
        </p:nvGrpSpPr>
        <p:grpSpPr>
          <a:xfrm>
            <a:off x="380999" y="1577830"/>
            <a:ext cx="11429980" cy="4734070"/>
            <a:chOff x="380999" y="1577845"/>
            <a:chExt cx="11520823" cy="5122866"/>
          </a:xfrm>
          <a:noFill/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6AE293C8-14C3-874B-8890-DD874D9F5187}"/>
                </a:ext>
              </a:extLst>
            </p:cNvPr>
            <p:cNvSpPr/>
            <p:nvPr userDrawn="1"/>
          </p:nvSpPr>
          <p:spPr>
            <a:xfrm>
              <a:off x="380999" y="1577845"/>
              <a:ext cx="1280717" cy="1280717"/>
            </a:xfrm>
            <a:prstGeom prst="rect">
              <a:avLst/>
            </a:prstGeom>
            <a:grpFill/>
            <a:ln w="127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tIns="91440" bIns="91440" rtlCol="0" anchor="t"/>
            <a:lstStyle/>
            <a:p>
              <a:pPr algn="ctr"/>
              <a:endParaRPr lang="en-US" err="1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5956D8B7-72A3-4147-AD60-AFE0126E0C59}"/>
                </a:ext>
              </a:extLst>
            </p:cNvPr>
            <p:cNvSpPr/>
            <p:nvPr userDrawn="1"/>
          </p:nvSpPr>
          <p:spPr>
            <a:xfrm>
              <a:off x="1661715" y="1577845"/>
              <a:ext cx="1280717" cy="1280717"/>
            </a:xfrm>
            <a:prstGeom prst="rect">
              <a:avLst/>
            </a:prstGeom>
            <a:grpFill/>
            <a:ln w="127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tIns="91440" bIns="91440" rtlCol="0" anchor="t"/>
            <a:lstStyle/>
            <a:p>
              <a:pPr algn="ctr"/>
              <a:endParaRPr lang="en-US" err="1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088FFDCF-08AC-A745-A14B-1FB83D20EF87}"/>
                </a:ext>
              </a:extLst>
            </p:cNvPr>
            <p:cNvSpPr/>
            <p:nvPr userDrawn="1"/>
          </p:nvSpPr>
          <p:spPr>
            <a:xfrm>
              <a:off x="2942432" y="1577845"/>
              <a:ext cx="1280717" cy="1280717"/>
            </a:xfrm>
            <a:prstGeom prst="rect">
              <a:avLst/>
            </a:prstGeom>
            <a:grpFill/>
            <a:ln w="127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tIns="91440" bIns="91440" rtlCol="0" anchor="t"/>
            <a:lstStyle/>
            <a:p>
              <a:pPr algn="ctr"/>
              <a:endParaRPr lang="en-US" err="1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02B6DE6F-DAF8-E246-AB81-6B639342348F}"/>
                </a:ext>
              </a:extLst>
            </p:cNvPr>
            <p:cNvSpPr/>
            <p:nvPr userDrawn="1"/>
          </p:nvSpPr>
          <p:spPr>
            <a:xfrm>
              <a:off x="4223148" y="1577845"/>
              <a:ext cx="1280717" cy="1280717"/>
            </a:xfrm>
            <a:prstGeom prst="rect">
              <a:avLst/>
            </a:prstGeom>
            <a:grpFill/>
            <a:ln w="127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tIns="91440" bIns="91440" rtlCol="0" anchor="t"/>
            <a:lstStyle/>
            <a:p>
              <a:pPr algn="ctr"/>
              <a:endParaRPr lang="en-US" err="1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23841CF2-263C-B04E-9960-36397C49999B}"/>
                </a:ext>
              </a:extLst>
            </p:cNvPr>
            <p:cNvSpPr/>
            <p:nvPr userDrawn="1"/>
          </p:nvSpPr>
          <p:spPr>
            <a:xfrm>
              <a:off x="5503865" y="1577845"/>
              <a:ext cx="1280717" cy="1280717"/>
            </a:xfrm>
            <a:prstGeom prst="rect">
              <a:avLst/>
            </a:prstGeom>
            <a:grpFill/>
            <a:ln w="127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tIns="91440" bIns="91440" rtlCol="0" anchor="t"/>
            <a:lstStyle/>
            <a:p>
              <a:pPr algn="ctr"/>
              <a:endParaRPr lang="en-US" err="1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82987178-6410-AF4D-A95C-0F3F1BDEE23D}"/>
                </a:ext>
              </a:extLst>
            </p:cNvPr>
            <p:cNvSpPr/>
            <p:nvPr userDrawn="1"/>
          </p:nvSpPr>
          <p:spPr>
            <a:xfrm>
              <a:off x="380999" y="2858561"/>
              <a:ext cx="1280717" cy="1280717"/>
            </a:xfrm>
            <a:prstGeom prst="rect">
              <a:avLst/>
            </a:prstGeom>
            <a:grpFill/>
            <a:ln w="127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tIns="91440" bIns="91440" rtlCol="0" anchor="t"/>
            <a:lstStyle/>
            <a:p>
              <a:pPr algn="ctr"/>
              <a:endParaRPr lang="en-US" err="1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2970435B-0CE9-444F-B4A6-D7E0FE1E8098}"/>
                </a:ext>
              </a:extLst>
            </p:cNvPr>
            <p:cNvSpPr/>
            <p:nvPr userDrawn="1"/>
          </p:nvSpPr>
          <p:spPr>
            <a:xfrm>
              <a:off x="1661715" y="2858561"/>
              <a:ext cx="1280717" cy="1280717"/>
            </a:xfrm>
            <a:prstGeom prst="rect">
              <a:avLst/>
            </a:prstGeom>
            <a:grpFill/>
            <a:ln w="127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tIns="91440" bIns="91440" rtlCol="0" anchor="t"/>
            <a:lstStyle/>
            <a:p>
              <a:pPr algn="ctr"/>
              <a:endParaRPr lang="en-US" err="1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D637EA29-2A06-9242-B2F2-EA7F43329956}"/>
                </a:ext>
              </a:extLst>
            </p:cNvPr>
            <p:cNvSpPr/>
            <p:nvPr userDrawn="1"/>
          </p:nvSpPr>
          <p:spPr>
            <a:xfrm>
              <a:off x="2942432" y="2858561"/>
              <a:ext cx="1280717" cy="1280717"/>
            </a:xfrm>
            <a:prstGeom prst="rect">
              <a:avLst/>
            </a:prstGeom>
            <a:grpFill/>
            <a:ln w="127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tIns="91440" bIns="91440" rtlCol="0" anchor="t"/>
            <a:lstStyle/>
            <a:p>
              <a:pPr algn="ctr"/>
              <a:endParaRPr lang="en-US" err="1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EA48AEFC-712D-D044-81E5-6C1E41110759}"/>
                </a:ext>
              </a:extLst>
            </p:cNvPr>
            <p:cNvSpPr/>
            <p:nvPr userDrawn="1"/>
          </p:nvSpPr>
          <p:spPr>
            <a:xfrm>
              <a:off x="4223148" y="2858561"/>
              <a:ext cx="1280717" cy="1280717"/>
            </a:xfrm>
            <a:prstGeom prst="rect">
              <a:avLst/>
            </a:prstGeom>
            <a:grpFill/>
            <a:ln w="127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tIns="91440" bIns="91440" rtlCol="0" anchor="t"/>
            <a:lstStyle/>
            <a:p>
              <a:pPr algn="ctr"/>
              <a:endParaRPr lang="en-US" err="1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A7CBE003-D5E8-864C-98FA-9796248CE2AC}"/>
                </a:ext>
              </a:extLst>
            </p:cNvPr>
            <p:cNvSpPr/>
            <p:nvPr userDrawn="1"/>
          </p:nvSpPr>
          <p:spPr>
            <a:xfrm>
              <a:off x="5503865" y="2858561"/>
              <a:ext cx="1280717" cy="1280717"/>
            </a:xfrm>
            <a:prstGeom prst="rect">
              <a:avLst/>
            </a:prstGeom>
            <a:grpFill/>
            <a:ln w="127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tIns="91440" bIns="91440" rtlCol="0" anchor="t"/>
            <a:lstStyle/>
            <a:p>
              <a:pPr algn="ctr"/>
              <a:endParaRPr lang="en-US" err="1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BADE82A5-95E4-6C4B-B11D-D53B6705F30D}"/>
                </a:ext>
              </a:extLst>
            </p:cNvPr>
            <p:cNvSpPr/>
            <p:nvPr userDrawn="1"/>
          </p:nvSpPr>
          <p:spPr>
            <a:xfrm>
              <a:off x="380999" y="4139278"/>
              <a:ext cx="1280717" cy="1280717"/>
            </a:xfrm>
            <a:prstGeom prst="rect">
              <a:avLst/>
            </a:prstGeom>
            <a:grpFill/>
            <a:ln w="127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tIns="91440" bIns="91440" rtlCol="0" anchor="t"/>
            <a:lstStyle/>
            <a:p>
              <a:pPr algn="ctr"/>
              <a:endParaRPr lang="en-US" err="1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6D3153DA-7E96-5A48-85FB-7AA1D84749D2}"/>
                </a:ext>
              </a:extLst>
            </p:cNvPr>
            <p:cNvSpPr/>
            <p:nvPr userDrawn="1"/>
          </p:nvSpPr>
          <p:spPr>
            <a:xfrm>
              <a:off x="1661715" y="4139278"/>
              <a:ext cx="1280717" cy="1280717"/>
            </a:xfrm>
            <a:prstGeom prst="rect">
              <a:avLst/>
            </a:prstGeom>
            <a:grpFill/>
            <a:ln w="127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tIns="91440" bIns="91440" rtlCol="0" anchor="t"/>
            <a:lstStyle/>
            <a:p>
              <a:pPr algn="ctr"/>
              <a:endParaRPr lang="en-US" err="1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784E1B72-B1CA-DE40-964D-0211741FA050}"/>
                </a:ext>
              </a:extLst>
            </p:cNvPr>
            <p:cNvSpPr/>
            <p:nvPr userDrawn="1"/>
          </p:nvSpPr>
          <p:spPr>
            <a:xfrm>
              <a:off x="2942432" y="4139278"/>
              <a:ext cx="1280717" cy="1280717"/>
            </a:xfrm>
            <a:prstGeom prst="rect">
              <a:avLst/>
            </a:prstGeom>
            <a:grpFill/>
            <a:ln w="127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tIns="91440" bIns="91440" rtlCol="0" anchor="t"/>
            <a:lstStyle/>
            <a:p>
              <a:pPr algn="ctr"/>
              <a:endParaRPr lang="en-US" err="1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0EDEA1F2-0336-5941-9F8D-A8F560A28115}"/>
                </a:ext>
              </a:extLst>
            </p:cNvPr>
            <p:cNvSpPr/>
            <p:nvPr userDrawn="1"/>
          </p:nvSpPr>
          <p:spPr>
            <a:xfrm>
              <a:off x="4223148" y="4139278"/>
              <a:ext cx="1280717" cy="1280717"/>
            </a:xfrm>
            <a:prstGeom prst="rect">
              <a:avLst/>
            </a:prstGeom>
            <a:grpFill/>
            <a:ln w="127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tIns="91440" bIns="91440" rtlCol="0" anchor="t"/>
            <a:lstStyle/>
            <a:p>
              <a:pPr algn="ctr"/>
              <a:endParaRPr lang="en-US" err="1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C57AB087-9AA7-2D4E-A82A-605B50372D51}"/>
                </a:ext>
              </a:extLst>
            </p:cNvPr>
            <p:cNvSpPr/>
            <p:nvPr userDrawn="1"/>
          </p:nvSpPr>
          <p:spPr>
            <a:xfrm>
              <a:off x="5503865" y="4139278"/>
              <a:ext cx="1280717" cy="1280717"/>
            </a:xfrm>
            <a:prstGeom prst="rect">
              <a:avLst/>
            </a:prstGeom>
            <a:grpFill/>
            <a:ln w="127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tIns="91440" bIns="91440" rtlCol="0" anchor="t"/>
            <a:lstStyle/>
            <a:p>
              <a:pPr algn="ctr"/>
              <a:endParaRPr lang="en-US" err="1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0F447629-D1B9-0546-851F-E0D5ED605B7A}"/>
                </a:ext>
              </a:extLst>
            </p:cNvPr>
            <p:cNvSpPr/>
            <p:nvPr userDrawn="1"/>
          </p:nvSpPr>
          <p:spPr>
            <a:xfrm>
              <a:off x="6784581" y="1577845"/>
              <a:ext cx="1280717" cy="1280717"/>
            </a:xfrm>
            <a:prstGeom prst="rect">
              <a:avLst/>
            </a:prstGeom>
            <a:grpFill/>
            <a:ln w="127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tIns="91440" bIns="91440" rtlCol="0" anchor="t"/>
            <a:lstStyle/>
            <a:p>
              <a:pPr algn="ctr"/>
              <a:endParaRPr lang="en-US" err="1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FE9B1291-33A4-EE48-806C-B5D7A1613345}"/>
                </a:ext>
              </a:extLst>
            </p:cNvPr>
            <p:cNvSpPr/>
            <p:nvPr userDrawn="1"/>
          </p:nvSpPr>
          <p:spPr>
            <a:xfrm>
              <a:off x="6784581" y="2858561"/>
              <a:ext cx="1280717" cy="1280717"/>
            </a:xfrm>
            <a:prstGeom prst="rect">
              <a:avLst/>
            </a:prstGeom>
            <a:grpFill/>
            <a:ln w="127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tIns="91440" bIns="91440" rtlCol="0" anchor="t"/>
            <a:lstStyle/>
            <a:p>
              <a:pPr algn="ctr"/>
              <a:endParaRPr lang="en-US" err="1"/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69CEBC75-F9B2-DF40-8FAB-B56A760AED4B}"/>
                </a:ext>
              </a:extLst>
            </p:cNvPr>
            <p:cNvSpPr/>
            <p:nvPr userDrawn="1"/>
          </p:nvSpPr>
          <p:spPr>
            <a:xfrm>
              <a:off x="6784581" y="4139278"/>
              <a:ext cx="1280717" cy="1280717"/>
            </a:xfrm>
            <a:prstGeom prst="rect">
              <a:avLst/>
            </a:prstGeom>
            <a:grpFill/>
            <a:ln w="127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tIns="91440" bIns="91440" rtlCol="0" anchor="t"/>
            <a:lstStyle/>
            <a:p>
              <a:pPr algn="ctr"/>
              <a:endParaRPr lang="en-US" err="1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E5FF759-951A-054F-9F4A-482FE7225052}"/>
                </a:ext>
              </a:extLst>
            </p:cNvPr>
            <p:cNvSpPr/>
            <p:nvPr userDrawn="1"/>
          </p:nvSpPr>
          <p:spPr>
            <a:xfrm>
              <a:off x="8065298" y="1577845"/>
              <a:ext cx="1280717" cy="1280717"/>
            </a:xfrm>
            <a:prstGeom prst="rect">
              <a:avLst/>
            </a:prstGeom>
            <a:grpFill/>
            <a:ln w="127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tIns="91440" bIns="91440" rtlCol="0" anchor="t"/>
            <a:lstStyle/>
            <a:p>
              <a:pPr algn="ctr"/>
              <a:endParaRPr lang="en-US" err="1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90EB0590-F226-6748-B645-71C913F9B674}"/>
                </a:ext>
              </a:extLst>
            </p:cNvPr>
            <p:cNvSpPr/>
            <p:nvPr userDrawn="1"/>
          </p:nvSpPr>
          <p:spPr>
            <a:xfrm>
              <a:off x="8065298" y="2858561"/>
              <a:ext cx="1280717" cy="1280717"/>
            </a:xfrm>
            <a:prstGeom prst="rect">
              <a:avLst/>
            </a:prstGeom>
            <a:grpFill/>
            <a:ln w="127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tIns="91440" bIns="91440" rtlCol="0" anchor="t"/>
            <a:lstStyle/>
            <a:p>
              <a:pPr algn="ctr"/>
              <a:endParaRPr lang="en-US" err="1"/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5D31B860-B762-A94B-B4E7-355AC4826289}"/>
                </a:ext>
              </a:extLst>
            </p:cNvPr>
            <p:cNvSpPr/>
            <p:nvPr userDrawn="1"/>
          </p:nvSpPr>
          <p:spPr>
            <a:xfrm>
              <a:off x="8065298" y="4139278"/>
              <a:ext cx="1280717" cy="1280717"/>
            </a:xfrm>
            <a:prstGeom prst="rect">
              <a:avLst/>
            </a:prstGeom>
            <a:grpFill/>
            <a:ln w="127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tIns="91440" bIns="91440" rtlCol="0" anchor="t"/>
            <a:lstStyle/>
            <a:p>
              <a:pPr algn="ctr"/>
              <a:endParaRPr lang="en-US" err="1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982F9D60-F80B-2F4A-9903-3996F96A22C1}"/>
                </a:ext>
              </a:extLst>
            </p:cNvPr>
            <p:cNvSpPr/>
            <p:nvPr userDrawn="1"/>
          </p:nvSpPr>
          <p:spPr>
            <a:xfrm>
              <a:off x="380999" y="5419994"/>
              <a:ext cx="1280717" cy="1280717"/>
            </a:xfrm>
            <a:prstGeom prst="rect">
              <a:avLst/>
            </a:prstGeom>
            <a:grpFill/>
            <a:ln w="127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tIns="91440" bIns="91440" rtlCol="0" anchor="t"/>
            <a:lstStyle/>
            <a:p>
              <a:pPr algn="ctr"/>
              <a:endParaRPr lang="en-US" err="1"/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69C6B9A7-FBBB-F541-A935-BD7AF34D2A23}"/>
                </a:ext>
              </a:extLst>
            </p:cNvPr>
            <p:cNvSpPr/>
            <p:nvPr userDrawn="1"/>
          </p:nvSpPr>
          <p:spPr>
            <a:xfrm>
              <a:off x="1661715" y="5419993"/>
              <a:ext cx="1280717" cy="1280717"/>
            </a:xfrm>
            <a:prstGeom prst="rect">
              <a:avLst/>
            </a:prstGeom>
            <a:grpFill/>
            <a:ln w="127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tIns="91440" bIns="91440" rtlCol="0" anchor="t"/>
            <a:lstStyle/>
            <a:p>
              <a:pPr algn="ctr"/>
              <a:endParaRPr lang="en-US" err="1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D53EEC05-B7DA-1540-9D32-177152835D78}"/>
                </a:ext>
              </a:extLst>
            </p:cNvPr>
            <p:cNvSpPr/>
            <p:nvPr userDrawn="1"/>
          </p:nvSpPr>
          <p:spPr>
            <a:xfrm>
              <a:off x="2942432" y="5419993"/>
              <a:ext cx="1280717" cy="1280717"/>
            </a:xfrm>
            <a:prstGeom prst="rect">
              <a:avLst/>
            </a:prstGeom>
            <a:grpFill/>
            <a:ln w="127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tIns="91440" bIns="91440" rtlCol="0" anchor="t"/>
            <a:lstStyle/>
            <a:p>
              <a:pPr algn="ctr"/>
              <a:endParaRPr lang="en-US" err="1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4FF87792-0038-E245-A756-AFA193BEC33C}"/>
                </a:ext>
              </a:extLst>
            </p:cNvPr>
            <p:cNvSpPr/>
            <p:nvPr userDrawn="1"/>
          </p:nvSpPr>
          <p:spPr>
            <a:xfrm>
              <a:off x="4223148" y="5419993"/>
              <a:ext cx="1280717" cy="1280717"/>
            </a:xfrm>
            <a:prstGeom prst="rect">
              <a:avLst/>
            </a:prstGeom>
            <a:grpFill/>
            <a:ln w="127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tIns="91440" bIns="91440" rtlCol="0" anchor="t"/>
            <a:lstStyle/>
            <a:p>
              <a:pPr algn="ctr"/>
              <a:endParaRPr lang="en-US" err="1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563EA47D-7036-6149-BFDD-AE64B4F0440E}"/>
                </a:ext>
              </a:extLst>
            </p:cNvPr>
            <p:cNvSpPr/>
            <p:nvPr userDrawn="1"/>
          </p:nvSpPr>
          <p:spPr>
            <a:xfrm>
              <a:off x="5503865" y="5419993"/>
              <a:ext cx="1280717" cy="1280717"/>
            </a:xfrm>
            <a:prstGeom prst="rect">
              <a:avLst/>
            </a:prstGeom>
            <a:grpFill/>
            <a:ln w="127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tIns="91440" bIns="91440" rtlCol="0" anchor="t"/>
            <a:lstStyle/>
            <a:p>
              <a:pPr algn="ctr"/>
              <a:endParaRPr lang="en-US" err="1"/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04CBC1BB-E618-4143-8102-0EE9DB6F72F6}"/>
                </a:ext>
              </a:extLst>
            </p:cNvPr>
            <p:cNvSpPr/>
            <p:nvPr userDrawn="1"/>
          </p:nvSpPr>
          <p:spPr>
            <a:xfrm>
              <a:off x="6784581" y="5419993"/>
              <a:ext cx="1280717" cy="1280717"/>
            </a:xfrm>
            <a:prstGeom prst="rect">
              <a:avLst/>
            </a:prstGeom>
            <a:grpFill/>
            <a:ln w="127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tIns="91440" bIns="91440" rtlCol="0" anchor="t"/>
            <a:lstStyle/>
            <a:p>
              <a:pPr algn="ctr"/>
              <a:endParaRPr lang="en-US" err="1"/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16302F22-33DC-404D-B9F7-4999125BE1C0}"/>
                </a:ext>
              </a:extLst>
            </p:cNvPr>
            <p:cNvSpPr/>
            <p:nvPr userDrawn="1"/>
          </p:nvSpPr>
          <p:spPr>
            <a:xfrm>
              <a:off x="8065298" y="5419993"/>
              <a:ext cx="1280717" cy="1280717"/>
            </a:xfrm>
            <a:prstGeom prst="rect">
              <a:avLst/>
            </a:prstGeom>
            <a:grpFill/>
            <a:ln w="127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tIns="91440" bIns="91440" rtlCol="0" anchor="t"/>
            <a:lstStyle/>
            <a:p>
              <a:pPr algn="ctr"/>
              <a:endParaRPr lang="en-US" err="1"/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63913E2F-D6C7-6E4C-AF84-F30990D1C5F1}"/>
                </a:ext>
              </a:extLst>
            </p:cNvPr>
            <p:cNvSpPr/>
            <p:nvPr userDrawn="1"/>
          </p:nvSpPr>
          <p:spPr>
            <a:xfrm>
              <a:off x="9343202" y="1577845"/>
              <a:ext cx="1280717" cy="1280717"/>
            </a:xfrm>
            <a:prstGeom prst="rect">
              <a:avLst/>
            </a:prstGeom>
            <a:grpFill/>
            <a:ln w="127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tIns="91440" bIns="91440" rtlCol="0" anchor="t"/>
            <a:lstStyle/>
            <a:p>
              <a:pPr algn="ctr"/>
              <a:endParaRPr lang="en-US" err="1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98F6AD2D-9784-F642-A106-04B3A189A305}"/>
                </a:ext>
              </a:extLst>
            </p:cNvPr>
            <p:cNvSpPr/>
            <p:nvPr userDrawn="1"/>
          </p:nvSpPr>
          <p:spPr>
            <a:xfrm>
              <a:off x="9343202" y="2858561"/>
              <a:ext cx="1280717" cy="1280717"/>
            </a:xfrm>
            <a:prstGeom prst="rect">
              <a:avLst/>
            </a:prstGeom>
            <a:grpFill/>
            <a:ln w="127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tIns="91440" bIns="91440" rtlCol="0" anchor="t"/>
            <a:lstStyle/>
            <a:p>
              <a:pPr algn="ctr"/>
              <a:endParaRPr lang="en-US" err="1"/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15BAA71B-3977-2C45-BFCD-DD42EE282F3A}"/>
                </a:ext>
              </a:extLst>
            </p:cNvPr>
            <p:cNvSpPr/>
            <p:nvPr userDrawn="1"/>
          </p:nvSpPr>
          <p:spPr>
            <a:xfrm>
              <a:off x="9343202" y="4139278"/>
              <a:ext cx="1280717" cy="1280717"/>
            </a:xfrm>
            <a:prstGeom prst="rect">
              <a:avLst/>
            </a:prstGeom>
            <a:grpFill/>
            <a:ln w="127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tIns="91440" bIns="91440" rtlCol="0" anchor="t"/>
            <a:lstStyle/>
            <a:p>
              <a:pPr algn="ctr"/>
              <a:endParaRPr lang="en-US" err="1"/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009A6B8D-0BC6-844C-98BC-26714B74B89C}"/>
                </a:ext>
              </a:extLst>
            </p:cNvPr>
            <p:cNvSpPr/>
            <p:nvPr userDrawn="1"/>
          </p:nvSpPr>
          <p:spPr>
            <a:xfrm>
              <a:off x="9343202" y="5419993"/>
              <a:ext cx="1280717" cy="1280717"/>
            </a:xfrm>
            <a:prstGeom prst="rect">
              <a:avLst/>
            </a:prstGeom>
            <a:grpFill/>
            <a:ln w="127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tIns="91440" bIns="91440" rtlCol="0" anchor="t"/>
            <a:lstStyle/>
            <a:p>
              <a:pPr algn="ctr"/>
              <a:endParaRPr lang="en-US" err="1"/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D8F3FD9C-200A-6341-94B3-0C1EB6DACAB0}"/>
                </a:ext>
              </a:extLst>
            </p:cNvPr>
            <p:cNvSpPr/>
            <p:nvPr userDrawn="1"/>
          </p:nvSpPr>
          <p:spPr>
            <a:xfrm>
              <a:off x="10621105" y="1577845"/>
              <a:ext cx="1280717" cy="1280717"/>
            </a:xfrm>
            <a:prstGeom prst="rect">
              <a:avLst/>
            </a:prstGeom>
            <a:grpFill/>
            <a:ln w="127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tIns="91440" bIns="91440" rtlCol="0" anchor="t"/>
            <a:lstStyle/>
            <a:p>
              <a:pPr algn="ctr"/>
              <a:endParaRPr lang="en-US" err="1"/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138373EE-C7AD-A948-BF2D-EFDCBD86A63D}"/>
                </a:ext>
              </a:extLst>
            </p:cNvPr>
            <p:cNvSpPr/>
            <p:nvPr userDrawn="1"/>
          </p:nvSpPr>
          <p:spPr>
            <a:xfrm>
              <a:off x="10621105" y="2858561"/>
              <a:ext cx="1280717" cy="1280717"/>
            </a:xfrm>
            <a:prstGeom prst="rect">
              <a:avLst/>
            </a:prstGeom>
            <a:grpFill/>
            <a:ln w="127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tIns="91440" bIns="91440" rtlCol="0" anchor="t"/>
            <a:lstStyle/>
            <a:p>
              <a:pPr algn="ctr"/>
              <a:endParaRPr lang="en-US" err="1"/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1D9BF3B8-1553-CB43-861A-0C55AC833BFD}"/>
                </a:ext>
              </a:extLst>
            </p:cNvPr>
            <p:cNvSpPr/>
            <p:nvPr userDrawn="1"/>
          </p:nvSpPr>
          <p:spPr>
            <a:xfrm>
              <a:off x="10621105" y="4139278"/>
              <a:ext cx="1280717" cy="1280717"/>
            </a:xfrm>
            <a:prstGeom prst="rect">
              <a:avLst/>
            </a:prstGeom>
            <a:grpFill/>
            <a:ln w="127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tIns="91440" bIns="91440" rtlCol="0" anchor="t"/>
            <a:lstStyle/>
            <a:p>
              <a:pPr algn="ctr"/>
              <a:endParaRPr lang="en-US" err="1"/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A6D0F4D3-BA10-E141-99A5-7B49C20DF11A}"/>
                </a:ext>
              </a:extLst>
            </p:cNvPr>
            <p:cNvSpPr/>
            <p:nvPr userDrawn="1"/>
          </p:nvSpPr>
          <p:spPr>
            <a:xfrm>
              <a:off x="10621105" y="5419993"/>
              <a:ext cx="1280717" cy="1280717"/>
            </a:xfrm>
            <a:prstGeom prst="rect">
              <a:avLst/>
            </a:prstGeom>
            <a:grpFill/>
            <a:ln w="127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tIns="91440" bIns="91440" rtlCol="0" anchor="t"/>
            <a:lstStyle/>
            <a:p>
              <a:pPr algn="ctr"/>
              <a:endParaRPr lang="en-US" err="1"/>
            </a:p>
          </p:txBody>
        </p:sp>
      </p:grpSp>
      <p:sp>
        <p:nvSpPr>
          <p:cNvPr id="37" name="Freeform 69">
            <a:extLst>
              <a:ext uri="{FF2B5EF4-FFF2-40B4-BE49-F238E27FC236}">
                <a16:creationId xmlns:a16="http://schemas.microsoft.com/office/drawing/2014/main" id="{3634B592-2BB6-5C4B-A72F-5EE93BA6F81A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325653" y="1967482"/>
            <a:ext cx="499664" cy="424950"/>
          </a:xfrm>
          <a:custGeom>
            <a:avLst/>
            <a:gdLst>
              <a:gd name="T0" fmla="*/ 90 w 289"/>
              <a:gd name="T1" fmla="*/ 246 h 246"/>
              <a:gd name="T2" fmla="*/ 86 w 289"/>
              <a:gd name="T3" fmla="*/ 244 h 246"/>
              <a:gd name="T4" fmla="*/ 2 w 289"/>
              <a:gd name="T5" fmla="*/ 160 h 246"/>
              <a:gd name="T6" fmla="*/ 2 w 289"/>
              <a:gd name="T7" fmla="*/ 152 h 246"/>
              <a:gd name="T8" fmla="*/ 44 w 289"/>
              <a:gd name="T9" fmla="*/ 110 h 246"/>
              <a:gd name="T10" fmla="*/ 53 w 289"/>
              <a:gd name="T11" fmla="*/ 110 h 246"/>
              <a:gd name="T12" fmla="*/ 90 w 289"/>
              <a:gd name="T13" fmla="*/ 148 h 246"/>
              <a:gd name="T14" fmla="*/ 236 w 289"/>
              <a:gd name="T15" fmla="*/ 2 h 246"/>
              <a:gd name="T16" fmla="*/ 245 w 289"/>
              <a:gd name="T17" fmla="*/ 2 h 246"/>
              <a:gd name="T18" fmla="*/ 287 w 289"/>
              <a:gd name="T19" fmla="*/ 44 h 246"/>
              <a:gd name="T20" fmla="*/ 287 w 289"/>
              <a:gd name="T21" fmla="*/ 52 h 246"/>
              <a:gd name="T22" fmla="*/ 95 w 289"/>
              <a:gd name="T23" fmla="*/ 244 h 246"/>
              <a:gd name="T24" fmla="*/ 90 w 289"/>
              <a:gd name="T25" fmla="*/ 246 h 246"/>
              <a:gd name="T26" fmla="*/ 15 w 289"/>
              <a:gd name="T27" fmla="*/ 156 h 246"/>
              <a:gd name="T28" fmla="*/ 90 w 289"/>
              <a:gd name="T29" fmla="*/ 232 h 246"/>
              <a:gd name="T30" fmla="*/ 274 w 289"/>
              <a:gd name="T31" fmla="*/ 48 h 246"/>
              <a:gd name="T32" fmla="*/ 240 w 289"/>
              <a:gd name="T33" fmla="*/ 15 h 246"/>
              <a:gd name="T34" fmla="*/ 95 w 289"/>
              <a:gd name="T35" fmla="*/ 160 h 246"/>
              <a:gd name="T36" fmla="*/ 86 w 289"/>
              <a:gd name="T37" fmla="*/ 160 h 246"/>
              <a:gd name="T38" fmla="*/ 48 w 289"/>
              <a:gd name="T39" fmla="*/ 123 h 246"/>
              <a:gd name="T40" fmla="*/ 15 w 289"/>
              <a:gd name="T41" fmla="*/ 156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89" h="246">
                <a:moveTo>
                  <a:pt x="90" y="246"/>
                </a:moveTo>
                <a:cubicBezTo>
                  <a:pt x="89" y="246"/>
                  <a:pt x="87" y="246"/>
                  <a:pt x="86" y="244"/>
                </a:cubicBezTo>
                <a:cubicBezTo>
                  <a:pt x="2" y="160"/>
                  <a:pt x="2" y="160"/>
                  <a:pt x="2" y="160"/>
                </a:cubicBezTo>
                <a:cubicBezTo>
                  <a:pt x="0" y="158"/>
                  <a:pt x="0" y="154"/>
                  <a:pt x="2" y="152"/>
                </a:cubicBezTo>
                <a:cubicBezTo>
                  <a:pt x="44" y="110"/>
                  <a:pt x="44" y="110"/>
                  <a:pt x="44" y="110"/>
                </a:cubicBezTo>
                <a:cubicBezTo>
                  <a:pt x="47" y="108"/>
                  <a:pt x="50" y="108"/>
                  <a:pt x="53" y="110"/>
                </a:cubicBezTo>
                <a:cubicBezTo>
                  <a:pt x="90" y="148"/>
                  <a:pt x="90" y="148"/>
                  <a:pt x="90" y="148"/>
                </a:cubicBezTo>
                <a:cubicBezTo>
                  <a:pt x="236" y="2"/>
                  <a:pt x="236" y="2"/>
                  <a:pt x="236" y="2"/>
                </a:cubicBezTo>
                <a:cubicBezTo>
                  <a:pt x="239" y="0"/>
                  <a:pt x="242" y="0"/>
                  <a:pt x="245" y="2"/>
                </a:cubicBezTo>
                <a:cubicBezTo>
                  <a:pt x="287" y="44"/>
                  <a:pt x="287" y="44"/>
                  <a:pt x="287" y="44"/>
                </a:cubicBezTo>
                <a:cubicBezTo>
                  <a:pt x="289" y="46"/>
                  <a:pt x="289" y="50"/>
                  <a:pt x="287" y="52"/>
                </a:cubicBezTo>
                <a:cubicBezTo>
                  <a:pt x="95" y="244"/>
                  <a:pt x="95" y="244"/>
                  <a:pt x="95" y="244"/>
                </a:cubicBezTo>
                <a:cubicBezTo>
                  <a:pt x="94" y="246"/>
                  <a:pt x="92" y="246"/>
                  <a:pt x="90" y="246"/>
                </a:cubicBezTo>
                <a:close/>
                <a:moveTo>
                  <a:pt x="15" y="156"/>
                </a:moveTo>
                <a:cubicBezTo>
                  <a:pt x="90" y="232"/>
                  <a:pt x="90" y="232"/>
                  <a:pt x="90" y="232"/>
                </a:cubicBezTo>
                <a:cubicBezTo>
                  <a:pt x="274" y="48"/>
                  <a:pt x="274" y="48"/>
                  <a:pt x="274" y="48"/>
                </a:cubicBezTo>
                <a:cubicBezTo>
                  <a:pt x="240" y="15"/>
                  <a:pt x="240" y="15"/>
                  <a:pt x="240" y="15"/>
                </a:cubicBezTo>
                <a:cubicBezTo>
                  <a:pt x="95" y="160"/>
                  <a:pt x="95" y="160"/>
                  <a:pt x="95" y="160"/>
                </a:cubicBezTo>
                <a:cubicBezTo>
                  <a:pt x="92" y="163"/>
                  <a:pt x="89" y="163"/>
                  <a:pt x="86" y="160"/>
                </a:cubicBezTo>
                <a:cubicBezTo>
                  <a:pt x="48" y="123"/>
                  <a:pt x="48" y="123"/>
                  <a:pt x="48" y="123"/>
                </a:cubicBezTo>
                <a:lnTo>
                  <a:pt x="15" y="1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2"/>
              </a:solidFill>
              <a:latin typeface="+mj-lt"/>
            </a:endParaRPr>
          </a:p>
        </p:txBody>
      </p:sp>
      <p:grpSp>
        <p:nvGrpSpPr>
          <p:cNvPr id="91" name="Group 98">
            <a:extLst>
              <a:ext uri="{FF2B5EF4-FFF2-40B4-BE49-F238E27FC236}">
                <a16:creationId xmlns:a16="http://schemas.microsoft.com/office/drawing/2014/main" id="{9AC922D9-7CEE-B448-86D3-66DA557B7FF2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2084826" y="5548256"/>
            <a:ext cx="448560" cy="372925"/>
            <a:chOff x="1371" y="1755"/>
            <a:chExt cx="427" cy="355"/>
          </a:xfrm>
          <a:solidFill>
            <a:schemeClr val="accent1"/>
          </a:solidFill>
        </p:grpSpPr>
        <p:sp>
          <p:nvSpPr>
            <p:cNvPr id="92" name="Freeform 99">
              <a:extLst>
                <a:ext uri="{FF2B5EF4-FFF2-40B4-BE49-F238E27FC236}">
                  <a16:creationId xmlns:a16="http://schemas.microsoft.com/office/drawing/2014/main" id="{6DD3FF56-53E8-3945-A690-6D0C81F640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71" y="1755"/>
              <a:ext cx="427" cy="355"/>
            </a:xfrm>
            <a:custGeom>
              <a:avLst/>
              <a:gdLst>
                <a:gd name="T0" fmla="*/ 282 w 288"/>
                <a:gd name="T1" fmla="*/ 240 h 240"/>
                <a:gd name="T2" fmla="*/ 6 w 288"/>
                <a:gd name="T3" fmla="*/ 240 h 240"/>
                <a:gd name="T4" fmla="*/ 0 w 288"/>
                <a:gd name="T5" fmla="*/ 234 h 240"/>
                <a:gd name="T6" fmla="*/ 0 w 288"/>
                <a:gd name="T7" fmla="*/ 6 h 240"/>
                <a:gd name="T8" fmla="*/ 6 w 288"/>
                <a:gd name="T9" fmla="*/ 0 h 240"/>
                <a:gd name="T10" fmla="*/ 282 w 288"/>
                <a:gd name="T11" fmla="*/ 0 h 240"/>
                <a:gd name="T12" fmla="*/ 288 w 288"/>
                <a:gd name="T13" fmla="*/ 6 h 240"/>
                <a:gd name="T14" fmla="*/ 288 w 288"/>
                <a:gd name="T15" fmla="*/ 234 h 240"/>
                <a:gd name="T16" fmla="*/ 282 w 288"/>
                <a:gd name="T17" fmla="*/ 240 h 240"/>
                <a:gd name="T18" fmla="*/ 12 w 288"/>
                <a:gd name="T19" fmla="*/ 228 h 240"/>
                <a:gd name="T20" fmla="*/ 276 w 288"/>
                <a:gd name="T21" fmla="*/ 228 h 240"/>
                <a:gd name="T22" fmla="*/ 276 w 288"/>
                <a:gd name="T23" fmla="*/ 12 h 240"/>
                <a:gd name="T24" fmla="*/ 12 w 288"/>
                <a:gd name="T25" fmla="*/ 12 h 240"/>
                <a:gd name="T26" fmla="*/ 12 w 288"/>
                <a:gd name="T27" fmla="*/ 228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8" h="240">
                  <a:moveTo>
                    <a:pt x="282" y="240"/>
                  </a:moveTo>
                  <a:cubicBezTo>
                    <a:pt x="6" y="240"/>
                    <a:pt x="6" y="240"/>
                    <a:pt x="6" y="240"/>
                  </a:cubicBezTo>
                  <a:cubicBezTo>
                    <a:pt x="3" y="240"/>
                    <a:pt x="0" y="237"/>
                    <a:pt x="0" y="23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82" y="0"/>
                    <a:pt x="282" y="0"/>
                    <a:pt x="282" y="0"/>
                  </a:cubicBezTo>
                  <a:cubicBezTo>
                    <a:pt x="285" y="0"/>
                    <a:pt x="288" y="3"/>
                    <a:pt x="288" y="6"/>
                  </a:cubicBezTo>
                  <a:cubicBezTo>
                    <a:pt x="288" y="234"/>
                    <a:pt x="288" y="234"/>
                    <a:pt x="288" y="234"/>
                  </a:cubicBezTo>
                  <a:cubicBezTo>
                    <a:pt x="288" y="237"/>
                    <a:pt x="285" y="240"/>
                    <a:pt x="282" y="240"/>
                  </a:cubicBezTo>
                  <a:close/>
                  <a:moveTo>
                    <a:pt x="12" y="228"/>
                  </a:moveTo>
                  <a:cubicBezTo>
                    <a:pt x="276" y="228"/>
                    <a:pt x="276" y="228"/>
                    <a:pt x="276" y="228"/>
                  </a:cubicBezTo>
                  <a:cubicBezTo>
                    <a:pt x="276" y="12"/>
                    <a:pt x="276" y="12"/>
                    <a:pt x="276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n-lt"/>
              </a:endParaRPr>
            </a:p>
          </p:txBody>
        </p:sp>
        <p:sp>
          <p:nvSpPr>
            <p:cNvPr id="93" name="Freeform 100">
              <a:extLst>
                <a:ext uri="{FF2B5EF4-FFF2-40B4-BE49-F238E27FC236}">
                  <a16:creationId xmlns:a16="http://schemas.microsoft.com/office/drawing/2014/main" id="{B9DD30D6-7FC5-4E4B-AA29-A488CEB79813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7" y="1790"/>
              <a:ext cx="71" cy="71"/>
            </a:xfrm>
            <a:custGeom>
              <a:avLst/>
              <a:gdLst>
                <a:gd name="T0" fmla="*/ 6 w 48"/>
                <a:gd name="T1" fmla="*/ 48 h 48"/>
                <a:gd name="T2" fmla="*/ 0 w 48"/>
                <a:gd name="T3" fmla="*/ 42 h 48"/>
                <a:gd name="T4" fmla="*/ 0 w 48"/>
                <a:gd name="T5" fmla="*/ 6 h 48"/>
                <a:gd name="T6" fmla="*/ 6 w 48"/>
                <a:gd name="T7" fmla="*/ 0 h 48"/>
                <a:gd name="T8" fmla="*/ 42 w 48"/>
                <a:gd name="T9" fmla="*/ 0 h 48"/>
                <a:gd name="T10" fmla="*/ 48 w 48"/>
                <a:gd name="T11" fmla="*/ 6 h 48"/>
                <a:gd name="T12" fmla="*/ 42 w 48"/>
                <a:gd name="T13" fmla="*/ 12 h 48"/>
                <a:gd name="T14" fmla="*/ 12 w 48"/>
                <a:gd name="T15" fmla="*/ 12 h 48"/>
                <a:gd name="T16" fmla="*/ 12 w 48"/>
                <a:gd name="T17" fmla="*/ 42 h 48"/>
                <a:gd name="T18" fmla="*/ 6 w 48"/>
                <a:gd name="T1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6" y="48"/>
                  </a:moveTo>
                  <a:cubicBezTo>
                    <a:pt x="3" y="48"/>
                    <a:pt x="0" y="45"/>
                    <a:pt x="0" y="4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5" y="0"/>
                    <a:pt x="48" y="3"/>
                    <a:pt x="48" y="6"/>
                  </a:cubicBezTo>
                  <a:cubicBezTo>
                    <a:pt x="48" y="9"/>
                    <a:pt x="45" y="12"/>
                    <a:pt x="4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5"/>
                    <a:pt x="9" y="48"/>
                    <a:pt x="6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n-lt"/>
              </a:endParaRPr>
            </a:p>
          </p:txBody>
        </p:sp>
        <p:sp>
          <p:nvSpPr>
            <p:cNvPr id="94" name="Freeform 101">
              <a:extLst>
                <a:ext uri="{FF2B5EF4-FFF2-40B4-BE49-F238E27FC236}">
                  <a16:creationId xmlns:a16="http://schemas.microsoft.com/office/drawing/2014/main" id="{B598F935-A581-034B-89D4-127294ECEFE4}"/>
                </a:ext>
              </a:extLst>
            </p:cNvPr>
            <p:cNvSpPr>
              <a:spLocks/>
            </p:cNvSpPr>
            <p:nvPr/>
          </p:nvSpPr>
          <p:spPr bwMode="auto">
            <a:xfrm>
              <a:off x="1691" y="1790"/>
              <a:ext cx="71" cy="71"/>
            </a:xfrm>
            <a:custGeom>
              <a:avLst/>
              <a:gdLst>
                <a:gd name="T0" fmla="*/ 42 w 48"/>
                <a:gd name="T1" fmla="*/ 48 h 48"/>
                <a:gd name="T2" fmla="*/ 36 w 48"/>
                <a:gd name="T3" fmla="*/ 42 h 48"/>
                <a:gd name="T4" fmla="*/ 36 w 48"/>
                <a:gd name="T5" fmla="*/ 12 h 48"/>
                <a:gd name="T6" fmla="*/ 6 w 48"/>
                <a:gd name="T7" fmla="*/ 12 h 48"/>
                <a:gd name="T8" fmla="*/ 0 w 48"/>
                <a:gd name="T9" fmla="*/ 6 h 48"/>
                <a:gd name="T10" fmla="*/ 6 w 48"/>
                <a:gd name="T11" fmla="*/ 0 h 48"/>
                <a:gd name="T12" fmla="*/ 42 w 48"/>
                <a:gd name="T13" fmla="*/ 0 h 48"/>
                <a:gd name="T14" fmla="*/ 48 w 48"/>
                <a:gd name="T15" fmla="*/ 6 h 48"/>
                <a:gd name="T16" fmla="*/ 48 w 48"/>
                <a:gd name="T17" fmla="*/ 42 h 48"/>
                <a:gd name="T18" fmla="*/ 42 w 48"/>
                <a:gd name="T1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42" y="48"/>
                  </a:moveTo>
                  <a:cubicBezTo>
                    <a:pt x="39" y="48"/>
                    <a:pt x="36" y="45"/>
                    <a:pt x="36" y="4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5" y="0"/>
                    <a:pt x="48" y="3"/>
                    <a:pt x="48" y="6"/>
                  </a:cubicBezTo>
                  <a:cubicBezTo>
                    <a:pt x="48" y="42"/>
                    <a:pt x="48" y="42"/>
                    <a:pt x="48" y="42"/>
                  </a:cubicBezTo>
                  <a:cubicBezTo>
                    <a:pt x="48" y="45"/>
                    <a:pt x="45" y="48"/>
                    <a:pt x="42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n-lt"/>
              </a:endParaRPr>
            </a:p>
          </p:txBody>
        </p:sp>
        <p:sp>
          <p:nvSpPr>
            <p:cNvPr id="95" name="Freeform 102">
              <a:extLst>
                <a:ext uri="{FF2B5EF4-FFF2-40B4-BE49-F238E27FC236}">
                  <a16:creationId xmlns:a16="http://schemas.microsoft.com/office/drawing/2014/main" id="{24EC5BA8-8063-3241-A2BA-5D3F0C810EF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7" y="2004"/>
              <a:ext cx="71" cy="71"/>
            </a:xfrm>
            <a:custGeom>
              <a:avLst/>
              <a:gdLst>
                <a:gd name="T0" fmla="*/ 42 w 48"/>
                <a:gd name="T1" fmla="*/ 48 h 48"/>
                <a:gd name="T2" fmla="*/ 6 w 48"/>
                <a:gd name="T3" fmla="*/ 48 h 48"/>
                <a:gd name="T4" fmla="*/ 0 w 48"/>
                <a:gd name="T5" fmla="*/ 42 h 48"/>
                <a:gd name="T6" fmla="*/ 0 w 48"/>
                <a:gd name="T7" fmla="*/ 6 h 48"/>
                <a:gd name="T8" fmla="*/ 6 w 48"/>
                <a:gd name="T9" fmla="*/ 0 h 48"/>
                <a:gd name="T10" fmla="*/ 12 w 48"/>
                <a:gd name="T11" fmla="*/ 6 h 48"/>
                <a:gd name="T12" fmla="*/ 12 w 48"/>
                <a:gd name="T13" fmla="*/ 36 h 48"/>
                <a:gd name="T14" fmla="*/ 42 w 48"/>
                <a:gd name="T15" fmla="*/ 36 h 48"/>
                <a:gd name="T16" fmla="*/ 48 w 48"/>
                <a:gd name="T17" fmla="*/ 42 h 48"/>
                <a:gd name="T18" fmla="*/ 42 w 48"/>
                <a:gd name="T1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42" y="48"/>
                  </a:moveTo>
                  <a:cubicBezTo>
                    <a:pt x="6" y="48"/>
                    <a:pt x="6" y="48"/>
                    <a:pt x="6" y="48"/>
                  </a:cubicBezTo>
                  <a:cubicBezTo>
                    <a:pt x="3" y="48"/>
                    <a:pt x="0" y="45"/>
                    <a:pt x="0" y="4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5" y="36"/>
                    <a:pt x="48" y="39"/>
                    <a:pt x="48" y="42"/>
                  </a:cubicBezTo>
                  <a:cubicBezTo>
                    <a:pt x="48" y="45"/>
                    <a:pt x="45" y="48"/>
                    <a:pt x="42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n-lt"/>
              </a:endParaRPr>
            </a:p>
          </p:txBody>
        </p:sp>
        <p:sp>
          <p:nvSpPr>
            <p:cNvPr id="96" name="Freeform 103">
              <a:extLst>
                <a:ext uri="{FF2B5EF4-FFF2-40B4-BE49-F238E27FC236}">
                  <a16:creationId xmlns:a16="http://schemas.microsoft.com/office/drawing/2014/main" id="{CF8C2DB6-381F-254A-B48E-15AFF4C7C781}"/>
                </a:ext>
              </a:extLst>
            </p:cNvPr>
            <p:cNvSpPr>
              <a:spLocks/>
            </p:cNvSpPr>
            <p:nvPr/>
          </p:nvSpPr>
          <p:spPr bwMode="auto">
            <a:xfrm>
              <a:off x="1691" y="2004"/>
              <a:ext cx="71" cy="71"/>
            </a:xfrm>
            <a:custGeom>
              <a:avLst/>
              <a:gdLst>
                <a:gd name="T0" fmla="*/ 42 w 48"/>
                <a:gd name="T1" fmla="*/ 48 h 48"/>
                <a:gd name="T2" fmla="*/ 6 w 48"/>
                <a:gd name="T3" fmla="*/ 48 h 48"/>
                <a:gd name="T4" fmla="*/ 0 w 48"/>
                <a:gd name="T5" fmla="*/ 42 h 48"/>
                <a:gd name="T6" fmla="*/ 6 w 48"/>
                <a:gd name="T7" fmla="*/ 36 h 48"/>
                <a:gd name="T8" fmla="*/ 36 w 48"/>
                <a:gd name="T9" fmla="*/ 36 h 48"/>
                <a:gd name="T10" fmla="*/ 36 w 48"/>
                <a:gd name="T11" fmla="*/ 6 h 48"/>
                <a:gd name="T12" fmla="*/ 42 w 48"/>
                <a:gd name="T13" fmla="*/ 0 h 48"/>
                <a:gd name="T14" fmla="*/ 48 w 48"/>
                <a:gd name="T15" fmla="*/ 6 h 48"/>
                <a:gd name="T16" fmla="*/ 48 w 48"/>
                <a:gd name="T17" fmla="*/ 42 h 48"/>
                <a:gd name="T18" fmla="*/ 42 w 48"/>
                <a:gd name="T1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42" y="48"/>
                  </a:moveTo>
                  <a:cubicBezTo>
                    <a:pt x="6" y="48"/>
                    <a:pt x="6" y="48"/>
                    <a:pt x="6" y="48"/>
                  </a:cubicBezTo>
                  <a:cubicBezTo>
                    <a:pt x="3" y="48"/>
                    <a:pt x="0" y="45"/>
                    <a:pt x="0" y="42"/>
                  </a:cubicBezTo>
                  <a:cubicBezTo>
                    <a:pt x="0" y="39"/>
                    <a:pt x="3" y="36"/>
                    <a:pt x="6" y="36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3"/>
                    <a:pt x="39" y="0"/>
                    <a:pt x="42" y="0"/>
                  </a:cubicBezTo>
                  <a:cubicBezTo>
                    <a:pt x="45" y="0"/>
                    <a:pt x="48" y="3"/>
                    <a:pt x="48" y="6"/>
                  </a:cubicBezTo>
                  <a:cubicBezTo>
                    <a:pt x="48" y="42"/>
                    <a:pt x="48" y="42"/>
                    <a:pt x="48" y="42"/>
                  </a:cubicBezTo>
                  <a:cubicBezTo>
                    <a:pt x="48" y="45"/>
                    <a:pt x="45" y="48"/>
                    <a:pt x="42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n-lt"/>
              </a:endParaRPr>
            </a:p>
          </p:txBody>
        </p:sp>
        <p:sp>
          <p:nvSpPr>
            <p:cNvPr id="97" name="Freeform 104">
              <a:extLst>
                <a:ext uri="{FF2B5EF4-FFF2-40B4-BE49-F238E27FC236}">
                  <a16:creationId xmlns:a16="http://schemas.microsoft.com/office/drawing/2014/main" id="{0667E557-C3C5-454F-BFFD-0892A85D114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1" y="1844"/>
              <a:ext cx="286" cy="177"/>
            </a:xfrm>
            <a:custGeom>
              <a:avLst/>
              <a:gdLst>
                <a:gd name="T0" fmla="*/ 97 w 193"/>
                <a:gd name="T1" fmla="*/ 120 h 120"/>
                <a:gd name="T2" fmla="*/ 2 w 193"/>
                <a:gd name="T3" fmla="*/ 64 h 120"/>
                <a:gd name="T4" fmla="*/ 2 w 193"/>
                <a:gd name="T5" fmla="*/ 56 h 120"/>
                <a:gd name="T6" fmla="*/ 97 w 193"/>
                <a:gd name="T7" fmla="*/ 0 h 120"/>
                <a:gd name="T8" fmla="*/ 191 w 193"/>
                <a:gd name="T9" fmla="*/ 56 h 120"/>
                <a:gd name="T10" fmla="*/ 191 w 193"/>
                <a:gd name="T11" fmla="*/ 64 h 120"/>
                <a:gd name="T12" fmla="*/ 97 w 193"/>
                <a:gd name="T13" fmla="*/ 120 h 120"/>
                <a:gd name="T14" fmla="*/ 15 w 193"/>
                <a:gd name="T15" fmla="*/ 60 h 120"/>
                <a:gd name="T16" fmla="*/ 97 w 193"/>
                <a:gd name="T17" fmla="*/ 108 h 120"/>
                <a:gd name="T18" fmla="*/ 179 w 193"/>
                <a:gd name="T19" fmla="*/ 60 h 120"/>
                <a:gd name="T20" fmla="*/ 97 w 193"/>
                <a:gd name="T21" fmla="*/ 12 h 120"/>
                <a:gd name="T22" fmla="*/ 15 w 193"/>
                <a:gd name="T23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3" h="120">
                  <a:moveTo>
                    <a:pt x="97" y="120"/>
                  </a:moveTo>
                  <a:cubicBezTo>
                    <a:pt x="53" y="120"/>
                    <a:pt x="4" y="66"/>
                    <a:pt x="2" y="64"/>
                  </a:cubicBezTo>
                  <a:cubicBezTo>
                    <a:pt x="0" y="62"/>
                    <a:pt x="0" y="58"/>
                    <a:pt x="2" y="56"/>
                  </a:cubicBezTo>
                  <a:cubicBezTo>
                    <a:pt x="4" y="54"/>
                    <a:pt x="53" y="0"/>
                    <a:pt x="97" y="0"/>
                  </a:cubicBezTo>
                  <a:cubicBezTo>
                    <a:pt x="141" y="0"/>
                    <a:pt x="189" y="54"/>
                    <a:pt x="191" y="56"/>
                  </a:cubicBezTo>
                  <a:cubicBezTo>
                    <a:pt x="193" y="58"/>
                    <a:pt x="193" y="62"/>
                    <a:pt x="191" y="64"/>
                  </a:cubicBezTo>
                  <a:cubicBezTo>
                    <a:pt x="189" y="66"/>
                    <a:pt x="141" y="120"/>
                    <a:pt x="97" y="120"/>
                  </a:cubicBezTo>
                  <a:close/>
                  <a:moveTo>
                    <a:pt x="15" y="60"/>
                  </a:moveTo>
                  <a:cubicBezTo>
                    <a:pt x="27" y="72"/>
                    <a:pt x="64" y="108"/>
                    <a:pt x="97" y="108"/>
                  </a:cubicBezTo>
                  <a:cubicBezTo>
                    <a:pt x="129" y="108"/>
                    <a:pt x="167" y="72"/>
                    <a:pt x="179" y="60"/>
                  </a:cubicBezTo>
                  <a:cubicBezTo>
                    <a:pt x="167" y="48"/>
                    <a:pt x="129" y="12"/>
                    <a:pt x="97" y="12"/>
                  </a:cubicBezTo>
                  <a:cubicBezTo>
                    <a:pt x="64" y="12"/>
                    <a:pt x="27" y="48"/>
                    <a:pt x="15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n-lt"/>
              </a:endParaRPr>
            </a:p>
          </p:txBody>
        </p:sp>
        <p:sp>
          <p:nvSpPr>
            <p:cNvPr id="98" name="Freeform 105">
              <a:extLst>
                <a:ext uri="{FF2B5EF4-FFF2-40B4-BE49-F238E27FC236}">
                  <a16:creationId xmlns:a16="http://schemas.microsoft.com/office/drawing/2014/main" id="{3BB22AA7-DF3C-C443-90C8-1FB2B5423AB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31" y="1879"/>
              <a:ext cx="107" cy="107"/>
            </a:xfrm>
            <a:custGeom>
              <a:avLst/>
              <a:gdLst>
                <a:gd name="T0" fmla="*/ 36 w 72"/>
                <a:gd name="T1" fmla="*/ 72 h 72"/>
                <a:gd name="T2" fmla="*/ 0 w 72"/>
                <a:gd name="T3" fmla="*/ 36 h 72"/>
                <a:gd name="T4" fmla="*/ 36 w 72"/>
                <a:gd name="T5" fmla="*/ 0 h 72"/>
                <a:gd name="T6" fmla="*/ 72 w 72"/>
                <a:gd name="T7" fmla="*/ 36 h 72"/>
                <a:gd name="T8" fmla="*/ 36 w 72"/>
                <a:gd name="T9" fmla="*/ 72 h 72"/>
                <a:gd name="T10" fmla="*/ 36 w 72"/>
                <a:gd name="T11" fmla="*/ 12 h 72"/>
                <a:gd name="T12" fmla="*/ 12 w 72"/>
                <a:gd name="T13" fmla="*/ 36 h 72"/>
                <a:gd name="T14" fmla="*/ 36 w 72"/>
                <a:gd name="T15" fmla="*/ 60 h 72"/>
                <a:gd name="T16" fmla="*/ 60 w 72"/>
                <a:gd name="T17" fmla="*/ 36 h 72"/>
                <a:gd name="T18" fmla="*/ 36 w 72"/>
                <a:gd name="T19" fmla="*/ 1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2">
                  <a:moveTo>
                    <a:pt x="36" y="72"/>
                  </a:moveTo>
                  <a:cubicBezTo>
                    <a:pt x="16" y="72"/>
                    <a:pt x="0" y="5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56"/>
                    <a:pt x="56" y="72"/>
                    <a:pt x="36" y="72"/>
                  </a:cubicBezTo>
                  <a:close/>
                  <a:moveTo>
                    <a:pt x="36" y="12"/>
                  </a:moveTo>
                  <a:cubicBezTo>
                    <a:pt x="23" y="12"/>
                    <a:pt x="12" y="23"/>
                    <a:pt x="12" y="36"/>
                  </a:cubicBezTo>
                  <a:cubicBezTo>
                    <a:pt x="12" y="49"/>
                    <a:pt x="23" y="60"/>
                    <a:pt x="36" y="60"/>
                  </a:cubicBezTo>
                  <a:cubicBezTo>
                    <a:pt x="49" y="60"/>
                    <a:pt x="60" y="49"/>
                    <a:pt x="60" y="36"/>
                  </a:cubicBezTo>
                  <a:cubicBezTo>
                    <a:pt x="60" y="23"/>
                    <a:pt x="49" y="12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n-lt"/>
              </a:endParaRPr>
            </a:p>
          </p:txBody>
        </p:sp>
        <p:sp>
          <p:nvSpPr>
            <p:cNvPr id="99" name="Oval 106">
              <a:extLst>
                <a:ext uri="{FF2B5EF4-FFF2-40B4-BE49-F238E27FC236}">
                  <a16:creationId xmlns:a16="http://schemas.microsoft.com/office/drawing/2014/main" id="{840F5257-5088-364D-878D-3C2254FB2E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67" y="1915"/>
              <a:ext cx="35" cy="3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n-lt"/>
              </a:endParaRPr>
            </a:p>
          </p:txBody>
        </p:sp>
      </p:grpSp>
      <p:grpSp>
        <p:nvGrpSpPr>
          <p:cNvPr id="111" name="Group 41">
            <a:extLst>
              <a:ext uri="{FF2B5EF4-FFF2-40B4-BE49-F238E27FC236}">
                <a16:creationId xmlns:a16="http://schemas.microsoft.com/office/drawing/2014/main" id="{CAE15CC3-F3B0-4346-93C0-B55CF2674050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9695631" y="5524348"/>
            <a:ext cx="459581" cy="420743"/>
            <a:chOff x="3439" y="460"/>
            <a:chExt cx="426" cy="390"/>
          </a:xfrm>
          <a:solidFill>
            <a:schemeClr val="accent1"/>
          </a:solidFill>
        </p:grpSpPr>
        <p:sp>
          <p:nvSpPr>
            <p:cNvPr id="112" name="Freeform 42">
              <a:extLst>
                <a:ext uri="{FF2B5EF4-FFF2-40B4-BE49-F238E27FC236}">
                  <a16:creationId xmlns:a16="http://schemas.microsoft.com/office/drawing/2014/main" id="{FC866253-99F8-F940-8BD2-B8A0B5BABF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39" y="584"/>
              <a:ext cx="426" cy="266"/>
            </a:xfrm>
            <a:custGeom>
              <a:avLst/>
              <a:gdLst>
                <a:gd name="T0" fmla="*/ 265 w 288"/>
                <a:gd name="T1" fmla="*/ 180 h 180"/>
                <a:gd name="T2" fmla="*/ 23 w 288"/>
                <a:gd name="T3" fmla="*/ 180 h 180"/>
                <a:gd name="T4" fmla="*/ 0 w 288"/>
                <a:gd name="T5" fmla="*/ 157 h 180"/>
                <a:gd name="T6" fmla="*/ 0 w 288"/>
                <a:gd name="T7" fmla="*/ 6 h 180"/>
                <a:gd name="T8" fmla="*/ 6 w 288"/>
                <a:gd name="T9" fmla="*/ 0 h 180"/>
                <a:gd name="T10" fmla="*/ 282 w 288"/>
                <a:gd name="T11" fmla="*/ 0 h 180"/>
                <a:gd name="T12" fmla="*/ 288 w 288"/>
                <a:gd name="T13" fmla="*/ 6 h 180"/>
                <a:gd name="T14" fmla="*/ 288 w 288"/>
                <a:gd name="T15" fmla="*/ 157 h 180"/>
                <a:gd name="T16" fmla="*/ 265 w 288"/>
                <a:gd name="T17" fmla="*/ 180 h 180"/>
                <a:gd name="T18" fmla="*/ 12 w 288"/>
                <a:gd name="T19" fmla="*/ 12 h 180"/>
                <a:gd name="T20" fmla="*/ 12 w 288"/>
                <a:gd name="T21" fmla="*/ 157 h 180"/>
                <a:gd name="T22" fmla="*/ 23 w 288"/>
                <a:gd name="T23" fmla="*/ 168 h 180"/>
                <a:gd name="T24" fmla="*/ 265 w 288"/>
                <a:gd name="T25" fmla="*/ 168 h 180"/>
                <a:gd name="T26" fmla="*/ 276 w 288"/>
                <a:gd name="T27" fmla="*/ 157 h 180"/>
                <a:gd name="T28" fmla="*/ 276 w 288"/>
                <a:gd name="T29" fmla="*/ 12 h 180"/>
                <a:gd name="T30" fmla="*/ 12 w 288"/>
                <a:gd name="T31" fmla="*/ 12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8" h="180">
                  <a:moveTo>
                    <a:pt x="265" y="180"/>
                  </a:moveTo>
                  <a:cubicBezTo>
                    <a:pt x="23" y="180"/>
                    <a:pt x="23" y="180"/>
                    <a:pt x="23" y="180"/>
                  </a:cubicBezTo>
                  <a:cubicBezTo>
                    <a:pt x="10" y="180"/>
                    <a:pt x="0" y="170"/>
                    <a:pt x="0" y="15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82" y="0"/>
                    <a:pt x="282" y="0"/>
                    <a:pt x="282" y="0"/>
                  </a:cubicBezTo>
                  <a:cubicBezTo>
                    <a:pt x="285" y="0"/>
                    <a:pt x="288" y="3"/>
                    <a:pt x="288" y="6"/>
                  </a:cubicBezTo>
                  <a:cubicBezTo>
                    <a:pt x="288" y="157"/>
                    <a:pt x="288" y="157"/>
                    <a:pt x="288" y="157"/>
                  </a:cubicBezTo>
                  <a:cubicBezTo>
                    <a:pt x="288" y="170"/>
                    <a:pt x="277" y="180"/>
                    <a:pt x="265" y="180"/>
                  </a:cubicBezTo>
                  <a:close/>
                  <a:moveTo>
                    <a:pt x="12" y="12"/>
                  </a:moveTo>
                  <a:cubicBezTo>
                    <a:pt x="12" y="157"/>
                    <a:pt x="12" y="157"/>
                    <a:pt x="12" y="157"/>
                  </a:cubicBezTo>
                  <a:cubicBezTo>
                    <a:pt x="12" y="163"/>
                    <a:pt x="17" y="168"/>
                    <a:pt x="23" y="168"/>
                  </a:cubicBezTo>
                  <a:cubicBezTo>
                    <a:pt x="265" y="168"/>
                    <a:pt x="265" y="168"/>
                    <a:pt x="265" y="168"/>
                  </a:cubicBezTo>
                  <a:cubicBezTo>
                    <a:pt x="271" y="168"/>
                    <a:pt x="276" y="163"/>
                    <a:pt x="276" y="157"/>
                  </a:cubicBezTo>
                  <a:cubicBezTo>
                    <a:pt x="276" y="12"/>
                    <a:pt x="276" y="12"/>
                    <a:pt x="276" y="12"/>
                  </a:cubicBezTo>
                  <a:lnTo>
                    <a:pt x="12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chemeClr val="bg2"/>
                </a:solidFill>
              </a:endParaRPr>
            </a:p>
          </p:txBody>
        </p:sp>
        <p:sp>
          <p:nvSpPr>
            <p:cNvPr id="113" name="Freeform 43">
              <a:extLst>
                <a:ext uri="{FF2B5EF4-FFF2-40B4-BE49-F238E27FC236}">
                  <a16:creationId xmlns:a16="http://schemas.microsoft.com/office/drawing/2014/main" id="{DAD71534-CAEB-4342-9B3B-ACB93687E4E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81" y="637"/>
              <a:ext cx="160" cy="160"/>
            </a:xfrm>
            <a:custGeom>
              <a:avLst/>
              <a:gdLst>
                <a:gd name="T0" fmla="*/ 6 w 108"/>
                <a:gd name="T1" fmla="*/ 108 h 108"/>
                <a:gd name="T2" fmla="*/ 3 w 108"/>
                <a:gd name="T3" fmla="*/ 107 h 108"/>
                <a:gd name="T4" fmla="*/ 0 w 108"/>
                <a:gd name="T5" fmla="*/ 102 h 108"/>
                <a:gd name="T6" fmla="*/ 0 w 108"/>
                <a:gd name="T7" fmla="*/ 6 h 108"/>
                <a:gd name="T8" fmla="*/ 3 w 108"/>
                <a:gd name="T9" fmla="*/ 1 h 108"/>
                <a:gd name="T10" fmla="*/ 9 w 108"/>
                <a:gd name="T11" fmla="*/ 1 h 108"/>
                <a:gd name="T12" fmla="*/ 105 w 108"/>
                <a:gd name="T13" fmla="*/ 49 h 108"/>
                <a:gd name="T14" fmla="*/ 108 w 108"/>
                <a:gd name="T15" fmla="*/ 54 h 108"/>
                <a:gd name="T16" fmla="*/ 105 w 108"/>
                <a:gd name="T17" fmla="*/ 60 h 108"/>
                <a:gd name="T18" fmla="*/ 9 w 108"/>
                <a:gd name="T19" fmla="*/ 108 h 108"/>
                <a:gd name="T20" fmla="*/ 6 w 108"/>
                <a:gd name="T21" fmla="*/ 108 h 108"/>
                <a:gd name="T22" fmla="*/ 12 w 108"/>
                <a:gd name="T23" fmla="*/ 16 h 108"/>
                <a:gd name="T24" fmla="*/ 12 w 108"/>
                <a:gd name="T25" fmla="*/ 93 h 108"/>
                <a:gd name="T26" fmla="*/ 88 w 108"/>
                <a:gd name="T27" fmla="*/ 54 h 108"/>
                <a:gd name="T28" fmla="*/ 12 w 108"/>
                <a:gd name="T29" fmla="*/ 1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8" h="108">
                  <a:moveTo>
                    <a:pt x="6" y="108"/>
                  </a:moveTo>
                  <a:cubicBezTo>
                    <a:pt x="5" y="108"/>
                    <a:pt x="4" y="108"/>
                    <a:pt x="3" y="107"/>
                  </a:cubicBezTo>
                  <a:cubicBezTo>
                    <a:pt x="1" y="106"/>
                    <a:pt x="0" y="104"/>
                    <a:pt x="0" y="10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1" y="2"/>
                    <a:pt x="3" y="1"/>
                  </a:cubicBezTo>
                  <a:cubicBezTo>
                    <a:pt x="4" y="0"/>
                    <a:pt x="7" y="0"/>
                    <a:pt x="9" y="1"/>
                  </a:cubicBezTo>
                  <a:cubicBezTo>
                    <a:pt x="105" y="49"/>
                    <a:pt x="105" y="49"/>
                    <a:pt x="105" y="49"/>
                  </a:cubicBezTo>
                  <a:cubicBezTo>
                    <a:pt x="107" y="50"/>
                    <a:pt x="108" y="52"/>
                    <a:pt x="108" y="54"/>
                  </a:cubicBezTo>
                  <a:cubicBezTo>
                    <a:pt x="108" y="57"/>
                    <a:pt x="107" y="59"/>
                    <a:pt x="105" y="60"/>
                  </a:cubicBezTo>
                  <a:cubicBezTo>
                    <a:pt x="9" y="108"/>
                    <a:pt x="9" y="108"/>
                    <a:pt x="9" y="108"/>
                  </a:cubicBezTo>
                  <a:cubicBezTo>
                    <a:pt x="8" y="108"/>
                    <a:pt x="7" y="108"/>
                    <a:pt x="6" y="108"/>
                  </a:cubicBezTo>
                  <a:close/>
                  <a:moveTo>
                    <a:pt x="12" y="16"/>
                  </a:moveTo>
                  <a:cubicBezTo>
                    <a:pt x="12" y="93"/>
                    <a:pt x="12" y="93"/>
                    <a:pt x="12" y="93"/>
                  </a:cubicBezTo>
                  <a:cubicBezTo>
                    <a:pt x="88" y="54"/>
                    <a:pt x="88" y="54"/>
                    <a:pt x="88" y="54"/>
                  </a:cubicBezTo>
                  <a:lnTo>
                    <a:pt x="12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chemeClr val="bg2"/>
                </a:solidFill>
              </a:endParaRPr>
            </a:p>
          </p:txBody>
        </p:sp>
        <p:sp>
          <p:nvSpPr>
            <p:cNvPr id="114" name="Freeform 44">
              <a:extLst>
                <a:ext uri="{FF2B5EF4-FFF2-40B4-BE49-F238E27FC236}">
                  <a16:creationId xmlns:a16="http://schemas.microsoft.com/office/drawing/2014/main" id="{69604E24-F016-194E-9E2B-1ACF8EBA52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39" y="460"/>
              <a:ext cx="426" cy="106"/>
            </a:xfrm>
            <a:custGeom>
              <a:avLst/>
              <a:gdLst>
                <a:gd name="T0" fmla="*/ 282 w 288"/>
                <a:gd name="T1" fmla="*/ 72 h 72"/>
                <a:gd name="T2" fmla="*/ 6 w 288"/>
                <a:gd name="T3" fmla="*/ 72 h 72"/>
                <a:gd name="T4" fmla="*/ 0 w 288"/>
                <a:gd name="T5" fmla="*/ 66 h 72"/>
                <a:gd name="T6" fmla="*/ 0 w 288"/>
                <a:gd name="T7" fmla="*/ 18 h 72"/>
                <a:gd name="T8" fmla="*/ 18 w 288"/>
                <a:gd name="T9" fmla="*/ 0 h 72"/>
                <a:gd name="T10" fmla="*/ 270 w 288"/>
                <a:gd name="T11" fmla="*/ 0 h 72"/>
                <a:gd name="T12" fmla="*/ 288 w 288"/>
                <a:gd name="T13" fmla="*/ 18 h 72"/>
                <a:gd name="T14" fmla="*/ 288 w 288"/>
                <a:gd name="T15" fmla="*/ 66 h 72"/>
                <a:gd name="T16" fmla="*/ 282 w 288"/>
                <a:gd name="T17" fmla="*/ 72 h 72"/>
                <a:gd name="T18" fmla="*/ 12 w 288"/>
                <a:gd name="T19" fmla="*/ 60 h 72"/>
                <a:gd name="T20" fmla="*/ 276 w 288"/>
                <a:gd name="T21" fmla="*/ 60 h 72"/>
                <a:gd name="T22" fmla="*/ 276 w 288"/>
                <a:gd name="T23" fmla="*/ 18 h 72"/>
                <a:gd name="T24" fmla="*/ 270 w 288"/>
                <a:gd name="T25" fmla="*/ 12 h 72"/>
                <a:gd name="T26" fmla="*/ 18 w 288"/>
                <a:gd name="T27" fmla="*/ 12 h 72"/>
                <a:gd name="T28" fmla="*/ 12 w 288"/>
                <a:gd name="T29" fmla="*/ 18 h 72"/>
                <a:gd name="T30" fmla="*/ 12 w 288"/>
                <a:gd name="T31" fmla="*/ 6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8" h="72">
                  <a:moveTo>
                    <a:pt x="282" y="72"/>
                  </a:moveTo>
                  <a:cubicBezTo>
                    <a:pt x="6" y="72"/>
                    <a:pt x="6" y="72"/>
                    <a:pt x="6" y="72"/>
                  </a:cubicBezTo>
                  <a:cubicBezTo>
                    <a:pt x="3" y="72"/>
                    <a:pt x="0" y="70"/>
                    <a:pt x="0" y="6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70" y="0"/>
                    <a:pt x="270" y="0"/>
                    <a:pt x="270" y="0"/>
                  </a:cubicBezTo>
                  <a:cubicBezTo>
                    <a:pt x="280" y="0"/>
                    <a:pt x="288" y="8"/>
                    <a:pt x="288" y="18"/>
                  </a:cubicBezTo>
                  <a:cubicBezTo>
                    <a:pt x="288" y="66"/>
                    <a:pt x="288" y="66"/>
                    <a:pt x="288" y="66"/>
                  </a:cubicBezTo>
                  <a:cubicBezTo>
                    <a:pt x="288" y="70"/>
                    <a:pt x="285" y="72"/>
                    <a:pt x="282" y="72"/>
                  </a:cubicBezTo>
                  <a:close/>
                  <a:moveTo>
                    <a:pt x="12" y="60"/>
                  </a:moveTo>
                  <a:cubicBezTo>
                    <a:pt x="276" y="60"/>
                    <a:pt x="276" y="60"/>
                    <a:pt x="276" y="60"/>
                  </a:cubicBezTo>
                  <a:cubicBezTo>
                    <a:pt x="276" y="18"/>
                    <a:pt x="276" y="18"/>
                    <a:pt x="276" y="18"/>
                  </a:cubicBezTo>
                  <a:cubicBezTo>
                    <a:pt x="276" y="15"/>
                    <a:pt x="273" y="12"/>
                    <a:pt x="27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5" y="12"/>
                    <a:pt x="12" y="15"/>
                    <a:pt x="12" y="18"/>
                  </a:cubicBezTo>
                  <a:lnTo>
                    <a:pt x="12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chemeClr val="bg2"/>
                </a:solidFill>
              </a:endParaRPr>
            </a:p>
          </p:txBody>
        </p:sp>
        <p:sp>
          <p:nvSpPr>
            <p:cNvPr id="115" name="Freeform 45">
              <a:extLst>
                <a:ext uri="{FF2B5EF4-FFF2-40B4-BE49-F238E27FC236}">
                  <a16:creationId xmlns:a16="http://schemas.microsoft.com/office/drawing/2014/main" id="{0272F795-CB5C-EC40-AB73-8271C831B7E3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2" y="463"/>
              <a:ext cx="92" cy="91"/>
            </a:xfrm>
            <a:custGeom>
              <a:avLst/>
              <a:gdLst>
                <a:gd name="T0" fmla="*/ 12 w 92"/>
                <a:gd name="T1" fmla="*/ 91 h 91"/>
                <a:gd name="T2" fmla="*/ 0 w 92"/>
                <a:gd name="T3" fmla="*/ 80 h 91"/>
                <a:gd name="T4" fmla="*/ 80 w 92"/>
                <a:gd name="T5" fmla="*/ 0 h 91"/>
                <a:gd name="T6" fmla="*/ 92 w 92"/>
                <a:gd name="T7" fmla="*/ 11 h 91"/>
                <a:gd name="T8" fmla="*/ 12 w 92"/>
                <a:gd name="T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91">
                  <a:moveTo>
                    <a:pt x="12" y="91"/>
                  </a:moveTo>
                  <a:lnTo>
                    <a:pt x="0" y="80"/>
                  </a:lnTo>
                  <a:lnTo>
                    <a:pt x="80" y="0"/>
                  </a:lnTo>
                  <a:lnTo>
                    <a:pt x="92" y="11"/>
                  </a:lnTo>
                  <a:lnTo>
                    <a:pt x="12" y="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chemeClr val="bg2"/>
                </a:solidFill>
              </a:endParaRPr>
            </a:p>
          </p:txBody>
        </p:sp>
        <p:sp>
          <p:nvSpPr>
            <p:cNvPr id="116" name="Freeform 46">
              <a:extLst>
                <a:ext uri="{FF2B5EF4-FFF2-40B4-BE49-F238E27FC236}">
                  <a16:creationId xmlns:a16="http://schemas.microsoft.com/office/drawing/2014/main" id="{58894E59-5B8C-E746-BE36-282800DC218E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5" y="463"/>
              <a:ext cx="101" cy="102"/>
            </a:xfrm>
            <a:custGeom>
              <a:avLst/>
              <a:gdLst>
                <a:gd name="T0" fmla="*/ 12 w 101"/>
                <a:gd name="T1" fmla="*/ 102 h 102"/>
                <a:gd name="T2" fmla="*/ 0 w 101"/>
                <a:gd name="T3" fmla="*/ 88 h 102"/>
                <a:gd name="T4" fmla="*/ 89 w 101"/>
                <a:gd name="T5" fmla="*/ 0 h 102"/>
                <a:gd name="T6" fmla="*/ 101 w 101"/>
                <a:gd name="T7" fmla="*/ 11 h 102"/>
                <a:gd name="T8" fmla="*/ 12 w 101"/>
                <a:gd name="T9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2">
                  <a:moveTo>
                    <a:pt x="12" y="102"/>
                  </a:moveTo>
                  <a:lnTo>
                    <a:pt x="0" y="88"/>
                  </a:lnTo>
                  <a:lnTo>
                    <a:pt x="89" y="0"/>
                  </a:lnTo>
                  <a:lnTo>
                    <a:pt x="101" y="11"/>
                  </a:lnTo>
                  <a:lnTo>
                    <a:pt x="12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chemeClr val="bg2"/>
                </a:solidFill>
              </a:endParaRPr>
            </a:p>
          </p:txBody>
        </p:sp>
        <p:sp>
          <p:nvSpPr>
            <p:cNvPr id="117" name="Freeform 47">
              <a:extLst>
                <a:ext uri="{FF2B5EF4-FFF2-40B4-BE49-F238E27FC236}">
                  <a16:creationId xmlns:a16="http://schemas.microsoft.com/office/drawing/2014/main" id="{89C3B5C2-0698-134A-8C5B-F8C984B3D30A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6" y="463"/>
              <a:ext cx="101" cy="102"/>
            </a:xfrm>
            <a:custGeom>
              <a:avLst/>
              <a:gdLst>
                <a:gd name="T0" fmla="*/ 12 w 101"/>
                <a:gd name="T1" fmla="*/ 102 h 102"/>
                <a:gd name="T2" fmla="*/ 0 w 101"/>
                <a:gd name="T3" fmla="*/ 88 h 102"/>
                <a:gd name="T4" fmla="*/ 89 w 101"/>
                <a:gd name="T5" fmla="*/ 0 h 102"/>
                <a:gd name="T6" fmla="*/ 101 w 101"/>
                <a:gd name="T7" fmla="*/ 11 h 102"/>
                <a:gd name="T8" fmla="*/ 12 w 101"/>
                <a:gd name="T9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2">
                  <a:moveTo>
                    <a:pt x="12" y="102"/>
                  </a:moveTo>
                  <a:lnTo>
                    <a:pt x="0" y="88"/>
                  </a:lnTo>
                  <a:lnTo>
                    <a:pt x="89" y="0"/>
                  </a:lnTo>
                  <a:lnTo>
                    <a:pt x="101" y="11"/>
                  </a:lnTo>
                  <a:lnTo>
                    <a:pt x="12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chemeClr val="bg2"/>
                </a:solidFill>
              </a:endParaRPr>
            </a:p>
          </p:txBody>
        </p:sp>
        <p:sp>
          <p:nvSpPr>
            <p:cNvPr id="118" name="Freeform 48">
              <a:extLst>
                <a:ext uri="{FF2B5EF4-FFF2-40B4-BE49-F238E27FC236}">
                  <a16:creationId xmlns:a16="http://schemas.microsoft.com/office/drawing/2014/main" id="{98ED0FAF-2170-CC4B-893D-B4DFEB1E987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37" y="463"/>
              <a:ext cx="101" cy="102"/>
            </a:xfrm>
            <a:custGeom>
              <a:avLst/>
              <a:gdLst>
                <a:gd name="T0" fmla="*/ 12 w 101"/>
                <a:gd name="T1" fmla="*/ 102 h 102"/>
                <a:gd name="T2" fmla="*/ 0 w 101"/>
                <a:gd name="T3" fmla="*/ 88 h 102"/>
                <a:gd name="T4" fmla="*/ 89 w 101"/>
                <a:gd name="T5" fmla="*/ 0 h 102"/>
                <a:gd name="T6" fmla="*/ 101 w 101"/>
                <a:gd name="T7" fmla="*/ 11 h 102"/>
                <a:gd name="T8" fmla="*/ 12 w 101"/>
                <a:gd name="T9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2">
                  <a:moveTo>
                    <a:pt x="12" y="102"/>
                  </a:moveTo>
                  <a:lnTo>
                    <a:pt x="0" y="88"/>
                  </a:lnTo>
                  <a:lnTo>
                    <a:pt x="89" y="0"/>
                  </a:lnTo>
                  <a:lnTo>
                    <a:pt x="101" y="11"/>
                  </a:lnTo>
                  <a:lnTo>
                    <a:pt x="12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chemeClr val="bg2"/>
                </a:solidFill>
              </a:endParaRPr>
            </a:p>
          </p:txBody>
        </p:sp>
        <p:sp>
          <p:nvSpPr>
            <p:cNvPr id="119" name="Freeform 49">
              <a:extLst>
                <a:ext uri="{FF2B5EF4-FFF2-40B4-BE49-F238E27FC236}">
                  <a16:creationId xmlns:a16="http://schemas.microsoft.com/office/drawing/2014/main" id="{E93B3885-01CD-824B-9BBD-D9A7BC873F3E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8" y="463"/>
              <a:ext cx="100" cy="100"/>
            </a:xfrm>
            <a:custGeom>
              <a:avLst/>
              <a:gdLst>
                <a:gd name="T0" fmla="*/ 12 w 100"/>
                <a:gd name="T1" fmla="*/ 100 h 100"/>
                <a:gd name="T2" fmla="*/ 0 w 100"/>
                <a:gd name="T3" fmla="*/ 88 h 100"/>
                <a:gd name="T4" fmla="*/ 89 w 100"/>
                <a:gd name="T5" fmla="*/ 0 h 100"/>
                <a:gd name="T6" fmla="*/ 100 w 100"/>
                <a:gd name="T7" fmla="*/ 11 h 100"/>
                <a:gd name="T8" fmla="*/ 12 w 100"/>
                <a:gd name="T9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100">
                  <a:moveTo>
                    <a:pt x="12" y="100"/>
                  </a:moveTo>
                  <a:lnTo>
                    <a:pt x="0" y="88"/>
                  </a:lnTo>
                  <a:lnTo>
                    <a:pt x="89" y="0"/>
                  </a:lnTo>
                  <a:lnTo>
                    <a:pt x="100" y="11"/>
                  </a:lnTo>
                  <a:lnTo>
                    <a:pt x="12" y="1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chemeClr val="bg2"/>
                </a:solidFill>
              </a:endParaRPr>
            </a:p>
          </p:txBody>
        </p:sp>
        <p:sp>
          <p:nvSpPr>
            <p:cNvPr id="120" name="Freeform 50">
              <a:extLst>
                <a:ext uri="{FF2B5EF4-FFF2-40B4-BE49-F238E27FC236}">
                  <a16:creationId xmlns:a16="http://schemas.microsoft.com/office/drawing/2014/main" id="{4B94C46B-FB83-4F43-83C7-AC36E95C6A04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9" y="480"/>
              <a:ext cx="83" cy="83"/>
            </a:xfrm>
            <a:custGeom>
              <a:avLst/>
              <a:gdLst>
                <a:gd name="T0" fmla="*/ 12 w 83"/>
                <a:gd name="T1" fmla="*/ 83 h 83"/>
                <a:gd name="T2" fmla="*/ 0 w 83"/>
                <a:gd name="T3" fmla="*/ 71 h 83"/>
                <a:gd name="T4" fmla="*/ 71 w 83"/>
                <a:gd name="T5" fmla="*/ 0 h 83"/>
                <a:gd name="T6" fmla="*/ 83 w 83"/>
                <a:gd name="T7" fmla="*/ 12 h 83"/>
                <a:gd name="T8" fmla="*/ 12 w 83"/>
                <a:gd name="T9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83">
                  <a:moveTo>
                    <a:pt x="12" y="83"/>
                  </a:moveTo>
                  <a:lnTo>
                    <a:pt x="0" y="71"/>
                  </a:lnTo>
                  <a:lnTo>
                    <a:pt x="71" y="0"/>
                  </a:lnTo>
                  <a:lnTo>
                    <a:pt x="83" y="12"/>
                  </a:lnTo>
                  <a:lnTo>
                    <a:pt x="12" y="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chemeClr val="bg2"/>
                </a:solidFill>
              </a:endParaRPr>
            </a:p>
          </p:txBody>
        </p:sp>
      </p:grpSp>
      <p:grpSp>
        <p:nvGrpSpPr>
          <p:cNvPr id="121" name="Group 10">
            <a:extLst>
              <a:ext uri="{FF2B5EF4-FFF2-40B4-BE49-F238E27FC236}">
                <a16:creationId xmlns:a16="http://schemas.microsoft.com/office/drawing/2014/main" id="{EDE454D0-8C87-B549-B592-7DDDDDA65FAD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10965185" y="5500310"/>
            <a:ext cx="467720" cy="468818"/>
            <a:chOff x="1374" y="442"/>
            <a:chExt cx="425" cy="426"/>
          </a:xfrm>
          <a:solidFill>
            <a:schemeClr val="accent1"/>
          </a:solidFill>
        </p:grpSpPr>
        <p:sp>
          <p:nvSpPr>
            <p:cNvPr id="122" name="Freeform 11">
              <a:extLst>
                <a:ext uri="{FF2B5EF4-FFF2-40B4-BE49-F238E27FC236}">
                  <a16:creationId xmlns:a16="http://schemas.microsoft.com/office/drawing/2014/main" id="{81B4BA5C-5D57-5243-95A0-B0939E1031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74" y="442"/>
              <a:ext cx="425" cy="426"/>
            </a:xfrm>
            <a:custGeom>
              <a:avLst/>
              <a:gdLst>
                <a:gd name="T0" fmla="*/ 144 w 288"/>
                <a:gd name="T1" fmla="*/ 288 h 288"/>
                <a:gd name="T2" fmla="*/ 0 w 288"/>
                <a:gd name="T3" fmla="*/ 144 h 288"/>
                <a:gd name="T4" fmla="*/ 144 w 288"/>
                <a:gd name="T5" fmla="*/ 0 h 288"/>
                <a:gd name="T6" fmla="*/ 288 w 288"/>
                <a:gd name="T7" fmla="*/ 144 h 288"/>
                <a:gd name="T8" fmla="*/ 144 w 288"/>
                <a:gd name="T9" fmla="*/ 288 h 288"/>
                <a:gd name="T10" fmla="*/ 144 w 288"/>
                <a:gd name="T11" fmla="*/ 12 h 288"/>
                <a:gd name="T12" fmla="*/ 12 w 288"/>
                <a:gd name="T13" fmla="*/ 144 h 288"/>
                <a:gd name="T14" fmla="*/ 144 w 288"/>
                <a:gd name="T15" fmla="*/ 276 h 288"/>
                <a:gd name="T16" fmla="*/ 276 w 288"/>
                <a:gd name="T17" fmla="*/ 144 h 288"/>
                <a:gd name="T18" fmla="*/ 144 w 288"/>
                <a:gd name="T19" fmla="*/ 1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8" h="288">
                  <a:moveTo>
                    <a:pt x="144" y="288"/>
                  </a:moveTo>
                  <a:cubicBezTo>
                    <a:pt x="64" y="288"/>
                    <a:pt x="0" y="223"/>
                    <a:pt x="0" y="144"/>
                  </a:cubicBezTo>
                  <a:cubicBezTo>
                    <a:pt x="0" y="64"/>
                    <a:pt x="64" y="0"/>
                    <a:pt x="144" y="0"/>
                  </a:cubicBezTo>
                  <a:cubicBezTo>
                    <a:pt x="223" y="0"/>
                    <a:pt x="288" y="64"/>
                    <a:pt x="288" y="144"/>
                  </a:cubicBezTo>
                  <a:cubicBezTo>
                    <a:pt x="288" y="223"/>
                    <a:pt x="223" y="288"/>
                    <a:pt x="144" y="288"/>
                  </a:cubicBezTo>
                  <a:close/>
                  <a:moveTo>
                    <a:pt x="144" y="12"/>
                  </a:moveTo>
                  <a:cubicBezTo>
                    <a:pt x="71" y="12"/>
                    <a:pt x="12" y="71"/>
                    <a:pt x="12" y="144"/>
                  </a:cubicBezTo>
                  <a:cubicBezTo>
                    <a:pt x="12" y="216"/>
                    <a:pt x="71" y="276"/>
                    <a:pt x="144" y="276"/>
                  </a:cubicBezTo>
                  <a:cubicBezTo>
                    <a:pt x="216" y="276"/>
                    <a:pt x="276" y="216"/>
                    <a:pt x="276" y="144"/>
                  </a:cubicBezTo>
                  <a:cubicBezTo>
                    <a:pt x="276" y="71"/>
                    <a:pt x="216" y="12"/>
                    <a:pt x="14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123" name="Freeform 12">
              <a:extLst>
                <a:ext uri="{FF2B5EF4-FFF2-40B4-BE49-F238E27FC236}">
                  <a16:creationId xmlns:a16="http://schemas.microsoft.com/office/drawing/2014/main" id="{DBE386C7-E758-5C4A-95CF-157D349ABDE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16" y="565"/>
              <a:ext cx="177" cy="179"/>
            </a:xfrm>
            <a:custGeom>
              <a:avLst/>
              <a:gdLst>
                <a:gd name="T0" fmla="*/ 6 w 120"/>
                <a:gd name="T1" fmla="*/ 121 h 121"/>
                <a:gd name="T2" fmla="*/ 2 w 120"/>
                <a:gd name="T3" fmla="*/ 120 h 121"/>
                <a:gd name="T4" fmla="*/ 0 w 120"/>
                <a:gd name="T5" fmla="*/ 115 h 121"/>
                <a:gd name="T6" fmla="*/ 0 w 120"/>
                <a:gd name="T7" fmla="*/ 7 h 121"/>
                <a:gd name="T8" fmla="*/ 2 w 120"/>
                <a:gd name="T9" fmla="*/ 2 h 121"/>
                <a:gd name="T10" fmla="*/ 8 w 120"/>
                <a:gd name="T11" fmla="*/ 1 h 121"/>
                <a:gd name="T12" fmla="*/ 116 w 120"/>
                <a:gd name="T13" fmla="*/ 55 h 121"/>
                <a:gd name="T14" fmla="*/ 120 w 120"/>
                <a:gd name="T15" fmla="*/ 61 h 121"/>
                <a:gd name="T16" fmla="*/ 116 w 120"/>
                <a:gd name="T17" fmla="*/ 66 h 121"/>
                <a:gd name="T18" fmla="*/ 8 w 120"/>
                <a:gd name="T19" fmla="*/ 120 h 121"/>
                <a:gd name="T20" fmla="*/ 6 w 120"/>
                <a:gd name="T21" fmla="*/ 121 h 121"/>
                <a:gd name="T22" fmla="*/ 12 w 120"/>
                <a:gd name="T23" fmla="*/ 16 h 121"/>
                <a:gd name="T24" fmla="*/ 12 w 120"/>
                <a:gd name="T25" fmla="*/ 105 h 121"/>
                <a:gd name="T26" fmla="*/ 100 w 120"/>
                <a:gd name="T27" fmla="*/ 61 h 121"/>
                <a:gd name="T28" fmla="*/ 12 w 120"/>
                <a:gd name="T29" fmla="*/ 1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0" h="121">
                  <a:moveTo>
                    <a:pt x="6" y="121"/>
                  </a:moveTo>
                  <a:cubicBezTo>
                    <a:pt x="5" y="121"/>
                    <a:pt x="3" y="120"/>
                    <a:pt x="2" y="120"/>
                  </a:cubicBezTo>
                  <a:cubicBezTo>
                    <a:pt x="1" y="119"/>
                    <a:pt x="0" y="117"/>
                    <a:pt x="0" y="115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1" y="3"/>
                    <a:pt x="2" y="2"/>
                  </a:cubicBezTo>
                  <a:cubicBezTo>
                    <a:pt x="4" y="0"/>
                    <a:pt x="6" y="0"/>
                    <a:pt x="8" y="1"/>
                  </a:cubicBezTo>
                  <a:cubicBezTo>
                    <a:pt x="116" y="55"/>
                    <a:pt x="116" y="55"/>
                    <a:pt x="116" y="55"/>
                  </a:cubicBezTo>
                  <a:cubicBezTo>
                    <a:pt x="118" y="56"/>
                    <a:pt x="120" y="58"/>
                    <a:pt x="120" y="61"/>
                  </a:cubicBezTo>
                  <a:cubicBezTo>
                    <a:pt x="120" y="63"/>
                    <a:pt x="118" y="65"/>
                    <a:pt x="116" y="66"/>
                  </a:cubicBezTo>
                  <a:cubicBezTo>
                    <a:pt x="8" y="120"/>
                    <a:pt x="8" y="120"/>
                    <a:pt x="8" y="120"/>
                  </a:cubicBezTo>
                  <a:cubicBezTo>
                    <a:pt x="7" y="120"/>
                    <a:pt x="7" y="121"/>
                    <a:pt x="6" y="121"/>
                  </a:cubicBezTo>
                  <a:close/>
                  <a:moveTo>
                    <a:pt x="12" y="16"/>
                  </a:moveTo>
                  <a:cubicBezTo>
                    <a:pt x="12" y="105"/>
                    <a:pt x="12" y="105"/>
                    <a:pt x="12" y="105"/>
                  </a:cubicBezTo>
                  <a:cubicBezTo>
                    <a:pt x="100" y="61"/>
                    <a:pt x="100" y="61"/>
                    <a:pt x="100" y="61"/>
                  </a:cubicBezTo>
                  <a:lnTo>
                    <a:pt x="12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</p:grpSp>
      <p:grpSp>
        <p:nvGrpSpPr>
          <p:cNvPr id="124" name="Group 87">
            <a:extLst>
              <a:ext uri="{FF2B5EF4-FFF2-40B4-BE49-F238E27FC236}">
                <a16:creationId xmlns:a16="http://schemas.microsoft.com/office/drawing/2014/main" id="{6BDE5202-854C-CC41-965A-533F32430AEE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4599644" y="1930124"/>
            <a:ext cx="499666" cy="499666"/>
            <a:chOff x="5510" y="1717"/>
            <a:chExt cx="428" cy="428"/>
          </a:xfrm>
          <a:solidFill>
            <a:schemeClr val="accent1"/>
          </a:solidFill>
        </p:grpSpPr>
        <p:sp>
          <p:nvSpPr>
            <p:cNvPr id="125" name="Freeform 88">
              <a:extLst>
                <a:ext uri="{FF2B5EF4-FFF2-40B4-BE49-F238E27FC236}">
                  <a16:creationId xmlns:a16="http://schemas.microsoft.com/office/drawing/2014/main" id="{5B0A10F8-A96B-5844-8703-D5883AC797A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2" y="1717"/>
              <a:ext cx="366" cy="339"/>
            </a:xfrm>
            <a:custGeom>
              <a:avLst/>
              <a:gdLst>
                <a:gd name="T0" fmla="*/ 66 w 247"/>
                <a:gd name="T1" fmla="*/ 229 h 229"/>
                <a:gd name="T2" fmla="*/ 62 w 247"/>
                <a:gd name="T3" fmla="*/ 227 h 229"/>
                <a:gd name="T4" fmla="*/ 2 w 247"/>
                <a:gd name="T5" fmla="*/ 167 h 229"/>
                <a:gd name="T6" fmla="*/ 2 w 247"/>
                <a:gd name="T7" fmla="*/ 159 h 229"/>
                <a:gd name="T8" fmla="*/ 10 w 247"/>
                <a:gd name="T9" fmla="*/ 159 h 229"/>
                <a:gd name="T10" fmla="*/ 66 w 247"/>
                <a:gd name="T11" fmla="*/ 214 h 229"/>
                <a:gd name="T12" fmla="*/ 235 w 247"/>
                <a:gd name="T13" fmla="*/ 3 h 229"/>
                <a:gd name="T14" fmla="*/ 244 w 247"/>
                <a:gd name="T15" fmla="*/ 3 h 229"/>
                <a:gd name="T16" fmla="*/ 245 w 247"/>
                <a:gd name="T17" fmla="*/ 11 h 229"/>
                <a:gd name="T18" fmla="*/ 71 w 247"/>
                <a:gd name="T19" fmla="*/ 227 h 229"/>
                <a:gd name="T20" fmla="*/ 66 w 247"/>
                <a:gd name="T21" fmla="*/ 229 h 229"/>
                <a:gd name="T22" fmla="*/ 66 w 247"/>
                <a:gd name="T23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7" h="229">
                  <a:moveTo>
                    <a:pt x="66" y="229"/>
                  </a:moveTo>
                  <a:cubicBezTo>
                    <a:pt x="65" y="229"/>
                    <a:pt x="63" y="229"/>
                    <a:pt x="62" y="227"/>
                  </a:cubicBezTo>
                  <a:cubicBezTo>
                    <a:pt x="2" y="167"/>
                    <a:pt x="2" y="167"/>
                    <a:pt x="2" y="167"/>
                  </a:cubicBezTo>
                  <a:cubicBezTo>
                    <a:pt x="0" y="165"/>
                    <a:pt x="0" y="161"/>
                    <a:pt x="2" y="159"/>
                  </a:cubicBezTo>
                  <a:cubicBezTo>
                    <a:pt x="4" y="157"/>
                    <a:pt x="8" y="157"/>
                    <a:pt x="10" y="159"/>
                  </a:cubicBezTo>
                  <a:cubicBezTo>
                    <a:pt x="66" y="214"/>
                    <a:pt x="66" y="214"/>
                    <a:pt x="66" y="214"/>
                  </a:cubicBezTo>
                  <a:cubicBezTo>
                    <a:pt x="235" y="3"/>
                    <a:pt x="235" y="3"/>
                    <a:pt x="235" y="3"/>
                  </a:cubicBezTo>
                  <a:cubicBezTo>
                    <a:pt x="238" y="1"/>
                    <a:pt x="241" y="0"/>
                    <a:pt x="244" y="3"/>
                  </a:cubicBezTo>
                  <a:cubicBezTo>
                    <a:pt x="246" y="5"/>
                    <a:pt x="247" y="8"/>
                    <a:pt x="245" y="11"/>
                  </a:cubicBezTo>
                  <a:cubicBezTo>
                    <a:pt x="71" y="227"/>
                    <a:pt x="71" y="227"/>
                    <a:pt x="71" y="227"/>
                  </a:cubicBezTo>
                  <a:cubicBezTo>
                    <a:pt x="70" y="228"/>
                    <a:pt x="68" y="229"/>
                    <a:pt x="66" y="229"/>
                  </a:cubicBezTo>
                  <a:cubicBezTo>
                    <a:pt x="66" y="229"/>
                    <a:pt x="66" y="229"/>
                    <a:pt x="66" y="2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chemeClr val="bg2"/>
                </a:solidFill>
                <a:latin typeface="+mj-lt"/>
              </a:endParaRPr>
            </a:p>
          </p:txBody>
        </p:sp>
        <p:sp>
          <p:nvSpPr>
            <p:cNvPr id="126" name="Freeform 89">
              <a:extLst>
                <a:ext uri="{FF2B5EF4-FFF2-40B4-BE49-F238E27FC236}">
                  <a16:creationId xmlns:a16="http://schemas.microsoft.com/office/drawing/2014/main" id="{04185316-B34F-294A-A34C-BE4AAF5B7697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0" y="1808"/>
              <a:ext cx="337" cy="337"/>
            </a:xfrm>
            <a:custGeom>
              <a:avLst/>
              <a:gdLst>
                <a:gd name="T0" fmla="*/ 114 w 228"/>
                <a:gd name="T1" fmla="*/ 228 h 228"/>
                <a:gd name="T2" fmla="*/ 0 w 228"/>
                <a:gd name="T3" fmla="*/ 114 h 228"/>
                <a:gd name="T4" fmla="*/ 114 w 228"/>
                <a:gd name="T5" fmla="*/ 0 h 228"/>
                <a:gd name="T6" fmla="*/ 165 w 228"/>
                <a:gd name="T7" fmla="*/ 12 h 228"/>
                <a:gd name="T8" fmla="*/ 168 w 228"/>
                <a:gd name="T9" fmla="*/ 20 h 228"/>
                <a:gd name="T10" fmla="*/ 159 w 228"/>
                <a:gd name="T11" fmla="*/ 23 h 228"/>
                <a:gd name="T12" fmla="*/ 114 w 228"/>
                <a:gd name="T13" fmla="*/ 12 h 228"/>
                <a:gd name="T14" fmla="*/ 12 w 228"/>
                <a:gd name="T15" fmla="*/ 114 h 228"/>
                <a:gd name="T16" fmla="*/ 114 w 228"/>
                <a:gd name="T17" fmla="*/ 216 h 228"/>
                <a:gd name="T18" fmla="*/ 216 w 228"/>
                <a:gd name="T19" fmla="*/ 114 h 228"/>
                <a:gd name="T20" fmla="*/ 214 w 228"/>
                <a:gd name="T21" fmla="*/ 92 h 228"/>
                <a:gd name="T22" fmla="*/ 218 w 228"/>
                <a:gd name="T23" fmla="*/ 84 h 228"/>
                <a:gd name="T24" fmla="*/ 225 w 228"/>
                <a:gd name="T25" fmla="*/ 89 h 228"/>
                <a:gd name="T26" fmla="*/ 228 w 228"/>
                <a:gd name="T27" fmla="*/ 114 h 228"/>
                <a:gd name="T28" fmla="*/ 114 w 228"/>
                <a:gd name="T29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8" h="228">
                  <a:moveTo>
                    <a:pt x="114" y="228"/>
                  </a:moveTo>
                  <a:cubicBezTo>
                    <a:pt x="51" y="228"/>
                    <a:pt x="0" y="177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32" y="0"/>
                    <a:pt x="149" y="4"/>
                    <a:pt x="165" y="12"/>
                  </a:cubicBezTo>
                  <a:cubicBezTo>
                    <a:pt x="168" y="14"/>
                    <a:pt x="169" y="17"/>
                    <a:pt x="168" y="20"/>
                  </a:cubicBezTo>
                  <a:cubicBezTo>
                    <a:pt x="166" y="23"/>
                    <a:pt x="162" y="24"/>
                    <a:pt x="159" y="23"/>
                  </a:cubicBezTo>
                  <a:cubicBezTo>
                    <a:pt x="145" y="16"/>
                    <a:pt x="130" y="12"/>
                    <a:pt x="114" y="12"/>
                  </a:cubicBezTo>
                  <a:cubicBezTo>
                    <a:pt x="58" y="12"/>
                    <a:pt x="12" y="58"/>
                    <a:pt x="12" y="114"/>
                  </a:cubicBezTo>
                  <a:cubicBezTo>
                    <a:pt x="12" y="170"/>
                    <a:pt x="58" y="216"/>
                    <a:pt x="114" y="216"/>
                  </a:cubicBezTo>
                  <a:cubicBezTo>
                    <a:pt x="170" y="216"/>
                    <a:pt x="216" y="170"/>
                    <a:pt x="216" y="114"/>
                  </a:cubicBezTo>
                  <a:cubicBezTo>
                    <a:pt x="216" y="107"/>
                    <a:pt x="215" y="99"/>
                    <a:pt x="214" y="92"/>
                  </a:cubicBezTo>
                  <a:cubicBezTo>
                    <a:pt x="213" y="88"/>
                    <a:pt x="215" y="85"/>
                    <a:pt x="218" y="84"/>
                  </a:cubicBezTo>
                  <a:cubicBezTo>
                    <a:pt x="221" y="84"/>
                    <a:pt x="225" y="86"/>
                    <a:pt x="225" y="89"/>
                  </a:cubicBezTo>
                  <a:cubicBezTo>
                    <a:pt x="227" y="97"/>
                    <a:pt x="228" y="106"/>
                    <a:pt x="228" y="114"/>
                  </a:cubicBezTo>
                  <a:cubicBezTo>
                    <a:pt x="228" y="177"/>
                    <a:pt x="177" y="228"/>
                    <a:pt x="114" y="2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chemeClr val="bg2"/>
                </a:solidFill>
                <a:latin typeface="+mj-lt"/>
              </a:endParaRPr>
            </a:p>
          </p:txBody>
        </p:sp>
      </p:grpSp>
      <p:grpSp>
        <p:nvGrpSpPr>
          <p:cNvPr id="127" name="Group 78">
            <a:extLst>
              <a:ext uri="{FF2B5EF4-FFF2-40B4-BE49-F238E27FC236}">
                <a16:creationId xmlns:a16="http://schemas.microsoft.com/office/drawing/2014/main" id="{11722946-2303-184D-8463-D62F3154D89B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5953323" y="1958607"/>
            <a:ext cx="332545" cy="442701"/>
            <a:chOff x="5561" y="440"/>
            <a:chExt cx="320" cy="426"/>
          </a:xfrm>
          <a:solidFill>
            <a:schemeClr val="accent1"/>
          </a:solidFill>
        </p:grpSpPr>
        <p:sp>
          <p:nvSpPr>
            <p:cNvPr id="128" name="Freeform 79">
              <a:extLst>
                <a:ext uri="{FF2B5EF4-FFF2-40B4-BE49-F238E27FC236}">
                  <a16:creationId xmlns:a16="http://schemas.microsoft.com/office/drawing/2014/main" id="{B5E1DA5A-F0CE-4447-9220-974C2855E0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61" y="440"/>
              <a:ext cx="320" cy="426"/>
            </a:xfrm>
            <a:custGeom>
              <a:avLst/>
              <a:gdLst>
                <a:gd name="T0" fmla="*/ 210 w 216"/>
                <a:gd name="T1" fmla="*/ 288 h 288"/>
                <a:gd name="T2" fmla="*/ 6 w 216"/>
                <a:gd name="T3" fmla="*/ 288 h 288"/>
                <a:gd name="T4" fmla="*/ 0 w 216"/>
                <a:gd name="T5" fmla="*/ 282 h 288"/>
                <a:gd name="T6" fmla="*/ 0 w 216"/>
                <a:gd name="T7" fmla="*/ 6 h 288"/>
                <a:gd name="T8" fmla="*/ 6 w 216"/>
                <a:gd name="T9" fmla="*/ 0 h 288"/>
                <a:gd name="T10" fmla="*/ 138 w 216"/>
                <a:gd name="T11" fmla="*/ 0 h 288"/>
                <a:gd name="T12" fmla="*/ 142 w 216"/>
                <a:gd name="T13" fmla="*/ 2 h 288"/>
                <a:gd name="T14" fmla="*/ 214 w 216"/>
                <a:gd name="T15" fmla="*/ 74 h 288"/>
                <a:gd name="T16" fmla="*/ 216 w 216"/>
                <a:gd name="T17" fmla="*/ 78 h 288"/>
                <a:gd name="T18" fmla="*/ 216 w 216"/>
                <a:gd name="T19" fmla="*/ 282 h 288"/>
                <a:gd name="T20" fmla="*/ 210 w 216"/>
                <a:gd name="T21" fmla="*/ 288 h 288"/>
                <a:gd name="T22" fmla="*/ 12 w 216"/>
                <a:gd name="T23" fmla="*/ 276 h 288"/>
                <a:gd name="T24" fmla="*/ 204 w 216"/>
                <a:gd name="T25" fmla="*/ 276 h 288"/>
                <a:gd name="T26" fmla="*/ 204 w 216"/>
                <a:gd name="T27" fmla="*/ 81 h 288"/>
                <a:gd name="T28" fmla="*/ 136 w 216"/>
                <a:gd name="T29" fmla="*/ 12 h 288"/>
                <a:gd name="T30" fmla="*/ 12 w 216"/>
                <a:gd name="T31" fmla="*/ 12 h 288"/>
                <a:gd name="T32" fmla="*/ 12 w 216"/>
                <a:gd name="T33" fmla="*/ 276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6" h="288">
                  <a:moveTo>
                    <a:pt x="210" y="288"/>
                  </a:moveTo>
                  <a:cubicBezTo>
                    <a:pt x="6" y="288"/>
                    <a:pt x="6" y="288"/>
                    <a:pt x="6" y="288"/>
                  </a:cubicBezTo>
                  <a:cubicBezTo>
                    <a:pt x="3" y="288"/>
                    <a:pt x="0" y="286"/>
                    <a:pt x="0" y="28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40" y="0"/>
                    <a:pt x="141" y="1"/>
                    <a:pt x="142" y="2"/>
                  </a:cubicBezTo>
                  <a:cubicBezTo>
                    <a:pt x="214" y="74"/>
                    <a:pt x="214" y="74"/>
                    <a:pt x="214" y="74"/>
                  </a:cubicBezTo>
                  <a:cubicBezTo>
                    <a:pt x="216" y="75"/>
                    <a:pt x="216" y="77"/>
                    <a:pt x="216" y="78"/>
                  </a:cubicBezTo>
                  <a:cubicBezTo>
                    <a:pt x="216" y="282"/>
                    <a:pt x="216" y="282"/>
                    <a:pt x="216" y="282"/>
                  </a:cubicBezTo>
                  <a:cubicBezTo>
                    <a:pt x="216" y="286"/>
                    <a:pt x="214" y="288"/>
                    <a:pt x="210" y="288"/>
                  </a:cubicBezTo>
                  <a:close/>
                  <a:moveTo>
                    <a:pt x="12" y="276"/>
                  </a:moveTo>
                  <a:cubicBezTo>
                    <a:pt x="204" y="276"/>
                    <a:pt x="204" y="276"/>
                    <a:pt x="204" y="276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2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129" name="Freeform 80">
              <a:extLst>
                <a:ext uri="{FF2B5EF4-FFF2-40B4-BE49-F238E27FC236}">
                  <a16:creationId xmlns:a16="http://schemas.microsoft.com/office/drawing/2014/main" id="{ABA3B36B-BE79-3540-89D8-3AD859FC58B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7" y="440"/>
              <a:ext cx="124" cy="125"/>
            </a:xfrm>
            <a:custGeom>
              <a:avLst/>
              <a:gdLst>
                <a:gd name="T0" fmla="*/ 78 w 84"/>
                <a:gd name="T1" fmla="*/ 84 h 84"/>
                <a:gd name="T2" fmla="*/ 6 w 84"/>
                <a:gd name="T3" fmla="*/ 84 h 84"/>
                <a:gd name="T4" fmla="*/ 0 w 84"/>
                <a:gd name="T5" fmla="*/ 78 h 84"/>
                <a:gd name="T6" fmla="*/ 0 w 84"/>
                <a:gd name="T7" fmla="*/ 6 h 84"/>
                <a:gd name="T8" fmla="*/ 6 w 84"/>
                <a:gd name="T9" fmla="*/ 0 h 84"/>
                <a:gd name="T10" fmla="*/ 12 w 84"/>
                <a:gd name="T11" fmla="*/ 6 h 84"/>
                <a:gd name="T12" fmla="*/ 12 w 84"/>
                <a:gd name="T13" fmla="*/ 72 h 84"/>
                <a:gd name="T14" fmla="*/ 78 w 84"/>
                <a:gd name="T15" fmla="*/ 72 h 84"/>
                <a:gd name="T16" fmla="*/ 84 w 84"/>
                <a:gd name="T17" fmla="*/ 78 h 84"/>
                <a:gd name="T18" fmla="*/ 78 w 84"/>
                <a:gd name="T19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84">
                  <a:moveTo>
                    <a:pt x="78" y="84"/>
                  </a:moveTo>
                  <a:cubicBezTo>
                    <a:pt x="6" y="84"/>
                    <a:pt x="6" y="84"/>
                    <a:pt x="6" y="84"/>
                  </a:cubicBezTo>
                  <a:cubicBezTo>
                    <a:pt x="3" y="84"/>
                    <a:pt x="0" y="82"/>
                    <a:pt x="0" y="7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" y="0"/>
                    <a:pt x="12" y="3"/>
                    <a:pt x="12" y="6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82" y="72"/>
                    <a:pt x="84" y="75"/>
                    <a:pt x="84" y="78"/>
                  </a:cubicBezTo>
                  <a:cubicBezTo>
                    <a:pt x="84" y="82"/>
                    <a:pt x="82" y="84"/>
                    <a:pt x="7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130" name="Freeform 81">
              <a:extLst>
                <a:ext uri="{FF2B5EF4-FFF2-40B4-BE49-F238E27FC236}">
                  <a16:creationId xmlns:a16="http://schemas.microsoft.com/office/drawing/2014/main" id="{25C5AFD0-4C23-1A40-A6D1-BE0869FC7639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1" y="618"/>
              <a:ext cx="89" cy="17"/>
            </a:xfrm>
            <a:custGeom>
              <a:avLst/>
              <a:gdLst>
                <a:gd name="T0" fmla="*/ 54 w 60"/>
                <a:gd name="T1" fmla="*/ 12 h 12"/>
                <a:gd name="T2" fmla="*/ 6 w 60"/>
                <a:gd name="T3" fmla="*/ 12 h 12"/>
                <a:gd name="T4" fmla="*/ 0 w 60"/>
                <a:gd name="T5" fmla="*/ 6 h 12"/>
                <a:gd name="T6" fmla="*/ 6 w 60"/>
                <a:gd name="T7" fmla="*/ 0 h 12"/>
                <a:gd name="T8" fmla="*/ 54 w 60"/>
                <a:gd name="T9" fmla="*/ 0 h 12"/>
                <a:gd name="T10" fmla="*/ 60 w 60"/>
                <a:gd name="T11" fmla="*/ 6 h 12"/>
                <a:gd name="T12" fmla="*/ 54 w 60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12">
                  <a:moveTo>
                    <a:pt x="54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8" y="0"/>
                    <a:pt x="60" y="3"/>
                    <a:pt x="60" y="6"/>
                  </a:cubicBezTo>
                  <a:cubicBezTo>
                    <a:pt x="60" y="10"/>
                    <a:pt x="58" y="12"/>
                    <a:pt x="5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131" name="Freeform 82">
              <a:extLst>
                <a:ext uri="{FF2B5EF4-FFF2-40B4-BE49-F238E27FC236}">
                  <a16:creationId xmlns:a16="http://schemas.microsoft.com/office/drawing/2014/main" id="{D412E5BA-BAFD-7249-9FD7-E1C872BDFC99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1" y="689"/>
              <a:ext cx="89" cy="17"/>
            </a:xfrm>
            <a:custGeom>
              <a:avLst/>
              <a:gdLst>
                <a:gd name="T0" fmla="*/ 54 w 60"/>
                <a:gd name="T1" fmla="*/ 12 h 12"/>
                <a:gd name="T2" fmla="*/ 6 w 60"/>
                <a:gd name="T3" fmla="*/ 12 h 12"/>
                <a:gd name="T4" fmla="*/ 0 w 60"/>
                <a:gd name="T5" fmla="*/ 6 h 12"/>
                <a:gd name="T6" fmla="*/ 6 w 60"/>
                <a:gd name="T7" fmla="*/ 0 h 12"/>
                <a:gd name="T8" fmla="*/ 54 w 60"/>
                <a:gd name="T9" fmla="*/ 0 h 12"/>
                <a:gd name="T10" fmla="*/ 60 w 60"/>
                <a:gd name="T11" fmla="*/ 6 h 12"/>
                <a:gd name="T12" fmla="*/ 54 w 60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12">
                  <a:moveTo>
                    <a:pt x="54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8" y="0"/>
                    <a:pt x="60" y="3"/>
                    <a:pt x="60" y="6"/>
                  </a:cubicBezTo>
                  <a:cubicBezTo>
                    <a:pt x="60" y="10"/>
                    <a:pt x="58" y="12"/>
                    <a:pt x="5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132" name="Freeform 83">
              <a:extLst>
                <a:ext uri="{FF2B5EF4-FFF2-40B4-BE49-F238E27FC236}">
                  <a16:creationId xmlns:a16="http://schemas.microsoft.com/office/drawing/2014/main" id="{427BAFDA-991B-DF4F-A7FE-4061E7986915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1" y="760"/>
              <a:ext cx="89" cy="17"/>
            </a:xfrm>
            <a:custGeom>
              <a:avLst/>
              <a:gdLst>
                <a:gd name="T0" fmla="*/ 54 w 60"/>
                <a:gd name="T1" fmla="*/ 12 h 12"/>
                <a:gd name="T2" fmla="*/ 6 w 60"/>
                <a:gd name="T3" fmla="*/ 12 h 12"/>
                <a:gd name="T4" fmla="*/ 0 w 60"/>
                <a:gd name="T5" fmla="*/ 6 h 12"/>
                <a:gd name="T6" fmla="*/ 6 w 60"/>
                <a:gd name="T7" fmla="*/ 0 h 12"/>
                <a:gd name="T8" fmla="*/ 54 w 60"/>
                <a:gd name="T9" fmla="*/ 0 h 12"/>
                <a:gd name="T10" fmla="*/ 60 w 60"/>
                <a:gd name="T11" fmla="*/ 6 h 12"/>
                <a:gd name="T12" fmla="*/ 54 w 60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12">
                  <a:moveTo>
                    <a:pt x="54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8" y="0"/>
                    <a:pt x="60" y="3"/>
                    <a:pt x="60" y="6"/>
                  </a:cubicBezTo>
                  <a:cubicBezTo>
                    <a:pt x="60" y="10"/>
                    <a:pt x="58" y="12"/>
                    <a:pt x="5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133" name="Freeform 84">
              <a:extLst>
                <a:ext uri="{FF2B5EF4-FFF2-40B4-BE49-F238E27FC236}">
                  <a16:creationId xmlns:a16="http://schemas.microsoft.com/office/drawing/2014/main" id="{B4508F28-8BDC-9245-9C66-6834A3DEBB7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4" y="582"/>
              <a:ext cx="91" cy="62"/>
            </a:xfrm>
            <a:custGeom>
              <a:avLst/>
              <a:gdLst>
                <a:gd name="T0" fmla="*/ 24 w 61"/>
                <a:gd name="T1" fmla="*/ 42 h 42"/>
                <a:gd name="T2" fmla="*/ 20 w 61"/>
                <a:gd name="T3" fmla="*/ 41 h 42"/>
                <a:gd name="T4" fmla="*/ 2 w 61"/>
                <a:gd name="T5" fmla="*/ 23 h 42"/>
                <a:gd name="T6" fmla="*/ 2 w 61"/>
                <a:gd name="T7" fmla="*/ 14 h 42"/>
                <a:gd name="T8" fmla="*/ 10 w 61"/>
                <a:gd name="T9" fmla="*/ 14 h 42"/>
                <a:gd name="T10" fmla="*/ 24 w 61"/>
                <a:gd name="T11" fmla="*/ 28 h 42"/>
                <a:gd name="T12" fmla="*/ 50 w 61"/>
                <a:gd name="T13" fmla="*/ 2 h 42"/>
                <a:gd name="T14" fmla="*/ 58 w 61"/>
                <a:gd name="T15" fmla="*/ 2 h 42"/>
                <a:gd name="T16" fmla="*/ 58 w 61"/>
                <a:gd name="T17" fmla="*/ 11 h 42"/>
                <a:gd name="T18" fmla="*/ 28 w 61"/>
                <a:gd name="T19" fmla="*/ 41 h 42"/>
                <a:gd name="T20" fmla="*/ 24 w 61"/>
                <a:gd name="T21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1" h="42">
                  <a:moveTo>
                    <a:pt x="24" y="42"/>
                  </a:moveTo>
                  <a:cubicBezTo>
                    <a:pt x="23" y="42"/>
                    <a:pt x="21" y="42"/>
                    <a:pt x="20" y="41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0" y="20"/>
                    <a:pt x="0" y="17"/>
                    <a:pt x="2" y="14"/>
                  </a:cubicBezTo>
                  <a:cubicBezTo>
                    <a:pt x="4" y="12"/>
                    <a:pt x="8" y="12"/>
                    <a:pt x="10" y="14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52" y="0"/>
                    <a:pt x="56" y="0"/>
                    <a:pt x="58" y="2"/>
                  </a:cubicBezTo>
                  <a:cubicBezTo>
                    <a:pt x="61" y="5"/>
                    <a:pt x="61" y="8"/>
                    <a:pt x="58" y="1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2"/>
                    <a:pt x="26" y="42"/>
                    <a:pt x="24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134" name="Freeform 85">
              <a:extLst>
                <a:ext uri="{FF2B5EF4-FFF2-40B4-BE49-F238E27FC236}">
                  <a16:creationId xmlns:a16="http://schemas.microsoft.com/office/drawing/2014/main" id="{4B821B86-B791-D441-90DA-D286CAEB5607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4" y="653"/>
              <a:ext cx="91" cy="62"/>
            </a:xfrm>
            <a:custGeom>
              <a:avLst/>
              <a:gdLst>
                <a:gd name="T0" fmla="*/ 24 w 61"/>
                <a:gd name="T1" fmla="*/ 42 h 42"/>
                <a:gd name="T2" fmla="*/ 20 w 61"/>
                <a:gd name="T3" fmla="*/ 41 h 42"/>
                <a:gd name="T4" fmla="*/ 2 w 61"/>
                <a:gd name="T5" fmla="*/ 23 h 42"/>
                <a:gd name="T6" fmla="*/ 2 w 61"/>
                <a:gd name="T7" fmla="*/ 14 h 42"/>
                <a:gd name="T8" fmla="*/ 10 w 61"/>
                <a:gd name="T9" fmla="*/ 14 h 42"/>
                <a:gd name="T10" fmla="*/ 24 w 61"/>
                <a:gd name="T11" fmla="*/ 28 h 42"/>
                <a:gd name="T12" fmla="*/ 50 w 61"/>
                <a:gd name="T13" fmla="*/ 2 h 42"/>
                <a:gd name="T14" fmla="*/ 58 w 61"/>
                <a:gd name="T15" fmla="*/ 2 h 42"/>
                <a:gd name="T16" fmla="*/ 58 w 61"/>
                <a:gd name="T17" fmla="*/ 11 h 42"/>
                <a:gd name="T18" fmla="*/ 28 w 61"/>
                <a:gd name="T19" fmla="*/ 41 h 42"/>
                <a:gd name="T20" fmla="*/ 24 w 61"/>
                <a:gd name="T21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1" h="42">
                  <a:moveTo>
                    <a:pt x="24" y="42"/>
                  </a:moveTo>
                  <a:cubicBezTo>
                    <a:pt x="23" y="42"/>
                    <a:pt x="21" y="42"/>
                    <a:pt x="20" y="41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0" y="20"/>
                    <a:pt x="0" y="17"/>
                    <a:pt x="2" y="14"/>
                  </a:cubicBezTo>
                  <a:cubicBezTo>
                    <a:pt x="4" y="12"/>
                    <a:pt x="8" y="12"/>
                    <a:pt x="10" y="14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52" y="0"/>
                    <a:pt x="56" y="0"/>
                    <a:pt x="58" y="2"/>
                  </a:cubicBezTo>
                  <a:cubicBezTo>
                    <a:pt x="61" y="5"/>
                    <a:pt x="61" y="8"/>
                    <a:pt x="58" y="1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2"/>
                    <a:pt x="26" y="42"/>
                    <a:pt x="24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135" name="Freeform 86">
              <a:extLst>
                <a:ext uri="{FF2B5EF4-FFF2-40B4-BE49-F238E27FC236}">
                  <a16:creationId xmlns:a16="http://schemas.microsoft.com/office/drawing/2014/main" id="{0961530D-62F0-7F40-BD08-0D4F17005F35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4" y="724"/>
              <a:ext cx="91" cy="62"/>
            </a:xfrm>
            <a:custGeom>
              <a:avLst/>
              <a:gdLst>
                <a:gd name="T0" fmla="*/ 24 w 61"/>
                <a:gd name="T1" fmla="*/ 42 h 42"/>
                <a:gd name="T2" fmla="*/ 20 w 61"/>
                <a:gd name="T3" fmla="*/ 41 h 42"/>
                <a:gd name="T4" fmla="*/ 2 w 61"/>
                <a:gd name="T5" fmla="*/ 23 h 42"/>
                <a:gd name="T6" fmla="*/ 2 w 61"/>
                <a:gd name="T7" fmla="*/ 14 h 42"/>
                <a:gd name="T8" fmla="*/ 10 w 61"/>
                <a:gd name="T9" fmla="*/ 14 h 42"/>
                <a:gd name="T10" fmla="*/ 24 w 61"/>
                <a:gd name="T11" fmla="*/ 28 h 42"/>
                <a:gd name="T12" fmla="*/ 50 w 61"/>
                <a:gd name="T13" fmla="*/ 2 h 42"/>
                <a:gd name="T14" fmla="*/ 58 w 61"/>
                <a:gd name="T15" fmla="*/ 2 h 42"/>
                <a:gd name="T16" fmla="*/ 58 w 61"/>
                <a:gd name="T17" fmla="*/ 11 h 42"/>
                <a:gd name="T18" fmla="*/ 28 w 61"/>
                <a:gd name="T19" fmla="*/ 41 h 42"/>
                <a:gd name="T20" fmla="*/ 24 w 61"/>
                <a:gd name="T21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1" h="42">
                  <a:moveTo>
                    <a:pt x="24" y="42"/>
                  </a:moveTo>
                  <a:cubicBezTo>
                    <a:pt x="23" y="42"/>
                    <a:pt x="21" y="42"/>
                    <a:pt x="20" y="41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0" y="20"/>
                    <a:pt x="0" y="17"/>
                    <a:pt x="2" y="14"/>
                  </a:cubicBezTo>
                  <a:cubicBezTo>
                    <a:pt x="4" y="12"/>
                    <a:pt x="8" y="12"/>
                    <a:pt x="10" y="14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52" y="0"/>
                    <a:pt x="56" y="0"/>
                    <a:pt x="58" y="2"/>
                  </a:cubicBezTo>
                  <a:cubicBezTo>
                    <a:pt x="61" y="5"/>
                    <a:pt x="61" y="8"/>
                    <a:pt x="58" y="1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2"/>
                    <a:pt x="26" y="42"/>
                    <a:pt x="24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</p:grpSp>
      <p:grpSp>
        <p:nvGrpSpPr>
          <p:cNvPr id="136" name="Group 45">
            <a:extLst>
              <a:ext uri="{FF2B5EF4-FFF2-40B4-BE49-F238E27FC236}">
                <a16:creationId xmlns:a16="http://schemas.microsoft.com/office/drawing/2014/main" id="{516FF822-0AC6-8F49-982F-1D1D7300DD43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83204" y="3116889"/>
            <a:ext cx="481666" cy="481666"/>
            <a:chOff x="5507" y="439"/>
            <a:chExt cx="426" cy="426"/>
          </a:xfrm>
          <a:solidFill>
            <a:schemeClr val="accent1"/>
          </a:solidFill>
        </p:grpSpPr>
        <p:sp>
          <p:nvSpPr>
            <p:cNvPr id="137" name="Freeform 46">
              <a:extLst>
                <a:ext uri="{FF2B5EF4-FFF2-40B4-BE49-F238E27FC236}">
                  <a16:creationId xmlns:a16="http://schemas.microsoft.com/office/drawing/2014/main" id="{F4B73D59-02E7-6541-B93C-C6650620AAF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96" y="652"/>
              <a:ext cx="124" cy="124"/>
            </a:xfrm>
            <a:custGeom>
              <a:avLst/>
              <a:gdLst>
                <a:gd name="T0" fmla="*/ 42 w 84"/>
                <a:gd name="T1" fmla="*/ 84 h 84"/>
                <a:gd name="T2" fmla="*/ 0 w 84"/>
                <a:gd name="T3" fmla="*/ 42 h 84"/>
                <a:gd name="T4" fmla="*/ 42 w 84"/>
                <a:gd name="T5" fmla="*/ 0 h 84"/>
                <a:gd name="T6" fmla="*/ 84 w 84"/>
                <a:gd name="T7" fmla="*/ 42 h 84"/>
                <a:gd name="T8" fmla="*/ 42 w 84"/>
                <a:gd name="T9" fmla="*/ 84 h 84"/>
                <a:gd name="T10" fmla="*/ 42 w 84"/>
                <a:gd name="T11" fmla="*/ 12 h 84"/>
                <a:gd name="T12" fmla="*/ 12 w 84"/>
                <a:gd name="T13" fmla="*/ 42 h 84"/>
                <a:gd name="T14" fmla="*/ 42 w 84"/>
                <a:gd name="T15" fmla="*/ 72 h 84"/>
                <a:gd name="T16" fmla="*/ 72 w 84"/>
                <a:gd name="T17" fmla="*/ 42 h 84"/>
                <a:gd name="T18" fmla="*/ 42 w 84"/>
                <a:gd name="T19" fmla="*/ 1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84">
                  <a:moveTo>
                    <a:pt x="42" y="84"/>
                  </a:moveTo>
                  <a:cubicBezTo>
                    <a:pt x="19" y="84"/>
                    <a:pt x="0" y="65"/>
                    <a:pt x="0" y="42"/>
                  </a:cubicBezTo>
                  <a:cubicBezTo>
                    <a:pt x="0" y="18"/>
                    <a:pt x="19" y="0"/>
                    <a:pt x="42" y="0"/>
                  </a:cubicBezTo>
                  <a:cubicBezTo>
                    <a:pt x="66" y="0"/>
                    <a:pt x="84" y="18"/>
                    <a:pt x="84" y="42"/>
                  </a:cubicBezTo>
                  <a:cubicBezTo>
                    <a:pt x="84" y="65"/>
                    <a:pt x="66" y="84"/>
                    <a:pt x="42" y="84"/>
                  </a:cubicBezTo>
                  <a:close/>
                  <a:moveTo>
                    <a:pt x="42" y="12"/>
                  </a:moveTo>
                  <a:cubicBezTo>
                    <a:pt x="26" y="12"/>
                    <a:pt x="12" y="25"/>
                    <a:pt x="12" y="42"/>
                  </a:cubicBezTo>
                  <a:cubicBezTo>
                    <a:pt x="12" y="58"/>
                    <a:pt x="26" y="72"/>
                    <a:pt x="42" y="72"/>
                  </a:cubicBezTo>
                  <a:cubicBezTo>
                    <a:pt x="59" y="72"/>
                    <a:pt x="72" y="58"/>
                    <a:pt x="72" y="42"/>
                  </a:cubicBezTo>
                  <a:cubicBezTo>
                    <a:pt x="72" y="25"/>
                    <a:pt x="59" y="12"/>
                    <a:pt x="4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138" name="Freeform 47">
              <a:extLst>
                <a:ext uri="{FF2B5EF4-FFF2-40B4-BE49-F238E27FC236}">
                  <a16:creationId xmlns:a16="http://schemas.microsoft.com/office/drawing/2014/main" id="{A069EDB2-D1F1-4B46-9633-D4A833BD8A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09" y="492"/>
              <a:ext cx="71" cy="71"/>
            </a:xfrm>
            <a:custGeom>
              <a:avLst/>
              <a:gdLst>
                <a:gd name="T0" fmla="*/ 24 w 48"/>
                <a:gd name="T1" fmla="*/ 48 h 48"/>
                <a:gd name="T2" fmla="*/ 0 w 48"/>
                <a:gd name="T3" fmla="*/ 24 h 48"/>
                <a:gd name="T4" fmla="*/ 24 w 48"/>
                <a:gd name="T5" fmla="*/ 0 h 48"/>
                <a:gd name="T6" fmla="*/ 48 w 48"/>
                <a:gd name="T7" fmla="*/ 24 h 48"/>
                <a:gd name="T8" fmla="*/ 24 w 48"/>
                <a:gd name="T9" fmla="*/ 48 h 48"/>
                <a:gd name="T10" fmla="*/ 24 w 48"/>
                <a:gd name="T11" fmla="*/ 12 h 48"/>
                <a:gd name="T12" fmla="*/ 12 w 48"/>
                <a:gd name="T13" fmla="*/ 24 h 48"/>
                <a:gd name="T14" fmla="*/ 24 w 48"/>
                <a:gd name="T15" fmla="*/ 36 h 48"/>
                <a:gd name="T16" fmla="*/ 36 w 48"/>
                <a:gd name="T17" fmla="*/ 24 h 48"/>
                <a:gd name="T18" fmla="*/ 24 w 48"/>
                <a:gd name="T19" fmla="*/ 1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24" y="48"/>
                  </a:moveTo>
                  <a:cubicBezTo>
                    <a:pt x="11" y="48"/>
                    <a:pt x="0" y="37"/>
                    <a:pt x="0" y="24"/>
                  </a:cubicBezTo>
                  <a:cubicBezTo>
                    <a:pt x="0" y="10"/>
                    <a:pt x="11" y="0"/>
                    <a:pt x="24" y="0"/>
                  </a:cubicBezTo>
                  <a:cubicBezTo>
                    <a:pt x="38" y="0"/>
                    <a:pt x="48" y="10"/>
                    <a:pt x="48" y="24"/>
                  </a:cubicBezTo>
                  <a:cubicBezTo>
                    <a:pt x="48" y="37"/>
                    <a:pt x="38" y="48"/>
                    <a:pt x="24" y="48"/>
                  </a:cubicBezTo>
                  <a:close/>
                  <a:moveTo>
                    <a:pt x="24" y="12"/>
                  </a:moveTo>
                  <a:cubicBezTo>
                    <a:pt x="18" y="12"/>
                    <a:pt x="12" y="17"/>
                    <a:pt x="12" y="24"/>
                  </a:cubicBezTo>
                  <a:cubicBezTo>
                    <a:pt x="12" y="30"/>
                    <a:pt x="18" y="36"/>
                    <a:pt x="24" y="36"/>
                  </a:cubicBezTo>
                  <a:cubicBezTo>
                    <a:pt x="31" y="36"/>
                    <a:pt x="36" y="30"/>
                    <a:pt x="36" y="24"/>
                  </a:cubicBezTo>
                  <a:cubicBezTo>
                    <a:pt x="36" y="17"/>
                    <a:pt x="31" y="12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139" name="Freeform 48">
              <a:extLst>
                <a:ext uri="{FF2B5EF4-FFF2-40B4-BE49-F238E27FC236}">
                  <a16:creationId xmlns:a16="http://schemas.microsoft.com/office/drawing/2014/main" id="{28E39315-063A-D84B-9973-3C71C544EA2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07" y="563"/>
              <a:ext cx="302" cy="302"/>
            </a:xfrm>
            <a:custGeom>
              <a:avLst/>
              <a:gdLst>
                <a:gd name="T0" fmla="*/ 79 w 204"/>
                <a:gd name="T1" fmla="*/ 204 h 204"/>
                <a:gd name="T2" fmla="*/ 73 w 204"/>
                <a:gd name="T3" fmla="*/ 180 h 204"/>
                <a:gd name="T4" fmla="*/ 34 w 204"/>
                <a:gd name="T5" fmla="*/ 176 h 204"/>
                <a:gd name="T6" fmla="*/ 2 w 204"/>
                <a:gd name="T7" fmla="*/ 132 h 204"/>
                <a:gd name="T8" fmla="*/ 19 w 204"/>
                <a:gd name="T9" fmla="*/ 115 h 204"/>
                <a:gd name="T10" fmla="*/ 19 w 204"/>
                <a:gd name="T11" fmla="*/ 88 h 204"/>
                <a:gd name="T12" fmla="*/ 2 w 204"/>
                <a:gd name="T13" fmla="*/ 76 h 204"/>
                <a:gd name="T14" fmla="*/ 26 w 204"/>
                <a:gd name="T15" fmla="*/ 30 h 204"/>
                <a:gd name="T16" fmla="*/ 50 w 204"/>
                <a:gd name="T17" fmla="*/ 36 h 204"/>
                <a:gd name="T18" fmla="*/ 73 w 204"/>
                <a:gd name="T19" fmla="*/ 6 h 204"/>
                <a:gd name="T20" fmla="*/ 127 w 204"/>
                <a:gd name="T21" fmla="*/ 0 h 204"/>
                <a:gd name="T22" fmla="*/ 133 w 204"/>
                <a:gd name="T23" fmla="*/ 23 h 204"/>
                <a:gd name="T24" fmla="*/ 170 w 204"/>
                <a:gd name="T25" fmla="*/ 28 h 204"/>
                <a:gd name="T26" fmla="*/ 179 w 204"/>
                <a:gd name="T27" fmla="*/ 30 h 204"/>
                <a:gd name="T28" fmla="*/ 200 w 204"/>
                <a:gd name="T29" fmla="*/ 80 h 204"/>
                <a:gd name="T30" fmla="*/ 186 w 204"/>
                <a:gd name="T31" fmla="*/ 102 h 204"/>
                <a:gd name="T32" fmla="*/ 201 w 204"/>
                <a:gd name="T33" fmla="*/ 124 h 204"/>
                <a:gd name="T34" fmla="*/ 179 w 204"/>
                <a:gd name="T35" fmla="*/ 173 h 204"/>
                <a:gd name="T36" fmla="*/ 171 w 204"/>
                <a:gd name="T37" fmla="*/ 176 h 204"/>
                <a:gd name="T38" fmla="*/ 133 w 204"/>
                <a:gd name="T39" fmla="*/ 180 h 204"/>
                <a:gd name="T40" fmla="*/ 127 w 204"/>
                <a:gd name="T41" fmla="*/ 204 h 204"/>
                <a:gd name="T42" fmla="*/ 121 w 204"/>
                <a:gd name="T43" fmla="*/ 192 h 204"/>
                <a:gd name="T44" fmla="*/ 126 w 204"/>
                <a:gd name="T45" fmla="*/ 170 h 204"/>
                <a:gd name="T46" fmla="*/ 158 w 204"/>
                <a:gd name="T47" fmla="*/ 154 h 204"/>
                <a:gd name="T48" fmla="*/ 189 w 204"/>
                <a:gd name="T49" fmla="*/ 131 h 204"/>
                <a:gd name="T50" fmla="*/ 173 w 204"/>
                <a:gd name="T51" fmla="*/ 117 h 204"/>
                <a:gd name="T52" fmla="*/ 173 w 204"/>
                <a:gd name="T53" fmla="*/ 87 h 204"/>
                <a:gd name="T54" fmla="*/ 189 w 204"/>
                <a:gd name="T55" fmla="*/ 72 h 204"/>
                <a:gd name="T56" fmla="*/ 158 w 204"/>
                <a:gd name="T57" fmla="*/ 49 h 204"/>
                <a:gd name="T58" fmla="*/ 126 w 204"/>
                <a:gd name="T59" fmla="*/ 33 h 204"/>
                <a:gd name="T60" fmla="*/ 121 w 204"/>
                <a:gd name="T61" fmla="*/ 12 h 204"/>
                <a:gd name="T62" fmla="*/ 85 w 204"/>
                <a:gd name="T63" fmla="*/ 27 h 204"/>
                <a:gd name="T64" fmla="*/ 55 w 204"/>
                <a:gd name="T65" fmla="*/ 48 h 204"/>
                <a:gd name="T66" fmla="*/ 34 w 204"/>
                <a:gd name="T67" fmla="*/ 41 h 204"/>
                <a:gd name="T68" fmla="*/ 29 w 204"/>
                <a:gd name="T69" fmla="*/ 80 h 204"/>
                <a:gd name="T70" fmla="*/ 30 w 204"/>
                <a:gd name="T71" fmla="*/ 102 h 204"/>
                <a:gd name="T72" fmla="*/ 29 w 204"/>
                <a:gd name="T73" fmla="*/ 123 h 204"/>
                <a:gd name="T74" fmla="*/ 33 w 204"/>
                <a:gd name="T75" fmla="*/ 162 h 204"/>
                <a:gd name="T76" fmla="*/ 55 w 204"/>
                <a:gd name="T77" fmla="*/ 155 h 204"/>
                <a:gd name="T78" fmla="*/ 85 w 204"/>
                <a:gd name="T79" fmla="*/ 176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04" h="204">
                  <a:moveTo>
                    <a:pt x="127" y="204"/>
                  </a:moveTo>
                  <a:cubicBezTo>
                    <a:pt x="79" y="204"/>
                    <a:pt x="79" y="204"/>
                    <a:pt x="79" y="204"/>
                  </a:cubicBezTo>
                  <a:cubicBezTo>
                    <a:pt x="76" y="204"/>
                    <a:pt x="73" y="201"/>
                    <a:pt x="73" y="198"/>
                  </a:cubicBezTo>
                  <a:cubicBezTo>
                    <a:pt x="73" y="180"/>
                    <a:pt x="73" y="180"/>
                    <a:pt x="73" y="180"/>
                  </a:cubicBezTo>
                  <a:cubicBezTo>
                    <a:pt x="65" y="177"/>
                    <a:pt x="57" y="173"/>
                    <a:pt x="50" y="167"/>
                  </a:cubicBezTo>
                  <a:cubicBezTo>
                    <a:pt x="34" y="176"/>
                    <a:pt x="34" y="176"/>
                    <a:pt x="34" y="176"/>
                  </a:cubicBezTo>
                  <a:cubicBezTo>
                    <a:pt x="31" y="177"/>
                    <a:pt x="28" y="176"/>
                    <a:pt x="26" y="173"/>
                  </a:cubicBezTo>
                  <a:cubicBezTo>
                    <a:pt x="2" y="132"/>
                    <a:pt x="2" y="132"/>
                    <a:pt x="2" y="132"/>
                  </a:cubicBezTo>
                  <a:cubicBezTo>
                    <a:pt x="0" y="129"/>
                    <a:pt x="1" y="125"/>
                    <a:pt x="4" y="124"/>
                  </a:cubicBezTo>
                  <a:cubicBezTo>
                    <a:pt x="19" y="115"/>
                    <a:pt x="19" y="115"/>
                    <a:pt x="19" y="115"/>
                  </a:cubicBezTo>
                  <a:cubicBezTo>
                    <a:pt x="19" y="111"/>
                    <a:pt x="18" y="106"/>
                    <a:pt x="18" y="102"/>
                  </a:cubicBezTo>
                  <a:cubicBezTo>
                    <a:pt x="18" y="97"/>
                    <a:pt x="19" y="93"/>
                    <a:pt x="19" y="88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3" y="79"/>
                    <a:pt x="2" y="78"/>
                    <a:pt x="2" y="76"/>
                  </a:cubicBezTo>
                  <a:cubicBezTo>
                    <a:pt x="1" y="74"/>
                    <a:pt x="1" y="73"/>
                    <a:pt x="2" y="71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8" y="27"/>
                    <a:pt x="32" y="26"/>
                    <a:pt x="34" y="28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7" y="30"/>
                    <a:pt x="65" y="26"/>
                    <a:pt x="73" y="23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2"/>
                    <a:pt x="76" y="0"/>
                    <a:pt x="79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1" y="0"/>
                    <a:pt x="133" y="2"/>
                    <a:pt x="133" y="6"/>
                  </a:cubicBezTo>
                  <a:cubicBezTo>
                    <a:pt x="133" y="23"/>
                    <a:pt x="133" y="23"/>
                    <a:pt x="133" y="23"/>
                  </a:cubicBezTo>
                  <a:cubicBezTo>
                    <a:pt x="142" y="26"/>
                    <a:pt x="149" y="31"/>
                    <a:pt x="156" y="36"/>
                  </a:cubicBezTo>
                  <a:cubicBezTo>
                    <a:pt x="170" y="28"/>
                    <a:pt x="170" y="28"/>
                    <a:pt x="170" y="28"/>
                  </a:cubicBezTo>
                  <a:cubicBezTo>
                    <a:pt x="172" y="27"/>
                    <a:pt x="173" y="27"/>
                    <a:pt x="175" y="27"/>
                  </a:cubicBezTo>
                  <a:cubicBezTo>
                    <a:pt x="177" y="27"/>
                    <a:pt x="178" y="28"/>
                    <a:pt x="179" y="30"/>
                  </a:cubicBezTo>
                  <a:cubicBezTo>
                    <a:pt x="203" y="71"/>
                    <a:pt x="203" y="71"/>
                    <a:pt x="203" y="71"/>
                  </a:cubicBezTo>
                  <a:cubicBezTo>
                    <a:pt x="204" y="74"/>
                    <a:pt x="203" y="78"/>
                    <a:pt x="200" y="80"/>
                  </a:cubicBezTo>
                  <a:cubicBezTo>
                    <a:pt x="185" y="88"/>
                    <a:pt x="185" y="88"/>
                    <a:pt x="185" y="88"/>
                  </a:cubicBezTo>
                  <a:cubicBezTo>
                    <a:pt x="186" y="93"/>
                    <a:pt x="186" y="97"/>
                    <a:pt x="186" y="102"/>
                  </a:cubicBezTo>
                  <a:cubicBezTo>
                    <a:pt x="186" y="106"/>
                    <a:pt x="186" y="111"/>
                    <a:pt x="185" y="115"/>
                  </a:cubicBezTo>
                  <a:cubicBezTo>
                    <a:pt x="201" y="124"/>
                    <a:pt x="201" y="124"/>
                    <a:pt x="201" y="124"/>
                  </a:cubicBezTo>
                  <a:cubicBezTo>
                    <a:pt x="203" y="125"/>
                    <a:pt x="204" y="129"/>
                    <a:pt x="203" y="132"/>
                  </a:cubicBezTo>
                  <a:cubicBezTo>
                    <a:pt x="179" y="173"/>
                    <a:pt x="179" y="173"/>
                    <a:pt x="179" y="173"/>
                  </a:cubicBezTo>
                  <a:cubicBezTo>
                    <a:pt x="178" y="175"/>
                    <a:pt x="177" y="176"/>
                    <a:pt x="175" y="176"/>
                  </a:cubicBezTo>
                  <a:cubicBezTo>
                    <a:pt x="174" y="177"/>
                    <a:pt x="172" y="176"/>
                    <a:pt x="171" y="176"/>
                  </a:cubicBezTo>
                  <a:cubicBezTo>
                    <a:pt x="156" y="167"/>
                    <a:pt x="156" y="167"/>
                    <a:pt x="156" y="167"/>
                  </a:cubicBezTo>
                  <a:cubicBezTo>
                    <a:pt x="149" y="173"/>
                    <a:pt x="142" y="177"/>
                    <a:pt x="133" y="180"/>
                  </a:cubicBezTo>
                  <a:cubicBezTo>
                    <a:pt x="133" y="198"/>
                    <a:pt x="133" y="198"/>
                    <a:pt x="133" y="198"/>
                  </a:cubicBezTo>
                  <a:cubicBezTo>
                    <a:pt x="133" y="201"/>
                    <a:pt x="131" y="204"/>
                    <a:pt x="127" y="204"/>
                  </a:cubicBezTo>
                  <a:close/>
                  <a:moveTo>
                    <a:pt x="85" y="192"/>
                  </a:moveTo>
                  <a:cubicBezTo>
                    <a:pt x="121" y="192"/>
                    <a:pt x="121" y="192"/>
                    <a:pt x="121" y="192"/>
                  </a:cubicBezTo>
                  <a:cubicBezTo>
                    <a:pt x="121" y="176"/>
                    <a:pt x="121" y="176"/>
                    <a:pt x="121" y="176"/>
                  </a:cubicBezTo>
                  <a:cubicBezTo>
                    <a:pt x="121" y="173"/>
                    <a:pt x="123" y="171"/>
                    <a:pt x="126" y="170"/>
                  </a:cubicBezTo>
                  <a:cubicBezTo>
                    <a:pt x="136" y="167"/>
                    <a:pt x="143" y="162"/>
                    <a:pt x="151" y="155"/>
                  </a:cubicBezTo>
                  <a:cubicBezTo>
                    <a:pt x="153" y="153"/>
                    <a:pt x="156" y="153"/>
                    <a:pt x="158" y="154"/>
                  </a:cubicBezTo>
                  <a:cubicBezTo>
                    <a:pt x="172" y="162"/>
                    <a:pt x="172" y="162"/>
                    <a:pt x="172" y="162"/>
                  </a:cubicBezTo>
                  <a:cubicBezTo>
                    <a:pt x="189" y="131"/>
                    <a:pt x="189" y="131"/>
                    <a:pt x="189" y="131"/>
                  </a:cubicBezTo>
                  <a:cubicBezTo>
                    <a:pt x="176" y="123"/>
                    <a:pt x="176" y="123"/>
                    <a:pt x="176" y="123"/>
                  </a:cubicBezTo>
                  <a:cubicBezTo>
                    <a:pt x="173" y="122"/>
                    <a:pt x="172" y="119"/>
                    <a:pt x="173" y="117"/>
                  </a:cubicBezTo>
                  <a:cubicBezTo>
                    <a:pt x="174" y="112"/>
                    <a:pt x="174" y="107"/>
                    <a:pt x="174" y="102"/>
                  </a:cubicBezTo>
                  <a:cubicBezTo>
                    <a:pt x="174" y="97"/>
                    <a:pt x="174" y="92"/>
                    <a:pt x="173" y="87"/>
                  </a:cubicBezTo>
                  <a:cubicBezTo>
                    <a:pt x="172" y="84"/>
                    <a:pt x="173" y="81"/>
                    <a:pt x="176" y="80"/>
                  </a:cubicBezTo>
                  <a:cubicBezTo>
                    <a:pt x="189" y="72"/>
                    <a:pt x="189" y="72"/>
                    <a:pt x="189" y="72"/>
                  </a:cubicBezTo>
                  <a:cubicBezTo>
                    <a:pt x="171" y="41"/>
                    <a:pt x="171" y="41"/>
                    <a:pt x="171" y="41"/>
                  </a:cubicBezTo>
                  <a:cubicBezTo>
                    <a:pt x="158" y="49"/>
                    <a:pt x="158" y="49"/>
                    <a:pt x="158" y="49"/>
                  </a:cubicBezTo>
                  <a:cubicBezTo>
                    <a:pt x="156" y="50"/>
                    <a:pt x="153" y="50"/>
                    <a:pt x="151" y="48"/>
                  </a:cubicBezTo>
                  <a:cubicBezTo>
                    <a:pt x="143" y="41"/>
                    <a:pt x="136" y="36"/>
                    <a:pt x="126" y="33"/>
                  </a:cubicBezTo>
                  <a:cubicBezTo>
                    <a:pt x="123" y="33"/>
                    <a:pt x="121" y="30"/>
                    <a:pt x="121" y="27"/>
                  </a:cubicBezTo>
                  <a:cubicBezTo>
                    <a:pt x="121" y="12"/>
                    <a:pt x="121" y="12"/>
                    <a:pt x="121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27"/>
                    <a:pt x="85" y="27"/>
                    <a:pt x="85" y="27"/>
                  </a:cubicBezTo>
                  <a:cubicBezTo>
                    <a:pt x="85" y="30"/>
                    <a:pt x="83" y="32"/>
                    <a:pt x="81" y="33"/>
                  </a:cubicBezTo>
                  <a:cubicBezTo>
                    <a:pt x="71" y="36"/>
                    <a:pt x="63" y="40"/>
                    <a:pt x="55" y="48"/>
                  </a:cubicBezTo>
                  <a:cubicBezTo>
                    <a:pt x="53" y="50"/>
                    <a:pt x="50" y="50"/>
                    <a:pt x="48" y="49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31" y="81"/>
                    <a:pt x="33" y="84"/>
                    <a:pt x="32" y="87"/>
                  </a:cubicBezTo>
                  <a:cubicBezTo>
                    <a:pt x="31" y="92"/>
                    <a:pt x="30" y="97"/>
                    <a:pt x="30" y="102"/>
                  </a:cubicBezTo>
                  <a:cubicBezTo>
                    <a:pt x="30" y="107"/>
                    <a:pt x="31" y="112"/>
                    <a:pt x="32" y="117"/>
                  </a:cubicBezTo>
                  <a:cubicBezTo>
                    <a:pt x="33" y="119"/>
                    <a:pt x="31" y="122"/>
                    <a:pt x="29" y="123"/>
                  </a:cubicBezTo>
                  <a:cubicBezTo>
                    <a:pt x="15" y="131"/>
                    <a:pt x="15" y="131"/>
                    <a:pt x="15" y="131"/>
                  </a:cubicBezTo>
                  <a:cubicBezTo>
                    <a:pt x="33" y="162"/>
                    <a:pt x="33" y="162"/>
                    <a:pt x="33" y="162"/>
                  </a:cubicBezTo>
                  <a:cubicBezTo>
                    <a:pt x="48" y="154"/>
                    <a:pt x="48" y="154"/>
                    <a:pt x="48" y="154"/>
                  </a:cubicBezTo>
                  <a:cubicBezTo>
                    <a:pt x="50" y="153"/>
                    <a:pt x="53" y="153"/>
                    <a:pt x="55" y="155"/>
                  </a:cubicBezTo>
                  <a:cubicBezTo>
                    <a:pt x="63" y="163"/>
                    <a:pt x="71" y="167"/>
                    <a:pt x="81" y="170"/>
                  </a:cubicBezTo>
                  <a:cubicBezTo>
                    <a:pt x="83" y="171"/>
                    <a:pt x="85" y="173"/>
                    <a:pt x="85" y="176"/>
                  </a:cubicBezTo>
                  <a:lnTo>
                    <a:pt x="85" y="1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140" name="Freeform 49">
              <a:extLst>
                <a:ext uri="{FF2B5EF4-FFF2-40B4-BE49-F238E27FC236}">
                  <a16:creationId xmlns:a16="http://schemas.microsoft.com/office/drawing/2014/main" id="{25703F0B-4AFB-1142-AB77-64647188DC7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57" y="439"/>
              <a:ext cx="176" cy="178"/>
            </a:xfrm>
            <a:custGeom>
              <a:avLst/>
              <a:gdLst>
                <a:gd name="T0" fmla="*/ 48 w 119"/>
                <a:gd name="T1" fmla="*/ 120 h 120"/>
                <a:gd name="T2" fmla="*/ 42 w 119"/>
                <a:gd name="T3" fmla="*/ 104 h 120"/>
                <a:gd name="T4" fmla="*/ 21 w 119"/>
                <a:gd name="T5" fmla="*/ 102 h 120"/>
                <a:gd name="T6" fmla="*/ 1 w 119"/>
                <a:gd name="T7" fmla="*/ 79 h 120"/>
                <a:gd name="T8" fmla="*/ 4 w 119"/>
                <a:gd name="T9" fmla="*/ 71 h 120"/>
                <a:gd name="T10" fmla="*/ 11 w 119"/>
                <a:gd name="T11" fmla="*/ 60 h 120"/>
                <a:gd name="T12" fmla="*/ 4 w 119"/>
                <a:gd name="T13" fmla="*/ 48 h 120"/>
                <a:gd name="T14" fmla="*/ 2 w 119"/>
                <a:gd name="T15" fmla="*/ 40 h 120"/>
                <a:gd name="T16" fmla="*/ 22 w 119"/>
                <a:gd name="T17" fmla="*/ 17 h 120"/>
                <a:gd name="T18" fmla="*/ 42 w 119"/>
                <a:gd name="T19" fmla="*/ 15 h 120"/>
                <a:gd name="T20" fmla="*/ 48 w 119"/>
                <a:gd name="T21" fmla="*/ 0 h 120"/>
                <a:gd name="T22" fmla="*/ 78 w 119"/>
                <a:gd name="T23" fmla="*/ 6 h 120"/>
                <a:gd name="T24" fmla="*/ 89 w 119"/>
                <a:gd name="T25" fmla="*/ 22 h 120"/>
                <a:gd name="T26" fmla="*/ 102 w 119"/>
                <a:gd name="T27" fmla="*/ 16 h 120"/>
                <a:gd name="T28" fmla="*/ 117 w 119"/>
                <a:gd name="T29" fmla="*/ 40 h 120"/>
                <a:gd name="T30" fmla="*/ 107 w 119"/>
                <a:gd name="T31" fmla="*/ 53 h 120"/>
                <a:gd name="T32" fmla="*/ 107 w 119"/>
                <a:gd name="T33" fmla="*/ 66 h 120"/>
                <a:gd name="T34" fmla="*/ 117 w 119"/>
                <a:gd name="T35" fmla="*/ 79 h 120"/>
                <a:gd name="T36" fmla="*/ 102 w 119"/>
                <a:gd name="T37" fmla="*/ 103 h 120"/>
                <a:gd name="T38" fmla="*/ 89 w 119"/>
                <a:gd name="T39" fmla="*/ 97 h 120"/>
                <a:gd name="T40" fmla="*/ 78 w 119"/>
                <a:gd name="T41" fmla="*/ 114 h 120"/>
                <a:gd name="T42" fmla="*/ 54 w 119"/>
                <a:gd name="T43" fmla="*/ 108 h 120"/>
                <a:gd name="T44" fmla="*/ 66 w 119"/>
                <a:gd name="T45" fmla="*/ 100 h 120"/>
                <a:gd name="T46" fmla="*/ 84 w 119"/>
                <a:gd name="T47" fmla="*/ 86 h 120"/>
                <a:gd name="T48" fmla="*/ 98 w 119"/>
                <a:gd name="T49" fmla="*/ 89 h 120"/>
                <a:gd name="T50" fmla="*/ 97 w 119"/>
                <a:gd name="T51" fmla="*/ 75 h 120"/>
                <a:gd name="T52" fmla="*/ 95 w 119"/>
                <a:gd name="T53" fmla="*/ 60 h 120"/>
                <a:gd name="T54" fmla="*/ 97 w 119"/>
                <a:gd name="T55" fmla="*/ 45 h 120"/>
                <a:gd name="T56" fmla="*/ 98 w 119"/>
                <a:gd name="T57" fmla="*/ 31 h 120"/>
                <a:gd name="T58" fmla="*/ 84 w 119"/>
                <a:gd name="T59" fmla="*/ 34 h 120"/>
                <a:gd name="T60" fmla="*/ 66 w 119"/>
                <a:gd name="T61" fmla="*/ 19 h 120"/>
                <a:gd name="T62" fmla="*/ 54 w 119"/>
                <a:gd name="T63" fmla="*/ 12 h 120"/>
                <a:gd name="T64" fmla="*/ 50 w 119"/>
                <a:gd name="T65" fmla="*/ 25 h 120"/>
                <a:gd name="T66" fmla="*/ 28 w 119"/>
                <a:gd name="T67" fmla="*/ 34 h 120"/>
                <a:gd name="T68" fmla="*/ 15 w 119"/>
                <a:gd name="T69" fmla="*/ 41 h 120"/>
                <a:gd name="T70" fmla="*/ 24 w 119"/>
                <a:gd name="T71" fmla="*/ 51 h 120"/>
                <a:gd name="T72" fmla="*/ 24 w 119"/>
                <a:gd name="T73" fmla="*/ 68 h 120"/>
                <a:gd name="T74" fmla="*/ 15 w 119"/>
                <a:gd name="T75" fmla="*/ 78 h 120"/>
                <a:gd name="T76" fmla="*/ 28 w 119"/>
                <a:gd name="T77" fmla="*/ 85 h 120"/>
                <a:gd name="T78" fmla="*/ 50 w 119"/>
                <a:gd name="T79" fmla="*/ 94 h 120"/>
                <a:gd name="T80" fmla="*/ 54 w 119"/>
                <a:gd name="T81" fmla="*/ 10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9" h="120">
                  <a:moveTo>
                    <a:pt x="72" y="120"/>
                  </a:moveTo>
                  <a:cubicBezTo>
                    <a:pt x="48" y="120"/>
                    <a:pt x="48" y="120"/>
                    <a:pt x="48" y="120"/>
                  </a:cubicBezTo>
                  <a:cubicBezTo>
                    <a:pt x="45" y="120"/>
                    <a:pt x="42" y="117"/>
                    <a:pt x="42" y="114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38" y="102"/>
                    <a:pt x="34" y="100"/>
                    <a:pt x="30" y="97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19" y="104"/>
                    <a:pt x="15" y="103"/>
                    <a:pt x="13" y="100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1" y="78"/>
                    <a:pt x="0" y="76"/>
                    <a:pt x="1" y="75"/>
                  </a:cubicBezTo>
                  <a:cubicBezTo>
                    <a:pt x="1" y="73"/>
                    <a:pt x="2" y="72"/>
                    <a:pt x="4" y="71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12" y="64"/>
                    <a:pt x="11" y="62"/>
                    <a:pt x="11" y="60"/>
                  </a:cubicBezTo>
                  <a:cubicBezTo>
                    <a:pt x="11" y="57"/>
                    <a:pt x="12" y="55"/>
                    <a:pt x="12" y="53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2" y="47"/>
                    <a:pt x="1" y="46"/>
                    <a:pt x="1" y="45"/>
                  </a:cubicBezTo>
                  <a:cubicBezTo>
                    <a:pt x="0" y="43"/>
                    <a:pt x="1" y="41"/>
                    <a:pt x="2" y="40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5" y="16"/>
                    <a:pt x="19" y="15"/>
                    <a:pt x="22" y="17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34" y="19"/>
                    <a:pt x="38" y="17"/>
                    <a:pt x="42" y="15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2" y="2"/>
                    <a:pt x="45" y="0"/>
                    <a:pt x="48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6" y="0"/>
                    <a:pt x="78" y="2"/>
                    <a:pt x="78" y="6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82" y="17"/>
                    <a:pt x="86" y="19"/>
                    <a:pt x="89" y="22"/>
                  </a:cubicBezTo>
                  <a:cubicBezTo>
                    <a:pt x="97" y="17"/>
                    <a:pt x="97" y="17"/>
                    <a:pt x="97" y="17"/>
                  </a:cubicBezTo>
                  <a:cubicBezTo>
                    <a:pt x="98" y="16"/>
                    <a:pt x="100" y="16"/>
                    <a:pt x="102" y="16"/>
                  </a:cubicBezTo>
                  <a:cubicBezTo>
                    <a:pt x="103" y="17"/>
                    <a:pt x="105" y="18"/>
                    <a:pt x="105" y="19"/>
                  </a:cubicBezTo>
                  <a:cubicBezTo>
                    <a:pt x="117" y="40"/>
                    <a:pt x="117" y="40"/>
                    <a:pt x="117" y="40"/>
                  </a:cubicBezTo>
                  <a:cubicBezTo>
                    <a:pt x="119" y="43"/>
                    <a:pt x="118" y="47"/>
                    <a:pt x="115" y="48"/>
                  </a:cubicBezTo>
                  <a:cubicBezTo>
                    <a:pt x="107" y="53"/>
                    <a:pt x="107" y="53"/>
                    <a:pt x="107" y="53"/>
                  </a:cubicBezTo>
                  <a:cubicBezTo>
                    <a:pt x="107" y="55"/>
                    <a:pt x="107" y="57"/>
                    <a:pt x="107" y="60"/>
                  </a:cubicBezTo>
                  <a:cubicBezTo>
                    <a:pt x="107" y="62"/>
                    <a:pt x="107" y="64"/>
                    <a:pt x="107" y="66"/>
                  </a:cubicBezTo>
                  <a:cubicBezTo>
                    <a:pt x="115" y="71"/>
                    <a:pt x="115" y="71"/>
                    <a:pt x="115" y="71"/>
                  </a:cubicBezTo>
                  <a:cubicBezTo>
                    <a:pt x="118" y="73"/>
                    <a:pt x="119" y="76"/>
                    <a:pt x="117" y="79"/>
                  </a:cubicBezTo>
                  <a:cubicBezTo>
                    <a:pt x="106" y="100"/>
                    <a:pt x="106" y="100"/>
                    <a:pt x="106" y="100"/>
                  </a:cubicBezTo>
                  <a:cubicBezTo>
                    <a:pt x="105" y="101"/>
                    <a:pt x="103" y="102"/>
                    <a:pt x="102" y="103"/>
                  </a:cubicBezTo>
                  <a:cubicBezTo>
                    <a:pt x="100" y="103"/>
                    <a:pt x="99" y="103"/>
                    <a:pt x="97" y="102"/>
                  </a:cubicBezTo>
                  <a:cubicBezTo>
                    <a:pt x="89" y="97"/>
                    <a:pt x="89" y="97"/>
                    <a:pt x="89" y="97"/>
                  </a:cubicBezTo>
                  <a:cubicBezTo>
                    <a:pt x="86" y="100"/>
                    <a:pt x="82" y="102"/>
                    <a:pt x="78" y="104"/>
                  </a:cubicBezTo>
                  <a:cubicBezTo>
                    <a:pt x="78" y="114"/>
                    <a:pt x="78" y="114"/>
                    <a:pt x="78" y="114"/>
                  </a:cubicBezTo>
                  <a:cubicBezTo>
                    <a:pt x="78" y="117"/>
                    <a:pt x="76" y="120"/>
                    <a:pt x="72" y="120"/>
                  </a:cubicBezTo>
                  <a:close/>
                  <a:moveTo>
                    <a:pt x="54" y="108"/>
                  </a:moveTo>
                  <a:cubicBezTo>
                    <a:pt x="66" y="108"/>
                    <a:pt x="66" y="108"/>
                    <a:pt x="66" y="108"/>
                  </a:cubicBezTo>
                  <a:cubicBezTo>
                    <a:pt x="66" y="100"/>
                    <a:pt x="66" y="100"/>
                    <a:pt x="66" y="100"/>
                  </a:cubicBezTo>
                  <a:cubicBezTo>
                    <a:pt x="66" y="97"/>
                    <a:pt x="68" y="95"/>
                    <a:pt x="70" y="94"/>
                  </a:cubicBezTo>
                  <a:cubicBezTo>
                    <a:pt x="76" y="93"/>
                    <a:pt x="80" y="90"/>
                    <a:pt x="84" y="86"/>
                  </a:cubicBezTo>
                  <a:cubicBezTo>
                    <a:pt x="86" y="84"/>
                    <a:pt x="89" y="84"/>
                    <a:pt x="92" y="85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97" y="75"/>
                    <a:pt x="97" y="75"/>
                    <a:pt x="97" y="75"/>
                  </a:cubicBezTo>
                  <a:cubicBezTo>
                    <a:pt x="95" y="73"/>
                    <a:pt x="94" y="71"/>
                    <a:pt x="94" y="68"/>
                  </a:cubicBezTo>
                  <a:cubicBezTo>
                    <a:pt x="95" y="65"/>
                    <a:pt x="95" y="62"/>
                    <a:pt x="95" y="60"/>
                  </a:cubicBezTo>
                  <a:cubicBezTo>
                    <a:pt x="95" y="57"/>
                    <a:pt x="95" y="54"/>
                    <a:pt x="94" y="51"/>
                  </a:cubicBezTo>
                  <a:cubicBezTo>
                    <a:pt x="94" y="49"/>
                    <a:pt x="95" y="46"/>
                    <a:pt x="97" y="45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89" y="36"/>
                    <a:pt x="86" y="35"/>
                    <a:pt x="84" y="34"/>
                  </a:cubicBezTo>
                  <a:cubicBezTo>
                    <a:pt x="80" y="30"/>
                    <a:pt x="76" y="27"/>
                    <a:pt x="70" y="25"/>
                  </a:cubicBezTo>
                  <a:cubicBezTo>
                    <a:pt x="68" y="24"/>
                    <a:pt x="66" y="22"/>
                    <a:pt x="66" y="19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54" y="12"/>
                    <a:pt x="54" y="12"/>
                    <a:pt x="54" y="12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22"/>
                    <a:pt x="53" y="24"/>
                    <a:pt x="50" y="25"/>
                  </a:cubicBezTo>
                  <a:cubicBezTo>
                    <a:pt x="44" y="27"/>
                    <a:pt x="39" y="30"/>
                    <a:pt x="35" y="34"/>
                  </a:cubicBezTo>
                  <a:cubicBezTo>
                    <a:pt x="33" y="35"/>
                    <a:pt x="30" y="36"/>
                    <a:pt x="28" y="34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4" y="46"/>
                    <a:pt x="25" y="49"/>
                    <a:pt x="24" y="51"/>
                  </a:cubicBezTo>
                  <a:cubicBezTo>
                    <a:pt x="24" y="54"/>
                    <a:pt x="23" y="57"/>
                    <a:pt x="23" y="60"/>
                  </a:cubicBezTo>
                  <a:cubicBezTo>
                    <a:pt x="23" y="62"/>
                    <a:pt x="24" y="65"/>
                    <a:pt x="24" y="68"/>
                  </a:cubicBezTo>
                  <a:cubicBezTo>
                    <a:pt x="25" y="71"/>
                    <a:pt x="24" y="73"/>
                    <a:pt x="22" y="75"/>
                  </a:cubicBezTo>
                  <a:cubicBezTo>
                    <a:pt x="15" y="78"/>
                    <a:pt x="15" y="78"/>
                    <a:pt x="15" y="78"/>
                  </a:cubicBezTo>
                  <a:cubicBezTo>
                    <a:pt x="21" y="89"/>
                    <a:pt x="21" y="89"/>
                    <a:pt x="21" y="89"/>
                  </a:cubicBezTo>
                  <a:cubicBezTo>
                    <a:pt x="28" y="85"/>
                    <a:pt x="28" y="85"/>
                    <a:pt x="28" y="85"/>
                  </a:cubicBezTo>
                  <a:cubicBezTo>
                    <a:pt x="30" y="84"/>
                    <a:pt x="33" y="84"/>
                    <a:pt x="35" y="86"/>
                  </a:cubicBezTo>
                  <a:cubicBezTo>
                    <a:pt x="39" y="89"/>
                    <a:pt x="44" y="92"/>
                    <a:pt x="50" y="94"/>
                  </a:cubicBezTo>
                  <a:cubicBezTo>
                    <a:pt x="53" y="95"/>
                    <a:pt x="54" y="97"/>
                    <a:pt x="54" y="100"/>
                  </a:cubicBezTo>
                  <a:lnTo>
                    <a:pt x="54" y="1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</p:grpSp>
      <p:grpSp>
        <p:nvGrpSpPr>
          <p:cNvPr id="141" name="Group 79">
            <a:extLst>
              <a:ext uri="{FF2B5EF4-FFF2-40B4-BE49-F238E27FC236}">
                <a16:creationId xmlns:a16="http://schemas.microsoft.com/office/drawing/2014/main" id="{F01FD265-4EA3-E648-9E9F-F7ED57259CE5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4608644" y="3186991"/>
            <a:ext cx="481666" cy="341462"/>
            <a:chOff x="3437" y="1784"/>
            <a:chExt cx="426" cy="302"/>
          </a:xfrm>
          <a:solidFill>
            <a:schemeClr val="accent1"/>
          </a:solidFill>
        </p:grpSpPr>
        <p:sp>
          <p:nvSpPr>
            <p:cNvPr id="142" name="Freeform 80">
              <a:extLst>
                <a:ext uri="{FF2B5EF4-FFF2-40B4-BE49-F238E27FC236}">
                  <a16:creationId xmlns:a16="http://schemas.microsoft.com/office/drawing/2014/main" id="{AD563135-6D41-B34F-8DBF-9789C1D2FC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14" y="1962"/>
              <a:ext cx="72" cy="70"/>
            </a:xfrm>
            <a:custGeom>
              <a:avLst/>
              <a:gdLst>
                <a:gd name="T0" fmla="*/ 24 w 48"/>
                <a:gd name="T1" fmla="*/ 48 h 48"/>
                <a:gd name="T2" fmla="*/ 0 w 48"/>
                <a:gd name="T3" fmla="*/ 24 h 48"/>
                <a:gd name="T4" fmla="*/ 24 w 48"/>
                <a:gd name="T5" fmla="*/ 0 h 48"/>
                <a:gd name="T6" fmla="*/ 48 w 48"/>
                <a:gd name="T7" fmla="*/ 24 h 48"/>
                <a:gd name="T8" fmla="*/ 24 w 48"/>
                <a:gd name="T9" fmla="*/ 48 h 48"/>
                <a:gd name="T10" fmla="*/ 24 w 48"/>
                <a:gd name="T11" fmla="*/ 12 h 48"/>
                <a:gd name="T12" fmla="*/ 12 w 48"/>
                <a:gd name="T13" fmla="*/ 24 h 48"/>
                <a:gd name="T14" fmla="*/ 24 w 48"/>
                <a:gd name="T15" fmla="*/ 36 h 48"/>
                <a:gd name="T16" fmla="*/ 36 w 48"/>
                <a:gd name="T17" fmla="*/ 24 h 48"/>
                <a:gd name="T18" fmla="*/ 24 w 48"/>
                <a:gd name="T19" fmla="*/ 1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24" y="48"/>
                  </a:moveTo>
                  <a:cubicBezTo>
                    <a:pt x="11" y="48"/>
                    <a:pt x="0" y="37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37" y="0"/>
                    <a:pt x="48" y="11"/>
                    <a:pt x="48" y="24"/>
                  </a:cubicBezTo>
                  <a:cubicBezTo>
                    <a:pt x="48" y="37"/>
                    <a:pt x="37" y="48"/>
                    <a:pt x="24" y="48"/>
                  </a:cubicBezTo>
                  <a:close/>
                  <a:moveTo>
                    <a:pt x="24" y="12"/>
                  </a:moveTo>
                  <a:cubicBezTo>
                    <a:pt x="18" y="12"/>
                    <a:pt x="12" y="17"/>
                    <a:pt x="12" y="24"/>
                  </a:cubicBezTo>
                  <a:cubicBezTo>
                    <a:pt x="12" y="30"/>
                    <a:pt x="18" y="36"/>
                    <a:pt x="24" y="36"/>
                  </a:cubicBezTo>
                  <a:cubicBezTo>
                    <a:pt x="31" y="36"/>
                    <a:pt x="36" y="30"/>
                    <a:pt x="36" y="24"/>
                  </a:cubicBezTo>
                  <a:cubicBezTo>
                    <a:pt x="36" y="17"/>
                    <a:pt x="31" y="12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j-lt"/>
              </a:endParaRPr>
            </a:p>
          </p:txBody>
        </p:sp>
        <p:sp>
          <p:nvSpPr>
            <p:cNvPr id="143" name="Freeform 81">
              <a:extLst>
                <a:ext uri="{FF2B5EF4-FFF2-40B4-BE49-F238E27FC236}">
                  <a16:creationId xmlns:a16="http://schemas.microsoft.com/office/drawing/2014/main" id="{8E14FF8C-207B-F447-B912-AC19E0458359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9" y="1880"/>
              <a:ext cx="108" cy="107"/>
            </a:xfrm>
            <a:custGeom>
              <a:avLst/>
              <a:gdLst>
                <a:gd name="T0" fmla="*/ 7 w 73"/>
                <a:gd name="T1" fmla="*/ 72 h 72"/>
                <a:gd name="T2" fmla="*/ 3 w 73"/>
                <a:gd name="T3" fmla="*/ 70 h 72"/>
                <a:gd name="T4" fmla="*/ 3 w 73"/>
                <a:gd name="T5" fmla="*/ 62 h 72"/>
                <a:gd name="T6" fmla="*/ 62 w 73"/>
                <a:gd name="T7" fmla="*/ 2 h 72"/>
                <a:gd name="T8" fmla="*/ 71 w 73"/>
                <a:gd name="T9" fmla="*/ 2 h 72"/>
                <a:gd name="T10" fmla="*/ 71 w 73"/>
                <a:gd name="T11" fmla="*/ 11 h 72"/>
                <a:gd name="T12" fmla="*/ 11 w 73"/>
                <a:gd name="T13" fmla="*/ 70 h 72"/>
                <a:gd name="T14" fmla="*/ 7 w 73"/>
                <a:gd name="T1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" h="72">
                  <a:moveTo>
                    <a:pt x="7" y="72"/>
                  </a:moveTo>
                  <a:cubicBezTo>
                    <a:pt x="5" y="72"/>
                    <a:pt x="4" y="72"/>
                    <a:pt x="3" y="70"/>
                  </a:cubicBezTo>
                  <a:cubicBezTo>
                    <a:pt x="0" y="68"/>
                    <a:pt x="0" y="64"/>
                    <a:pt x="3" y="62"/>
                  </a:cubicBezTo>
                  <a:cubicBezTo>
                    <a:pt x="62" y="2"/>
                    <a:pt x="62" y="2"/>
                    <a:pt x="62" y="2"/>
                  </a:cubicBezTo>
                  <a:cubicBezTo>
                    <a:pt x="64" y="0"/>
                    <a:pt x="68" y="0"/>
                    <a:pt x="71" y="2"/>
                  </a:cubicBezTo>
                  <a:cubicBezTo>
                    <a:pt x="73" y="5"/>
                    <a:pt x="73" y="9"/>
                    <a:pt x="71" y="11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10" y="72"/>
                    <a:pt x="9" y="72"/>
                    <a:pt x="7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j-lt"/>
              </a:endParaRPr>
            </a:p>
          </p:txBody>
        </p:sp>
        <p:sp>
          <p:nvSpPr>
            <p:cNvPr id="144" name="Freeform 82">
              <a:extLst>
                <a:ext uri="{FF2B5EF4-FFF2-40B4-BE49-F238E27FC236}">
                  <a16:creationId xmlns:a16="http://schemas.microsoft.com/office/drawing/2014/main" id="{D89E874B-0787-064A-B6EE-771B86487C5E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2" y="1997"/>
              <a:ext cx="54" cy="18"/>
            </a:xfrm>
            <a:custGeom>
              <a:avLst/>
              <a:gdLst>
                <a:gd name="T0" fmla="*/ 30 w 36"/>
                <a:gd name="T1" fmla="*/ 12 h 12"/>
                <a:gd name="T2" fmla="*/ 6 w 36"/>
                <a:gd name="T3" fmla="*/ 12 h 12"/>
                <a:gd name="T4" fmla="*/ 0 w 36"/>
                <a:gd name="T5" fmla="*/ 6 h 12"/>
                <a:gd name="T6" fmla="*/ 6 w 36"/>
                <a:gd name="T7" fmla="*/ 0 h 12"/>
                <a:gd name="T8" fmla="*/ 30 w 36"/>
                <a:gd name="T9" fmla="*/ 0 h 12"/>
                <a:gd name="T10" fmla="*/ 36 w 36"/>
                <a:gd name="T11" fmla="*/ 6 h 12"/>
                <a:gd name="T12" fmla="*/ 30 w 36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2">
                  <a:moveTo>
                    <a:pt x="30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4" y="0"/>
                    <a:pt x="36" y="3"/>
                    <a:pt x="36" y="6"/>
                  </a:cubicBezTo>
                  <a:cubicBezTo>
                    <a:pt x="36" y="9"/>
                    <a:pt x="34" y="12"/>
                    <a:pt x="3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j-lt"/>
              </a:endParaRPr>
            </a:p>
          </p:txBody>
        </p:sp>
        <p:sp>
          <p:nvSpPr>
            <p:cNvPr id="145" name="Freeform 83">
              <a:extLst>
                <a:ext uri="{FF2B5EF4-FFF2-40B4-BE49-F238E27FC236}">
                  <a16:creationId xmlns:a16="http://schemas.microsoft.com/office/drawing/2014/main" id="{B0BBC9BB-9478-DD40-9544-993DEB7E0F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4" y="1997"/>
              <a:ext cx="54" cy="18"/>
            </a:xfrm>
            <a:custGeom>
              <a:avLst/>
              <a:gdLst>
                <a:gd name="T0" fmla="*/ 30 w 36"/>
                <a:gd name="T1" fmla="*/ 12 h 12"/>
                <a:gd name="T2" fmla="*/ 6 w 36"/>
                <a:gd name="T3" fmla="*/ 12 h 12"/>
                <a:gd name="T4" fmla="*/ 0 w 36"/>
                <a:gd name="T5" fmla="*/ 6 h 12"/>
                <a:gd name="T6" fmla="*/ 6 w 36"/>
                <a:gd name="T7" fmla="*/ 0 h 12"/>
                <a:gd name="T8" fmla="*/ 30 w 36"/>
                <a:gd name="T9" fmla="*/ 0 h 12"/>
                <a:gd name="T10" fmla="*/ 36 w 36"/>
                <a:gd name="T11" fmla="*/ 6 h 12"/>
                <a:gd name="T12" fmla="*/ 30 w 36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2">
                  <a:moveTo>
                    <a:pt x="30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4" y="0"/>
                    <a:pt x="36" y="3"/>
                    <a:pt x="36" y="6"/>
                  </a:cubicBezTo>
                  <a:cubicBezTo>
                    <a:pt x="36" y="9"/>
                    <a:pt x="34" y="12"/>
                    <a:pt x="3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j-lt"/>
              </a:endParaRPr>
            </a:p>
          </p:txBody>
        </p:sp>
        <p:sp>
          <p:nvSpPr>
            <p:cNvPr id="146" name="Freeform 84">
              <a:extLst>
                <a:ext uri="{FF2B5EF4-FFF2-40B4-BE49-F238E27FC236}">
                  <a16:creationId xmlns:a16="http://schemas.microsoft.com/office/drawing/2014/main" id="{52E27719-BDA4-694D-83C1-C827D694BDD0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4" y="1922"/>
              <a:ext cx="52" cy="32"/>
            </a:xfrm>
            <a:custGeom>
              <a:avLst/>
              <a:gdLst>
                <a:gd name="T0" fmla="*/ 6 w 35"/>
                <a:gd name="T1" fmla="*/ 22 h 22"/>
                <a:gd name="T2" fmla="*/ 1 w 35"/>
                <a:gd name="T3" fmla="*/ 19 h 22"/>
                <a:gd name="T4" fmla="*/ 4 w 35"/>
                <a:gd name="T5" fmla="*/ 11 h 22"/>
                <a:gd name="T6" fmla="*/ 26 w 35"/>
                <a:gd name="T7" fmla="*/ 2 h 22"/>
                <a:gd name="T8" fmla="*/ 34 w 35"/>
                <a:gd name="T9" fmla="*/ 5 h 22"/>
                <a:gd name="T10" fmla="*/ 31 w 35"/>
                <a:gd name="T11" fmla="*/ 13 h 22"/>
                <a:gd name="T12" fmla="*/ 9 w 35"/>
                <a:gd name="T13" fmla="*/ 22 h 22"/>
                <a:gd name="T14" fmla="*/ 6 w 35"/>
                <a:gd name="T1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22">
                  <a:moveTo>
                    <a:pt x="6" y="22"/>
                  </a:moveTo>
                  <a:cubicBezTo>
                    <a:pt x="4" y="22"/>
                    <a:pt x="2" y="21"/>
                    <a:pt x="1" y="19"/>
                  </a:cubicBezTo>
                  <a:cubicBezTo>
                    <a:pt x="0" y="16"/>
                    <a:pt x="1" y="12"/>
                    <a:pt x="4" y="11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9" y="0"/>
                    <a:pt x="33" y="2"/>
                    <a:pt x="34" y="5"/>
                  </a:cubicBezTo>
                  <a:cubicBezTo>
                    <a:pt x="35" y="8"/>
                    <a:pt x="34" y="11"/>
                    <a:pt x="31" y="13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8" y="22"/>
                    <a:pt x="7" y="22"/>
                    <a:pt x="6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j-lt"/>
              </a:endParaRPr>
            </a:p>
          </p:txBody>
        </p:sp>
        <p:sp>
          <p:nvSpPr>
            <p:cNvPr id="147" name="Freeform 85">
              <a:extLst>
                <a:ext uri="{FF2B5EF4-FFF2-40B4-BE49-F238E27FC236}">
                  <a16:creationId xmlns:a16="http://schemas.microsoft.com/office/drawing/2014/main" id="{FF113834-5F02-6A41-9F8F-FFF2D91F562A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1" y="1832"/>
              <a:ext cx="34" cy="51"/>
            </a:xfrm>
            <a:custGeom>
              <a:avLst/>
              <a:gdLst>
                <a:gd name="T0" fmla="*/ 7 w 23"/>
                <a:gd name="T1" fmla="*/ 35 h 35"/>
                <a:gd name="T2" fmla="*/ 4 w 23"/>
                <a:gd name="T3" fmla="*/ 34 h 35"/>
                <a:gd name="T4" fmla="*/ 1 w 23"/>
                <a:gd name="T5" fmla="*/ 26 h 35"/>
                <a:gd name="T6" fmla="*/ 10 w 23"/>
                <a:gd name="T7" fmla="*/ 4 h 35"/>
                <a:gd name="T8" fmla="*/ 18 w 23"/>
                <a:gd name="T9" fmla="*/ 1 h 35"/>
                <a:gd name="T10" fmla="*/ 21 w 23"/>
                <a:gd name="T11" fmla="*/ 9 h 35"/>
                <a:gd name="T12" fmla="*/ 12 w 23"/>
                <a:gd name="T13" fmla="*/ 31 h 35"/>
                <a:gd name="T14" fmla="*/ 7 w 23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35">
                  <a:moveTo>
                    <a:pt x="7" y="35"/>
                  </a:moveTo>
                  <a:cubicBezTo>
                    <a:pt x="6" y="35"/>
                    <a:pt x="5" y="35"/>
                    <a:pt x="4" y="34"/>
                  </a:cubicBezTo>
                  <a:cubicBezTo>
                    <a:pt x="1" y="33"/>
                    <a:pt x="0" y="29"/>
                    <a:pt x="1" y="2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2" y="1"/>
                    <a:pt x="15" y="0"/>
                    <a:pt x="18" y="1"/>
                  </a:cubicBezTo>
                  <a:cubicBezTo>
                    <a:pt x="21" y="2"/>
                    <a:pt x="23" y="6"/>
                    <a:pt x="21" y="9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1" y="33"/>
                    <a:pt x="9" y="35"/>
                    <a:pt x="7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j-lt"/>
              </a:endParaRPr>
            </a:p>
          </p:txBody>
        </p:sp>
        <p:sp>
          <p:nvSpPr>
            <p:cNvPr id="148" name="Freeform 86">
              <a:extLst>
                <a:ext uri="{FF2B5EF4-FFF2-40B4-BE49-F238E27FC236}">
                  <a16:creationId xmlns:a16="http://schemas.microsoft.com/office/drawing/2014/main" id="{1F6BA6DB-8682-D240-BADC-571C01985129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1" y="1820"/>
              <a:ext cx="18" cy="53"/>
            </a:xfrm>
            <a:custGeom>
              <a:avLst/>
              <a:gdLst>
                <a:gd name="T0" fmla="*/ 6 w 12"/>
                <a:gd name="T1" fmla="*/ 36 h 36"/>
                <a:gd name="T2" fmla="*/ 0 w 12"/>
                <a:gd name="T3" fmla="*/ 30 h 36"/>
                <a:gd name="T4" fmla="*/ 0 w 12"/>
                <a:gd name="T5" fmla="*/ 6 h 36"/>
                <a:gd name="T6" fmla="*/ 6 w 12"/>
                <a:gd name="T7" fmla="*/ 0 h 36"/>
                <a:gd name="T8" fmla="*/ 12 w 12"/>
                <a:gd name="T9" fmla="*/ 6 h 36"/>
                <a:gd name="T10" fmla="*/ 12 w 12"/>
                <a:gd name="T11" fmla="*/ 30 h 36"/>
                <a:gd name="T12" fmla="*/ 6 w 12"/>
                <a:gd name="T1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36">
                  <a:moveTo>
                    <a:pt x="6" y="36"/>
                  </a:moveTo>
                  <a:cubicBezTo>
                    <a:pt x="3" y="36"/>
                    <a:pt x="0" y="33"/>
                    <a:pt x="0" y="3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" y="0"/>
                    <a:pt x="12" y="3"/>
                    <a:pt x="12" y="6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3"/>
                    <a:pt x="10" y="36"/>
                    <a:pt x="6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j-lt"/>
              </a:endParaRPr>
            </a:p>
          </p:txBody>
        </p:sp>
        <p:sp>
          <p:nvSpPr>
            <p:cNvPr id="149" name="Freeform 87">
              <a:extLst>
                <a:ext uri="{FF2B5EF4-FFF2-40B4-BE49-F238E27FC236}">
                  <a16:creationId xmlns:a16="http://schemas.microsoft.com/office/drawing/2014/main" id="{FE697EC8-E5DA-6C49-A676-2F10E8AEA48A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6" y="1832"/>
              <a:ext cx="34" cy="51"/>
            </a:xfrm>
            <a:custGeom>
              <a:avLst/>
              <a:gdLst>
                <a:gd name="T0" fmla="*/ 16 w 23"/>
                <a:gd name="T1" fmla="*/ 35 h 35"/>
                <a:gd name="T2" fmla="*/ 10 w 23"/>
                <a:gd name="T3" fmla="*/ 31 h 35"/>
                <a:gd name="T4" fmla="*/ 1 w 23"/>
                <a:gd name="T5" fmla="*/ 9 h 35"/>
                <a:gd name="T6" fmla="*/ 4 w 23"/>
                <a:gd name="T7" fmla="*/ 1 h 35"/>
                <a:gd name="T8" fmla="*/ 12 w 23"/>
                <a:gd name="T9" fmla="*/ 4 h 35"/>
                <a:gd name="T10" fmla="*/ 21 w 23"/>
                <a:gd name="T11" fmla="*/ 26 h 35"/>
                <a:gd name="T12" fmla="*/ 18 w 23"/>
                <a:gd name="T13" fmla="*/ 34 h 35"/>
                <a:gd name="T14" fmla="*/ 16 w 23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35">
                  <a:moveTo>
                    <a:pt x="16" y="35"/>
                  </a:moveTo>
                  <a:cubicBezTo>
                    <a:pt x="13" y="35"/>
                    <a:pt x="11" y="33"/>
                    <a:pt x="10" y="31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6"/>
                    <a:pt x="1" y="2"/>
                    <a:pt x="4" y="1"/>
                  </a:cubicBezTo>
                  <a:cubicBezTo>
                    <a:pt x="7" y="0"/>
                    <a:pt x="11" y="1"/>
                    <a:pt x="12" y="4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3" y="29"/>
                    <a:pt x="21" y="33"/>
                    <a:pt x="18" y="34"/>
                  </a:cubicBezTo>
                  <a:cubicBezTo>
                    <a:pt x="17" y="35"/>
                    <a:pt x="17" y="35"/>
                    <a:pt x="16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j-lt"/>
              </a:endParaRPr>
            </a:p>
          </p:txBody>
        </p:sp>
        <p:sp>
          <p:nvSpPr>
            <p:cNvPr id="150" name="Freeform 88">
              <a:extLst>
                <a:ext uri="{FF2B5EF4-FFF2-40B4-BE49-F238E27FC236}">
                  <a16:creationId xmlns:a16="http://schemas.microsoft.com/office/drawing/2014/main" id="{12D6C954-2EF3-BD42-BFB7-359D0D4F6A5C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1" y="1869"/>
              <a:ext cx="45" cy="42"/>
            </a:xfrm>
            <a:custGeom>
              <a:avLst/>
              <a:gdLst>
                <a:gd name="T0" fmla="*/ 24 w 30"/>
                <a:gd name="T1" fmla="*/ 29 h 29"/>
                <a:gd name="T2" fmla="*/ 19 w 30"/>
                <a:gd name="T3" fmla="*/ 27 h 29"/>
                <a:gd name="T4" fmla="*/ 2 w 30"/>
                <a:gd name="T5" fmla="*/ 10 h 29"/>
                <a:gd name="T6" fmla="*/ 2 w 30"/>
                <a:gd name="T7" fmla="*/ 2 h 29"/>
                <a:gd name="T8" fmla="*/ 11 w 30"/>
                <a:gd name="T9" fmla="*/ 2 h 29"/>
                <a:gd name="T10" fmla="*/ 28 w 30"/>
                <a:gd name="T11" fmla="*/ 19 h 29"/>
                <a:gd name="T12" fmla="*/ 28 w 30"/>
                <a:gd name="T13" fmla="*/ 27 h 29"/>
                <a:gd name="T14" fmla="*/ 24 w 30"/>
                <a:gd name="T1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29">
                  <a:moveTo>
                    <a:pt x="24" y="29"/>
                  </a:moveTo>
                  <a:cubicBezTo>
                    <a:pt x="22" y="29"/>
                    <a:pt x="21" y="29"/>
                    <a:pt x="19" y="27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8"/>
                    <a:pt x="0" y="4"/>
                    <a:pt x="2" y="2"/>
                  </a:cubicBezTo>
                  <a:cubicBezTo>
                    <a:pt x="5" y="0"/>
                    <a:pt x="9" y="0"/>
                    <a:pt x="11" y="2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30" y="21"/>
                    <a:pt x="30" y="25"/>
                    <a:pt x="28" y="27"/>
                  </a:cubicBezTo>
                  <a:cubicBezTo>
                    <a:pt x="27" y="29"/>
                    <a:pt x="25" y="29"/>
                    <a:pt x="24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j-lt"/>
              </a:endParaRPr>
            </a:p>
          </p:txBody>
        </p:sp>
        <p:sp>
          <p:nvSpPr>
            <p:cNvPr id="151" name="Freeform 89">
              <a:extLst>
                <a:ext uri="{FF2B5EF4-FFF2-40B4-BE49-F238E27FC236}">
                  <a16:creationId xmlns:a16="http://schemas.microsoft.com/office/drawing/2014/main" id="{A35B7786-D1F2-4549-A514-FD155D87A266}"/>
                </a:ext>
              </a:extLst>
            </p:cNvPr>
            <p:cNvSpPr>
              <a:spLocks/>
            </p:cNvSpPr>
            <p:nvPr/>
          </p:nvSpPr>
          <p:spPr bwMode="auto">
            <a:xfrm>
              <a:off x="3484" y="1922"/>
              <a:ext cx="54" cy="32"/>
            </a:xfrm>
            <a:custGeom>
              <a:avLst/>
              <a:gdLst>
                <a:gd name="T0" fmla="*/ 29 w 36"/>
                <a:gd name="T1" fmla="*/ 22 h 22"/>
                <a:gd name="T2" fmla="*/ 27 w 36"/>
                <a:gd name="T3" fmla="*/ 22 h 22"/>
                <a:gd name="T4" fmla="*/ 5 w 36"/>
                <a:gd name="T5" fmla="*/ 13 h 22"/>
                <a:gd name="T6" fmla="*/ 1 w 36"/>
                <a:gd name="T7" fmla="*/ 5 h 22"/>
                <a:gd name="T8" fmla="*/ 9 w 36"/>
                <a:gd name="T9" fmla="*/ 2 h 22"/>
                <a:gd name="T10" fmla="*/ 31 w 36"/>
                <a:gd name="T11" fmla="*/ 11 h 22"/>
                <a:gd name="T12" fmla="*/ 35 w 36"/>
                <a:gd name="T13" fmla="*/ 19 h 22"/>
                <a:gd name="T14" fmla="*/ 29 w 36"/>
                <a:gd name="T1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22">
                  <a:moveTo>
                    <a:pt x="29" y="22"/>
                  </a:moveTo>
                  <a:cubicBezTo>
                    <a:pt x="28" y="22"/>
                    <a:pt x="28" y="22"/>
                    <a:pt x="27" y="2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2" y="11"/>
                    <a:pt x="0" y="8"/>
                    <a:pt x="1" y="5"/>
                  </a:cubicBezTo>
                  <a:cubicBezTo>
                    <a:pt x="3" y="2"/>
                    <a:pt x="6" y="0"/>
                    <a:pt x="9" y="2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4" y="12"/>
                    <a:pt x="36" y="16"/>
                    <a:pt x="35" y="19"/>
                  </a:cubicBezTo>
                  <a:cubicBezTo>
                    <a:pt x="34" y="21"/>
                    <a:pt x="31" y="22"/>
                    <a:pt x="29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j-lt"/>
              </a:endParaRPr>
            </a:p>
          </p:txBody>
        </p:sp>
        <p:sp>
          <p:nvSpPr>
            <p:cNvPr id="152" name="Freeform 90">
              <a:extLst>
                <a:ext uri="{FF2B5EF4-FFF2-40B4-BE49-F238E27FC236}">
                  <a16:creationId xmlns:a16="http://schemas.microsoft.com/office/drawing/2014/main" id="{184AEB09-EB08-604B-AC9C-43039EE91D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37" y="1784"/>
              <a:ext cx="426" cy="302"/>
            </a:xfrm>
            <a:custGeom>
              <a:avLst/>
              <a:gdLst>
                <a:gd name="T0" fmla="*/ 282 w 288"/>
                <a:gd name="T1" fmla="*/ 204 h 204"/>
                <a:gd name="T2" fmla="*/ 6 w 288"/>
                <a:gd name="T3" fmla="*/ 204 h 204"/>
                <a:gd name="T4" fmla="*/ 0 w 288"/>
                <a:gd name="T5" fmla="*/ 198 h 204"/>
                <a:gd name="T6" fmla="*/ 0 w 288"/>
                <a:gd name="T7" fmla="*/ 144 h 204"/>
                <a:gd name="T8" fmla="*/ 144 w 288"/>
                <a:gd name="T9" fmla="*/ 0 h 204"/>
                <a:gd name="T10" fmla="*/ 288 w 288"/>
                <a:gd name="T11" fmla="*/ 144 h 204"/>
                <a:gd name="T12" fmla="*/ 288 w 288"/>
                <a:gd name="T13" fmla="*/ 198 h 204"/>
                <a:gd name="T14" fmla="*/ 282 w 288"/>
                <a:gd name="T15" fmla="*/ 204 h 204"/>
                <a:gd name="T16" fmla="*/ 12 w 288"/>
                <a:gd name="T17" fmla="*/ 192 h 204"/>
                <a:gd name="T18" fmla="*/ 276 w 288"/>
                <a:gd name="T19" fmla="*/ 192 h 204"/>
                <a:gd name="T20" fmla="*/ 276 w 288"/>
                <a:gd name="T21" fmla="*/ 144 h 204"/>
                <a:gd name="T22" fmla="*/ 144 w 288"/>
                <a:gd name="T23" fmla="*/ 12 h 204"/>
                <a:gd name="T24" fmla="*/ 12 w 288"/>
                <a:gd name="T25" fmla="*/ 144 h 204"/>
                <a:gd name="T26" fmla="*/ 12 w 288"/>
                <a:gd name="T27" fmla="*/ 19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8" h="204">
                  <a:moveTo>
                    <a:pt x="282" y="204"/>
                  </a:moveTo>
                  <a:cubicBezTo>
                    <a:pt x="6" y="204"/>
                    <a:pt x="6" y="204"/>
                    <a:pt x="6" y="204"/>
                  </a:cubicBezTo>
                  <a:cubicBezTo>
                    <a:pt x="3" y="204"/>
                    <a:pt x="0" y="201"/>
                    <a:pt x="0" y="198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64"/>
                    <a:pt x="65" y="0"/>
                    <a:pt x="144" y="0"/>
                  </a:cubicBezTo>
                  <a:cubicBezTo>
                    <a:pt x="224" y="0"/>
                    <a:pt x="288" y="64"/>
                    <a:pt x="288" y="144"/>
                  </a:cubicBezTo>
                  <a:cubicBezTo>
                    <a:pt x="288" y="198"/>
                    <a:pt x="288" y="198"/>
                    <a:pt x="288" y="198"/>
                  </a:cubicBezTo>
                  <a:cubicBezTo>
                    <a:pt x="288" y="201"/>
                    <a:pt x="286" y="204"/>
                    <a:pt x="282" y="204"/>
                  </a:cubicBezTo>
                  <a:close/>
                  <a:moveTo>
                    <a:pt x="12" y="192"/>
                  </a:moveTo>
                  <a:cubicBezTo>
                    <a:pt x="276" y="192"/>
                    <a:pt x="276" y="192"/>
                    <a:pt x="276" y="192"/>
                  </a:cubicBezTo>
                  <a:cubicBezTo>
                    <a:pt x="276" y="144"/>
                    <a:pt x="276" y="144"/>
                    <a:pt x="276" y="144"/>
                  </a:cubicBezTo>
                  <a:cubicBezTo>
                    <a:pt x="276" y="71"/>
                    <a:pt x="217" y="12"/>
                    <a:pt x="144" y="12"/>
                  </a:cubicBezTo>
                  <a:cubicBezTo>
                    <a:pt x="71" y="12"/>
                    <a:pt x="12" y="71"/>
                    <a:pt x="12" y="144"/>
                  </a:cubicBezTo>
                  <a:lnTo>
                    <a:pt x="12" y="1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j-lt"/>
              </a:endParaRPr>
            </a:p>
          </p:txBody>
        </p:sp>
      </p:grpSp>
      <p:grpSp>
        <p:nvGrpSpPr>
          <p:cNvPr id="153" name="Group 59">
            <a:extLst>
              <a:ext uri="{FF2B5EF4-FFF2-40B4-BE49-F238E27FC236}">
                <a16:creationId xmlns:a16="http://schemas.microsoft.com/office/drawing/2014/main" id="{892D387B-5AA1-8044-8D45-614FDCB30B66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2075617" y="3217044"/>
            <a:ext cx="466978" cy="281356"/>
            <a:chOff x="6554" y="532"/>
            <a:chExt cx="400" cy="241"/>
          </a:xfrm>
          <a:solidFill>
            <a:schemeClr val="accent1"/>
          </a:solidFill>
        </p:grpSpPr>
        <p:sp>
          <p:nvSpPr>
            <p:cNvPr id="154" name="Freeform 60">
              <a:extLst>
                <a:ext uri="{FF2B5EF4-FFF2-40B4-BE49-F238E27FC236}">
                  <a16:creationId xmlns:a16="http://schemas.microsoft.com/office/drawing/2014/main" id="{CA82DAE1-B4D6-1142-8988-789C66AB55DB}"/>
                </a:ext>
              </a:extLst>
            </p:cNvPr>
            <p:cNvSpPr>
              <a:spLocks/>
            </p:cNvSpPr>
            <p:nvPr/>
          </p:nvSpPr>
          <p:spPr bwMode="auto">
            <a:xfrm>
              <a:off x="6554" y="532"/>
              <a:ext cx="400" cy="241"/>
            </a:xfrm>
            <a:custGeom>
              <a:avLst/>
              <a:gdLst>
                <a:gd name="T0" fmla="*/ 6 w 271"/>
                <a:gd name="T1" fmla="*/ 163 h 163"/>
                <a:gd name="T2" fmla="*/ 2 w 271"/>
                <a:gd name="T3" fmla="*/ 161 h 163"/>
                <a:gd name="T4" fmla="*/ 2 w 271"/>
                <a:gd name="T5" fmla="*/ 153 h 163"/>
                <a:gd name="T6" fmla="*/ 98 w 271"/>
                <a:gd name="T7" fmla="*/ 45 h 163"/>
                <a:gd name="T8" fmla="*/ 106 w 271"/>
                <a:gd name="T9" fmla="*/ 44 h 163"/>
                <a:gd name="T10" fmla="*/ 174 w 271"/>
                <a:gd name="T11" fmla="*/ 100 h 163"/>
                <a:gd name="T12" fmla="*/ 260 w 271"/>
                <a:gd name="T13" fmla="*/ 3 h 163"/>
                <a:gd name="T14" fmla="*/ 268 w 271"/>
                <a:gd name="T15" fmla="*/ 2 h 163"/>
                <a:gd name="T16" fmla="*/ 269 w 271"/>
                <a:gd name="T17" fmla="*/ 11 h 163"/>
                <a:gd name="T18" fmla="*/ 179 w 271"/>
                <a:gd name="T19" fmla="*/ 113 h 163"/>
                <a:gd name="T20" fmla="*/ 171 w 271"/>
                <a:gd name="T21" fmla="*/ 113 h 163"/>
                <a:gd name="T22" fmla="*/ 103 w 271"/>
                <a:gd name="T23" fmla="*/ 57 h 163"/>
                <a:gd name="T24" fmla="*/ 11 w 271"/>
                <a:gd name="T25" fmla="*/ 161 h 163"/>
                <a:gd name="T26" fmla="*/ 6 w 271"/>
                <a:gd name="T27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1" h="163">
                  <a:moveTo>
                    <a:pt x="6" y="163"/>
                  </a:moveTo>
                  <a:cubicBezTo>
                    <a:pt x="5" y="163"/>
                    <a:pt x="4" y="162"/>
                    <a:pt x="2" y="161"/>
                  </a:cubicBezTo>
                  <a:cubicBezTo>
                    <a:pt x="0" y="159"/>
                    <a:pt x="0" y="155"/>
                    <a:pt x="2" y="153"/>
                  </a:cubicBezTo>
                  <a:cubicBezTo>
                    <a:pt x="98" y="45"/>
                    <a:pt x="98" y="45"/>
                    <a:pt x="98" y="45"/>
                  </a:cubicBezTo>
                  <a:cubicBezTo>
                    <a:pt x="100" y="42"/>
                    <a:pt x="104" y="42"/>
                    <a:pt x="106" y="44"/>
                  </a:cubicBezTo>
                  <a:cubicBezTo>
                    <a:pt x="174" y="100"/>
                    <a:pt x="174" y="100"/>
                    <a:pt x="174" y="100"/>
                  </a:cubicBezTo>
                  <a:cubicBezTo>
                    <a:pt x="260" y="3"/>
                    <a:pt x="260" y="3"/>
                    <a:pt x="260" y="3"/>
                  </a:cubicBezTo>
                  <a:cubicBezTo>
                    <a:pt x="262" y="0"/>
                    <a:pt x="266" y="0"/>
                    <a:pt x="268" y="2"/>
                  </a:cubicBezTo>
                  <a:cubicBezTo>
                    <a:pt x="271" y="5"/>
                    <a:pt x="271" y="8"/>
                    <a:pt x="269" y="11"/>
                  </a:cubicBezTo>
                  <a:cubicBezTo>
                    <a:pt x="179" y="113"/>
                    <a:pt x="179" y="113"/>
                    <a:pt x="179" y="113"/>
                  </a:cubicBezTo>
                  <a:cubicBezTo>
                    <a:pt x="177" y="115"/>
                    <a:pt x="173" y="116"/>
                    <a:pt x="171" y="113"/>
                  </a:cubicBezTo>
                  <a:cubicBezTo>
                    <a:pt x="103" y="57"/>
                    <a:pt x="103" y="57"/>
                    <a:pt x="103" y="57"/>
                  </a:cubicBezTo>
                  <a:cubicBezTo>
                    <a:pt x="11" y="161"/>
                    <a:pt x="11" y="161"/>
                    <a:pt x="11" y="161"/>
                  </a:cubicBezTo>
                  <a:cubicBezTo>
                    <a:pt x="10" y="162"/>
                    <a:pt x="8" y="163"/>
                    <a:pt x="6" y="1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chemeClr val="bg2"/>
                </a:solidFill>
              </a:endParaRPr>
            </a:p>
          </p:txBody>
        </p:sp>
        <p:sp>
          <p:nvSpPr>
            <p:cNvPr id="155" name="Freeform 61">
              <a:extLst>
                <a:ext uri="{FF2B5EF4-FFF2-40B4-BE49-F238E27FC236}">
                  <a16:creationId xmlns:a16="http://schemas.microsoft.com/office/drawing/2014/main" id="{F6DD371E-5D02-AF4E-8FE8-2BC519C3177C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2" y="534"/>
              <a:ext cx="141" cy="124"/>
            </a:xfrm>
            <a:custGeom>
              <a:avLst/>
              <a:gdLst>
                <a:gd name="T0" fmla="*/ 89 w 95"/>
                <a:gd name="T1" fmla="*/ 84 h 84"/>
                <a:gd name="T2" fmla="*/ 83 w 95"/>
                <a:gd name="T3" fmla="*/ 78 h 84"/>
                <a:gd name="T4" fmla="*/ 83 w 95"/>
                <a:gd name="T5" fmla="*/ 12 h 84"/>
                <a:gd name="T6" fmla="*/ 6 w 95"/>
                <a:gd name="T7" fmla="*/ 12 h 84"/>
                <a:gd name="T8" fmla="*/ 0 w 95"/>
                <a:gd name="T9" fmla="*/ 6 h 84"/>
                <a:gd name="T10" fmla="*/ 6 w 95"/>
                <a:gd name="T11" fmla="*/ 0 h 84"/>
                <a:gd name="T12" fmla="*/ 89 w 95"/>
                <a:gd name="T13" fmla="*/ 0 h 84"/>
                <a:gd name="T14" fmla="*/ 95 w 95"/>
                <a:gd name="T15" fmla="*/ 6 h 84"/>
                <a:gd name="T16" fmla="*/ 95 w 95"/>
                <a:gd name="T17" fmla="*/ 78 h 84"/>
                <a:gd name="T18" fmla="*/ 89 w 95"/>
                <a:gd name="T19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84">
                  <a:moveTo>
                    <a:pt x="89" y="84"/>
                  </a:moveTo>
                  <a:cubicBezTo>
                    <a:pt x="86" y="84"/>
                    <a:pt x="83" y="81"/>
                    <a:pt x="83" y="78"/>
                  </a:cubicBezTo>
                  <a:cubicBezTo>
                    <a:pt x="83" y="12"/>
                    <a:pt x="83" y="12"/>
                    <a:pt x="83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93" y="0"/>
                    <a:pt x="95" y="3"/>
                    <a:pt x="95" y="6"/>
                  </a:cubicBezTo>
                  <a:cubicBezTo>
                    <a:pt x="95" y="78"/>
                    <a:pt x="95" y="78"/>
                    <a:pt x="95" y="78"/>
                  </a:cubicBezTo>
                  <a:cubicBezTo>
                    <a:pt x="95" y="81"/>
                    <a:pt x="93" y="84"/>
                    <a:pt x="8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chemeClr val="bg2"/>
                </a:solidFill>
              </a:endParaRPr>
            </a:p>
          </p:txBody>
        </p:sp>
      </p:grpSp>
      <p:grpSp>
        <p:nvGrpSpPr>
          <p:cNvPr id="156" name="Group 60">
            <a:extLst>
              <a:ext uri="{FF2B5EF4-FFF2-40B4-BE49-F238E27FC236}">
                <a16:creationId xmlns:a16="http://schemas.microsoft.com/office/drawing/2014/main" id="{909B4C50-0B6B-F940-B96B-0F025E25749D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3329567" y="3117577"/>
            <a:ext cx="491836" cy="480291"/>
            <a:chOff x="6726" y="600"/>
            <a:chExt cx="426" cy="416"/>
          </a:xfrm>
          <a:solidFill>
            <a:schemeClr val="accent1"/>
          </a:solidFill>
        </p:grpSpPr>
        <p:sp>
          <p:nvSpPr>
            <p:cNvPr id="157" name="Freeform 61">
              <a:extLst>
                <a:ext uri="{FF2B5EF4-FFF2-40B4-BE49-F238E27FC236}">
                  <a16:creationId xmlns:a16="http://schemas.microsoft.com/office/drawing/2014/main" id="{9C3A8E24-140A-A045-9B50-E9B468100282}"/>
                </a:ext>
              </a:extLst>
            </p:cNvPr>
            <p:cNvSpPr>
              <a:spLocks/>
            </p:cNvSpPr>
            <p:nvPr/>
          </p:nvSpPr>
          <p:spPr bwMode="auto">
            <a:xfrm>
              <a:off x="6726" y="999"/>
              <a:ext cx="426" cy="17"/>
            </a:xfrm>
            <a:custGeom>
              <a:avLst/>
              <a:gdLst>
                <a:gd name="T0" fmla="*/ 282 w 288"/>
                <a:gd name="T1" fmla="*/ 12 h 12"/>
                <a:gd name="T2" fmla="*/ 6 w 288"/>
                <a:gd name="T3" fmla="*/ 12 h 12"/>
                <a:gd name="T4" fmla="*/ 0 w 288"/>
                <a:gd name="T5" fmla="*/ 6 h 12"/>
                <a:gd name="T6" fmla="*/ 6 w 288"/>
                <a:gd name="T7" fmla="*/ 0 h 12"/>
                <a:gd name="T8" fmla="*/ 282 w 288"/>
                <a:gd name="T9" fmla="*/ 0 h 12"/>
                <a:gd name="T10" fmla="*/ 288 w 288"/>
                <a:gd name="T11" fmla="*/ 6 h 12"/>
                <a:gd name="T12" fmla="*/ 282 w 28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8" h="12">
                  <a:moveTo>
                    <a:pt x="28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282" y="0"/>
                    <a:pt x="282" y="0"/>
                    <a:pt x="282" y="0"/>
                  </a:cubicBezTo>
                  <a:cubicBezTo>
                    <a:pt x="285" y="0"/>
                    <a:pt x="288" y="3"/>
                    <a:pt x="288" y="6"/>
                  </a:cubicBezTo>
                  <a:cubicBezTo>
                    <a:pt x="288" y="10"/>
                    <a:pt x="285" y="12"/>
                    <a:pt x="28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Freeform 62">
              <a:extLst>
                <a:ext uri="{FF2B5EF4-FFF2-40B4-BE49-F238E27FC236}">
                  <a16:creationId xmlns:a16="http://schemas.microsoft.com/office/drawing/2014/main" id="{7B95F1FD-5650-BC4B-808D-C3715C5F40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44" y="912"/>
              <a:ext cx="71" cy="104"/>
            </a:xfrm>
            <a:custGeom>
              <a:avLst/>
              <a:gdLst>
                <a:gd name="T0" fmla="*/ 42 w 48"/>
                <a:gd name="T1" fmla="*/ 72 h 72"/>
                <a:gd name="T2" fmla="*/ 6 w 48"/>
                <a:gd name="T3" fmla="*/ 72 h 72"/>
                <a:gd name="T4" fmla="*/ 0 w 48"/>
                <a:gd name="T5" fmla="*/ 66 h 72"/>
                <a:gd name="T6" fmla="*/ 0 w 48"/>
                <a:gd name="T7" fmla="*/ 6 h 72"/>
                <a:gd name="T8" fmla="*/ 6 w 48"/>
                <a:gd name="T9" fmla="*/ 0 h 72"/>
                <a:gd name="T10" fmla="*/ 42 w 48"/>
                <a:gd name="T11" fmla="*/ 0 h 72"/>
                <a:gd name="T12" fmla="*/ 48 w 48"/>
                <a:gd name="T13" fmla="*/ 6 h 72"/>
                <a:gd name="T14" fmla="*/ 48 w 48"/>
                <a:gd name="T15" fmla="*/ 66 h 72"/>
                <a:gd name="T16" fmla="*/ 42 w 48"/>
                <a:gd name="T17" fmla="*/ 72 h 72"/>
                <a:gd name="T18" fmla="*/ 12 w 48"/>
                <a:gd name="T19" fmla="*/ 60 h 72"/>
                <a:gd name="T20" fmla="*/ 36 w 48"/>
                <a:gd name="T21" fmla="*/ 60 h 72"/>
                <a:gd name="T22" fmla="*/ 36 w 48"/>
                <a:gd name="T23" fmla="*/ 12 h 72"/>
                <a:gd name="T24" fmla="*/ 12 w 48"/>
                <a:gd name="T25" fmla="*/ 12 h 72"/>
                <a:gd name="T26" fmla="*/ 12 w 48"/>
                <a:gd name="T27" fmla="*/ 6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" h="72">
                  <a:moveTo>
                    <a:pt x="42" y="72"/>
                  </a:moveTo>
                  <a:cubicBezTo>
                    <a:pt x="6" y="72"/>
                    <a:pt x="6" y="72"/>
                    <a:pt x="6" y="72"/>
                  </a:cubicBezTo>
                  <a:cubicBezTo>
                    <a:pt x="2" y="72"/>
                    <a:pt x="0" y="70"/>
                    <a:pt x="0" y="6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5" y="0"/>
                    <a:pt x="48" y="3"/>
                    <a:pt x="48" y="6"/>
                  </a:cubicBezTo>
                  <a:cubicBezTo>
                    <a:pt x="48" y="66"/>
                    <a:pt x="48" y="66"/>
                    <a:pt x="48" y="66"/>
                  </a:cubicBezTo>
                  <a:cubicBezTo>
                    <a:pt x="48" y="70"/>
                    <a:pt x="45" y="72"/>
                    <a:pt x="42" y="72"/>
                  </a:cubicBezTo>
                  <a:close/>
                  <a:moveTo>
                    <a:pt x="12" y="60"/>
                  </a:moveTo>
                  <a:cubicBezTo>
                    <a:pt x="36" y="60"/>
                    <a:pt x="36" y="60"/>
                    <a:pt x="36" y="60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Freeform 63">
              <a:extLst>
                <a:ext uri="{FF2B5EF4-FFF2-40B4-BE49-F238E27FC236}">
                  <a16:creationId xmlns:a16="http://schemas.microsoft.com/office/drawing/2014/main" id="{0ACA05DC-D168-ED4A-8F9D-48683873D7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50" y="826"/>
              <a:ext cx="71" cy="190"/>
            </a:xfrm>
            <a:custGeom>
              <a:avLst/>
              <a:gdLst>
                <a:gd name="T0" fmla="*/ 42 w 48"/>
                <a:gd name="T1" fmla="*/ 132 h 132"/>
                <a:gd name="T2" fmla="*/ 6 w 48"/>
                <a:gd name="T3" fmla="*/ 132 h 132"/>
                <a:gd name="T4" fmla="*/ 0 w 48"/>
                <a:gd name="T5" fmla="*/ 126 h 132"/>
                <a:gd name="T6" fmla="*/ 0 w 48"/>
                <a:gd name="T7" fmla="*/ 6 h 132"/>
                <a:gd name="T8" fmla="*/ 6 w 48"/>
                <a:gd name="T9" fmla="*/ 0 h 132"/>
                <a:gd name="T10" fmla="*/ 42 w 48"/>
                <a:gd name="T11" fmla="*/ 0 h 132"/>
                <a:gd name="T12" fmla="*/ 48 w 48"/>
                <a:gd name="T13" fmla="*/ 6 h 132"/>
                <a:gd name="T14" fmla="*/ 48 w 48"/>
                <a:gd name="T15" fmla="*/ 126 h 132"/>
                <a:gd name="T16" fmla="*/ 42 w 48"/>
                <a:gd name="T17" fmla="*/ 132 h 132"/>
                <a:gd name="T18" fmla="*/ 12 w 48"/>
                <a:gd name="T19" fmla="*/ 120 h 132"/>
                <a:gd name="T20" fmla="*/ 36 w 48"/>
                <a:gd name="T21" fmla="*/ 120 h 132"/>
                <a:gd name="T22" fmla="*/ 36 w 48"/>
                <a:gd name="T23" fmla="*/ 12 h 132"/>
                <a:gd name="T24" fmla="*/ 12 w 48"/>
                <a:gd name="T25" fmla="*/ 12 h 132"/>
                <a:gd name="T26" fmla="*/ 12 w 48"/>
                <a:gd name="T27" fmla="*/ 12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" h="132">
                  <a:moveTo>
                    <a:pt x="42" y="132"/>
                  </a:moveTo>
                  <a:cubicBezTo>
                    <a:pt x="6" y="132"/>
                    <a:pt x="6" y="132"/>
                    <a:pt x="6" y="132"/>
                  </a:cubicBezTo>
                  <a:cubicBezTo>
                    <a:pt x="2" y="132"/>
                    <a:pt x="0" y="130"/>
                    <a:pt x="0" y="12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5" y="0"/>
                    <a:pt x="48" y="3"/>
                    <a:pt x="48" y="6"/>
                  </a:cubicBezTo>
                  <a:cubicBezTo>
                    <a:pt x="48" y="126"/>
                    <a:pt x="48" y="126"/>
                    <a:pt x="48" y="126"/>
                  </a:cubicBezTo>
                  <a:cubicBezTo>
                    <a:pt x="48" y="130"/>
                    <a:pt x="45" y="132"/>
                    <a:pt x="42" y="132"/>
                  </a:cubicBezTo>
                  <a:close/>
                  <a:moveTo>
                    <a:pt x="12" y="120"/>
                  </a:moveTo>
                  <a:cubicBezTo>
                    <a:pt x="36" y="120"/>
                    <a:pt x="36" y="120"/>
                    <a:pt x="36" y="120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Freeform 64">
              <a:extLst>
                <a:ext uri="{FF2B5EF4-FFF2-40B4-BE49-F238E27FC236}">
                  <a16:creationId xmlns:a16="http://schemas.microsoft.com/office/drawing/2014/main" id="{DEACE061-660B-B846-81F5-5CAC95D88A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57" y="860"/>
              <a:ext cx="71" cy="156"/>
            </a:xfrm>
            <a:custGeom>
              <a:avLst/>
              <a:gdLst>
                <a:gd name="T0" fmla="*/ 42 w 48"/>
                <a:gd name="T1" fmla="*/ 108 h 108"/>
                <a:gd name="T2" fmla="*/ 6 w 48"/>
                <a:gd name="T3" fmla="*/ 108 h 108"/>
                <a:gd name="T4" fmla="*/ 0 w 48"/>
                <a:gd name="T5" fmla="*/ 102 h 108"/>
                <a:gd name="T6" fmla="*/ 0 w 48"/>
                <a:gd name="T7" fmla="*/ 6 h 108"/>
                <a:gd name="T8" fmla="*/ 6 w 48"/>
                <a:gd name="T9" fmla="*/ 0 h 108"/>
                <a:gd name="T10" fmla="*/ 42 w 48"/>
                <a:gd name="T11" fmla="*/ 0 h 108"/>
                <a:gd name="T12" fmla="*/ 48 w 48"/>
                <a:gd name="T13" fmla="*/ 6 h 108"/>
                <a:gd name="T14" fmla="*/ 48 w 48"/>
                <a:gd name="T15" fmla="*/ 102 h 108"/>
                <a:gd name="T16" fmla="*/ 42 w 48"/>
                <a:gd name="T17" fmla="*/ 108 h 108"/>
                <a:gd name="T18" fmla="*/ 12 w 48"/>
                <a:gd name="T19" fmla="*/ 96 h 108"/>
                <a:gd name="T20" fmla="*/ 36 w 48"/>
                <a:gd name="T21" fmla="*/ 96 h 108"/>
                <a:gd name="T22" fmla="*/ 36 w 48"/>
                <a:gd name="T23" fmla="*/ 12 h 108"/>
                <a:gd name="T24" fmla="*/ 12 w 48"/>
                <a:gd name="T25" fmla="*/ 12 h 108"/>
                <a:gd name="T26" fmla="*/ 12 w 48"/>
                <a:gd name="T27" fmla="*/ 9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" h="108">
                  <a:moveTo>
                    <a:pt x="42" y="108"/>
                  </a:moveTo>
                  <a:cubicBezTo>
                    <a:pt x="6" y="108"/>
                    <a:pt x="6" y="108"/>
                    <a:pt x="6" y="108"/>
                  </a:cubicBezTo>
                  <a:cubicBezTo>
                    <a:pt x="2" y="108"/>
                    <a:pt x="0" y="106"/>
                    <a:pt x="0" y="10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5" y="0"/>
                    <a:pt x="48" y="3"/>
                    <a:pt x="48" y="6"/>
                  </a:cubicBezTo>
                  <a:cubicBezTo>
                    <a:pt x="48" y="102"/>
                    <a:pt x="48" y="102"/>
                    <a:pt x="48" y="102"/>
                  </a:cubicBezTo>
                  <a:cubicBezTo>
                    <a:pt x="48" y="106"/>
                    <a:pt x="45" y="108"/>
                    <a:pt x="42" y="108"/>
                  </a:cubicBezTo>
                  <a:close/>
                  <a:moveTo>
                    <a:pt x="12" y="96"/>
                  </a:moveTo>
                  <a:cubicBezTo>
                    <a:pt x="36" y="96"/>
                    <a:pt x="36" y="96"/>
                    <a:pt x="36" y="96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Freeform 65">
              <a:extLst>
                <a:ext uri="{FF2B5EF4-FFF2-40B4-BE49-F238E27FC236}">
                  <a16:creationId xmlns:a16="http://schemas.microsoft.com/office/drawing/2014/main" id="{6C1EFCFD-1918-4C4B-9CE7-E8EFB1D43AE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63" y="739"/>
              <a:ext cx="71" cy="277"/>
            </a:xfrm>
            <a:custGeom>
              <a:avLst/>
              <a:gdLst>
                <a:gd name="T0" fmla="*/ 42 w 48"/>
                <a:gd name="T1" fmla="*/ 192 h 192"/>
                <a:gd name="T2" fmla="*/ 6 w 48"/>
                <a:gd name="T3" fmla="*/ 192 h 192"/>
                <a:gd name="T4" fmla="*/ 0 w 48"/>
                <a:gd name="T5" fmla="*/ 186 h 192"/>
                <a:gd name="T6" fmla="*/ 0 w 48"/>
                <a:gd name="T7" fmla="*/ 6 h 192"/>
                <a:gd name="T8" fmla="*/ 6 w 48"/>
                <a:gd name="T9" fmla="*/ 0 h 192"/>
                <a:gd name="T10" fmla="*/ 42 w 48"/>
                <a:gd name="T11" fmla="*/ 0 h 192"/>
                <a:gd name="T12" fmla="*/ 48 w 48"/>
                <a:gd name="T13" fmla="*/ 6 h 192"/>
                <a:gd name="T14" fmla="*/ 48 w 48"/>
                <a:gd name="T15" fmla="*/ 186 h 192"/>
                <a:gd name="T16" fmla="*/ 42 w 48"/>
                <a:gd name="T17" fmla="*/ 192 h 192"/>
                <a:gd name="T18" fmla="*/ 12 w 48"/>
                <a:gd name="T19" fmla="*/ 180 h 192"/>
                <a:gd name="T20" fmla="*/ 36 w 48"/>
                <a:gd name="T21" fmla="*/ 180 h 192"/>
                <a:gd name="T22" fmla="*/ 36 w 48"/>
                <a:gd name="T23" fmla="*/ 12 h 192"/>
                <a:gd name="T24" fmla="*/ 12 w 48"/>
                <a:gd name="T25" fmla="*/ 12 h 192"/>
                <a:gd name="T26" fmla="*/ 12 w 48"/>
                <a:gd name="T27" fmla="*/ 18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" h="192">
                  <a:moveTo>
                    <a:pt x="42" y="192"/>
                  </a:moveTo>
                  <a:cubicBezTo>
                    <a:pt x="6" y="192"/>
                    <a:pt x="6" y="192"/>
                    <a:pt x="6" y="192"/>
                  </a:cubicBezTo>
                  <a:cubicBezTo>
                    <a:pt x="2" y="192"/>
                    <a:pt x="0" y="190"/>
                    <a:pt x="0" y="18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5" y="0"/>
                    <a:pt x="48" y="3"/>
                    <a:pt x="48" y="6"/>
                  </a:cubicBezTo>
                  <a:cubicBezTo>
                    <a:pt x="48" y="186"/>
                    <a:pt x="48" y="186"/>
                    <a:pt x="48" y="186"/>
                  </a:cubicBezTo>
                  <a:cubicBezTo>
                    <a:pt x="48" y="190"/>
                    <a:pt x="45" y="192"/>
                    <a:pt x="42" y="192"/>
                  </a:cubicBezTo>
                  <a:close/>
                  <a:moveTo>
                    <a:pt x="12" y="180"/>
                  </a:moveTo>
                  <a:cubicBezTo>
                    <a:pt x="36" y="180"/>
                    <a:pt x="36" y="180"/>
                    <a:pt x="36" y="180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1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Freeform 66">
              <a:extLst>
                <a:ext uri="{FF2B5EF4-FFF2-40B4-BE49-F238E27FC236}">
                  <a16:creationId xmlns:a16="http://schemas.microsoft.com/office/drawing/2014/main" id="{E3276A80-6E12-C248-A63A-BDDBCB6DC2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53" y="774"/>
              <a:ext cx="53" cy="52"/>
            </a:xfrm>
            <a:custGeom>
              <a:avLst/>
              <a:gdLst>
                <a:gd name="T0" fmla="*/ 18 w 36"/>
                <a:gd name="T1" fmla="*/ 36 h 36"/>
                <a:gd name="T2" fmla="*/ 0 w 36"/>
                <a:gd name="T3" fmla="*/ 18 h 36"/>
                <a:gd name="T4" fmla="*/ 18 w 36"/>
                <a:gd name="T5" fmla="*/ 0 h 36"/>
                <a:gd name="T6" fmla="*/ 36 w 36"/>
                <a:gd name="T7" fmla="*/ 18 h 36"/>
                <a:gd name="T8" fmla="*/ 18 w 36"/>
                <a:gd name="T9" fmla="*/ 36 h 36"/>
                <a:gd name="T10" fmla="*/ 18 w 36"/>
                <a:gd name="T11" fmla="*/ 12 h 36"/>
                <a:gd name="T12" fmla="*/ 12 w 36"/>
                <a:gd name="T13" fmla="*/ 18 h 36"/>
                <a:gd name="T14" fmla="*/ 18 w 36"/>
                <a:gd name="T15" fmla="*/ 24 h 36"/>
                <a:gd name="T16" fmla="*/ 24 w 36"/>
                <a:gd name="T17" fmla="*/ 18 h 36"/>
                <a:gd name="T18" fmla="*/ 18 w 36"/>
                <a:gd name="T19" fmla="*/ 1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6">
                  <a:moveTo>
                    <a:pt x="18" y="36"/>
                  </a:moveTo>
                  <a:cubicBezTo>
                    <a:pt x="8" y="36"/>
                    <a:pt x="0" y="28"/>
                    <a:pt x="0" y="18"/>
                  </a:cubicBezTo>
                  <a:cubicBezTo>
                    <a:pt x="0" y="9"/>
                    <a:pt x="8" y="0"/>
                    <a:pt x="18" y="0"/>
                  </a:cubicBezTo>
                  <a:cubicBezTo>
                    <a:pt x="28" y="0"/>
                    <a:pt x="36" y="9"/>
                    <a:pt x="36" y="18"/>
                  </a:cubicBezTo>
                  <a:cubicBezTo>
                    <a:pt x="36" y="28"/>
                    <a:pt x="28" y="36"/>
                    <a:pt x="18" y="36"/>
                  </a:cubicBezTo>
                  <a:close/>
                  <a:moveTo>
                    <a:pt x="18" y="12"/>
                  </a:moveTo>
                  <a:cubicBezTo>
                    <a:pt x="14" y="12"/>
                    <a:pt x="12" y="15"/>
                    <a:pt x="12" y="18"/>
                  </a:cubicBezTo>
                  <a:cubicBezTo>
                    <a:pt x="12" y="22"/>
                    <a:pt x="14" y="24"/>
                    <a:pt x="18" y="24"/>
                  </a:cubicBezTo>
                  <a:cubicBezTo>
                    <a:pt x="21" y="24"/>
                    <a:pt x="24" y="22"/>
                    <a:pt x="24" y="18"/>
                  </a:cubicBezTo>
                  <a:cubicBezTo>
                    <a:pt x="24" y="15"/>
                    <a:pt x="21" y="12"/>
                    <a:pt x="18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Freeform 67">
              <a:extLst>
                <a:ext uri="{FF2B5EF4-FFF2-40B4-BE49-F238E27FC236}">
                  <a16:creationId xmlns:a16="http://schemas.microsoft.com/office/drawing/2014/main" id="{FA66DBB2-838B-4C4A-BA40-168FEF07086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59" y="687"/>
              <a:ext cx="53" cy="52"/>
            </a:xfrm>
            <a:custGeom>
              <a:avLst/>
              <a:gdLst>
                <a:gd name="T0" fmla="*/ 18 w 36"/>
                <a:gd name="T1" fmla="*/ 36 h 36"/>
                <a:gd name="T2" fmla="*/ 0 w 36"/>
                <a:gd name="T3" fmla="*/ 18 h 36"/>
                <a:gd name="T4" fmla="*/ 18 w 36"/>
                <a:gd name="T5" fmla="*/ 0 h 36"/>
                <a:gd name="T6" fmla="*/ 36 w 36"/>
                <a:gd name="T7" fmla="*/ 18 h 36"/>
                <a:gd name="T8" fmla="*/ 18 w 36"/>
                <a:gd name="T9" fmla="*/ 36 h 36"/>
                <a:gd name="T10" fmla="*/ 18 w 36"/>
                <a:gd name="T11" fmla="*/ 12 h 36"/>
                <a:gd name="T12" fmla="*/ 12 w 36"/>
                <a:gd name="T13" fmla="*/ 18 h 36"/>
                <a:gd name="T14" fmla="*/ 18 w 36"/>
                <a:gd name="T15" fmla="*/ 24 h 36"/>
                <a:gd name="T16" fmla="*/ 24 w 36"/>
                <a:gd name="T17" fmla="*/ 18 h 36"/>
                <a:gd name="T18" fmla="*/ 18 w 36"/>
                <a:gd name="T19" fmla="*/ 1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6">
                  <a:moveTo>
                    <a:pt x="18" y="36"/>
                  </a:moveTo>
                  <a:cubicBezTo>
                    <a:pt x="8" y="36"/>
                    <a:pt x="0" y="28"/>
                    <a:pt x="0" y="18"/>
                  </a:cubicBezTo>
                  <a:cubicBezTo>
                    <a:pt x="0" y="9"/>
                    <a:pt x="8" y="0"/>
                    <a:pt x="18" y="0"/>
                  </a:cubicBezTo>
                  <a:cubicBezTo>
                    <a:pt x="28" y="0"/>
                    <a:pt x="36" y="9"/>
                    <a:pt x="36" y="18"/>
                  </a:cubicBezTo>
                  <a:cubicBezTo>
                    <a:pt x="36" y="28"/>
                    <a:pt x="28" y="36"/>
                    <a:pt x="18" y="36"/>
                  </a:cubicBezTo>
                  <a:close/>
                  <a:moveTo>
                    <a:pt x="18" y="12"/>
                  </a:moveTo>
                  <a:cubicBezTo>
                    <a:pt x="14" y="12"/>
                    <a:pt x="12" y="15"/>
                    <a:pt x="12" y="18"/>
                  </a:cubicBezTo>
                  <a:cubicBezTo>
                    <a:pt x="12" y="22"/>
                    <a:pt x="14" y="24"/>
                    <a:pt x="18" y="24"/>
                  </a:cubicBezTo>
                  <a:cubicBezTo>
                    <a:pt x="21" y="24"/>
                    <a:pt x="24" y="22"/>
                    <a:pt x="24" y="18"/>
                  </a:cubicBezTo>
                  <a:cubicBezTo>
                    <a:pt x="24" y="15"/>
                    <a:pt x="21" y="12"/>
                    <a:pt x="18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Freeform 68">
              <a:extLst>
                <a:ext uri="{FF2B5EF4-FFF2-40B4-BE49-F238E27FC236}">
                  <a16:creationId xmlns:a16="http://schemas.microsoft.com/office/drawing/2014/main" id="{93019F76-8284-AF42-815A-EE8C56616EE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66" y="722"/>
              <a:ext cx="53" cy="52"/>
            </a:xfrm>
            <a:custGeom>
              <a:avLst/>
              <a:gdLst>
                <a:gd name="T0" fmla="*/ 18 w 36"/>
                <a:gd name="T1" fmla="*/ 36 h 36"/>
                <a:gd name="T2" fmla="*/ 0 w 36"/>
                <a:gd name="T3" fmla="*/ 18 h 36"/>
                <a:gd name="T4" fmla="*/ 18 w 36"/>
                <a:gd name="T5" fmla="*/ 0 h 36"/>
                <a:gd name="T6" fmla="*/ 36 w 36"/>
                <a:gd name="T7" fmla="*/ 18 h 36"/>
                <a:gd name="T8" fmla="*/ 18 w 36"/>
                <a:gd name="T9" fmla="*/ 36 h 36"/>
                <a:gd name="T10" fmla="*/ 18 w 36"/>
                <a:gd name="T11" fmla="*/ 12 h 36"/>
                <a:gd name="T12" fmla="*/ 12 w 36"/>
                <a:gd name="T13" fmla="*/ 18 h 36"/>
                <a:gd name="T14" fmla="*/ 18 w 36"/>
                <a:gd name="T15" fmla="*/ 24 h 36"/>
                <a:gd name="T16" fmla="*/ 24 w 36"/>
                <a:gd name="T17" fmla="*/ 18 h 36"/>
                <a:gd name="T18" fmla="*/ 18 w 36"/>
                <a:gd name="T19" fmla="*/ 1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6">
                  <a:moveTo>
                    <a:pt x="18" y="36"/>
                  </a:moveTo>
                  <a:cubicBezTo>
                    <a:pt x="8" y="36"/>
                    <a:pt x="0" y="28"/>
                    <a:pt x="0" y="18"/>
                  </a:cubicBezTo>
                  <a:cubicBezTo>
                    <a:pt x="0" y="9"/>
                    <a:pt x="8" y="0"/>
                    <a:pt x="18" y="0"/>
                  </a:cubicBezTo>
                  <a:cubicBezTo>
                    <a:pt x="28" y="0"/>
                    <a:pt x="36" y="9"/>
                    <a:pt x="36" y="18"/>
                  </a:cubicBezTo>
                  <a:cubicBezTo>
                    <a:pt x="36" y="28"/>
                    <a:pt x="28" y="36"/>
                    <a:pt x="18" y="36"/>
                  </a:cubicBezTo>
                  <a:close/>
                  <a:moveTo>
                    <a:pt x="18" y="12"/>
                  </a:moveTo>
                  <a:cubicBezTo>
                    <a:pt x="14" y="12"/>
                    <a:pt x="12" y="15"/>
                    <a:pt x="12" y="18"/>
                  </a:cubicBezTo>
                  <a:cubicBezTo>
                    <a:pt x="12" y="22"/>
                    <a:pt x="14" y="24"/>
                    <a:pt x="18" y="24"/>
                  </a:cubicBezTo>
                  <a:cubicBezTo>
                    <a:pt x="21" y="24"/>
                    <a:pt x="24" y="22"/>
                    <a:pt x="24" y="18"/>
                  </a:cubicBezTo>
                  <a:cubicBezTo>
                    <a:pt x="24" y="15"/>
                    <a:pt x="21" y="12"/>
                    <a:pt x="18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Freeform 69">
              <a:extLst>
                <a:ext uri="{FF2B5EF4-FFF2-40B4-BE49-F238E27FC236}">
                  <a16:creationId xmlns:a16="http://schemas.microsoft.com/office/drawing/2014/main" id="{994737E9-AB00-4844-A2D9-02928087939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72" y="600"/>
              <a:ext cx="54" cy="52"/>
            </a:xfrm>
            <a:custGeom>
              <a:avLst/>
              <a:gdLst>
                <a:gd name="T0" fmla="*/ 18 w 36"/>
                <a:gd name="T1" fmla="*/ 36 h 36"/>
                <a:gd name="T2" fmla="*/ 0 w 36"/>
                <a:gd name="T3" fmla="*/ 18 h 36"/>
                <a:gd name="T4" fmla="*/ 18 w 36"/>
                <a:gd name="T5" fmla="*/ 0 h 36"/>
                <a:gd name="T6" fmla="*/ 36 w 36"/>
                <a:gd name="T7" fmla="*/ 18 h 36"/>
                <a:gd name="T8" fmla="*/ 18 w 36"/>
                <a:gd name="T9" fmla="*/ 36 h 36"/>
                <a:gd name="T10" fmla="*/ 18 w 36"/>
                <a:gd name="T11" fmla="*/ 12 h 36"/>
                <a:gd name="T12" fmla="*/ 12 w 36"/>
                <a:gd name="T13" fmla="*/ 18 h 36"/>
                <a:gd name="T14" fmla="*/ 18 w 36"/>
                <a:gd name="T15" fmla="*/ 24 h 36"/>
                <a:gd name="T16" fmla="*/ 24 w 36"/>
                <a:gd name="T17" fmla="*/ 18 h 36"/>
                <a:gd name="T18" fmla="*/ 18 w 36"/>
                <a:gd name="T19" fmla="*/ 1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6">
                  <a:moveTo>
                    <a:pt x="18" y="36"/>
                  </a:moveTo>
                  <a:cubicBezTo>
                    <a:pt x="8" y="36"/>
                    <a:pt x="0" y="28"/>
                    <a:pt x="0" y="18"/>
                  </a:cubicBezTo>
                  <a:cubicBezTo>
                    <a:pt x="0" y="9"/>
                    <a:pt x="8" y="0"/>
                    <a:pt x="18" y="0"/>
                  </a:cubicBezTo>
                  <a:cubicBezTo>
                    <a:pt x="28" y="0"/>
                    <a:pt x="36" y="9"/>
                    <a:pt x="36" y="18"/>
                  </a:cubicBezTo>
                  <a:cubicBezTo>
                    <a:pt x="36" y="28"/>
                    <a:pt x="28" y="36"/>
                    <a:pt x="18" y="36"/>
                  </a:cubicBezTo>
                  <a:close/>
                  <a:moveTo>
                    <a:pt x="18" y="12"/>
                  </a:moveTo>
                  <a:cubicBezTo>
                    <a:pt x="14" y="12"/>
                    <a:pt x="12" y="15"/>
                    <a:pt x="12" y="18"/>
                  </a:cubicBezTo>
                  <a:cubicBezTo>
                    <a:pt x="12" y="22"/>
                    <a:pt x="14" y="24"/>
                    <a:pt x="18" y="24"/>
                  </a:cubicBezTo>
                  <a:cubicBezTo>
                    <a:pt x="21" y="24"/>
                    <a:pt x="24" y="22"/>
                    <a:pt x="24" y="18"/>
                  </a:cubicBezTo>
                  <a:cubicBezTo>
                    <a:pt x="24" y="15"/>
                    <a:pt x="21" y="12"/>
                    <a:pt x="18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Freeform 70">
              <a:extLst>
                <a:ext uri="{FF2B5EF4-FFF2-40B4-BE49-F238E27FC236}">
                  <a16:creationId xmlns:a16="http://schemas.microsoft.com/office/drawing/2014/main" id="{31011639-86D2-1945-816C-1890494209C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82" y="714"/>
              <a:ext cx="99" cy="84"/>
            </a:xfrm>
            <a:custGeom>
              <a:avLst/>
              <a:gdLst>
                <a:gd name="T0" fmla="*/ 7 w 67"/>
                <a:gd name="T1" fmla="*/ 58 h 58"/>
                <a:gd name="T2" fmla="*/ 2 w 67"/>
                <a:gd name="T3" fmla="*/ 56 h 58"/>
                <a:gd name="T4" fmla="*/ 3 w 67"/>
                <a:gd name="T5" fmla="*/ 47 h 58"/>
                <a:gd name="T6" fmla="*/ 57 w 67"/>
                <a:gd name="T7" fmla="*/ 3 h 58"/>
                <a:gd name="T8" fmla="*/ 65 w 67"/>
                <a:gd name="T9" fmla="*/ 3 h 58"/>
                <a:gd name="T10" fmla="*/ 64 w 67"/>
                <a:gd name="T11" fmla="*/ 12 h 58"/>
                <a:gd name="T12" fmla="*/ 11 w 67"/>
                <a:gd name="T13" fmla="*/ 56 h 58"/>
                <a:gd name="T14" fmla="*/ 7 w 67"/>
                <a:gd name="T1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58">
                  <a:moveTo>
                    <a:pt x="7" y="58"/>
                  </a:moveTo>
                  <a:cubicBezTo>
                    <a:pt x="5" y="58"/>
                    <a:pt x="3" y="57"/>
                    <a:pt x="2" y="56"/>
                  </a:cubicBezTo>
                  <a:cubicBezTo>
                    <a:pt x="0" y="53"/>
                    <a:pt x="0" y="49"/>
                    <a:pt x="3" y="47"/>
                  </a:cubicBezTo>
                  <a:cubicBezTo>
                    <a:pt x="57" y="3"/>
                    <a:pt x="57" y="3"/>
                    <a:pt x="57" y="3"/>
                  </a:cubicBezTo>
                  <a:cubicBezTo>
                    <a:pt x="59" y="0"/>
                    <a:pt x="63" y="1"/>
                    <a:pt x="65" y="3"/>
                  </a:cubicBezTo>
                  <a:cubicBezTo>
                    <a:pt x="67" y="6"/>
                    <a:pt x="67" y="10"/>
                    <a:pt x="64" y="12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0" y="57"/>
                    <a:pt x="8" y="58"/>
                    <a:pt x="7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Freeform 71">
              <a:extLst>
                <a:ext uri="{FF2B5EF4-FFF2-40B4-BE49-F238E27FC236}">
                  <a16:creationId xmlns:a16="http://schemas.microsoft.com/office/drawing/2014/main" id="{351419A5-CCB8-0F4A-A9D8-85EBBC43D894}"/>
                </a:ext>
              </a:extLst>
            </p:cNvPr>
            <p:cNvSpPr>
              <a:spLocks/>
            </p:cNvSpPr>
            <p:nvPr/>
          </p:nvSpPr>
          <p:spPr bwMode="auto">
            <a:xfrm>
              <a:off x="6892" y="708"/>
              <a:ext cx="93" cy="44"/>
            </a:xfrm>
            <a:custGeom>
              <a:avLst/>
              <a:gdLst>
                <a:gd name="T0" fmla="*/ 57 w 63"/>
                <a:gd name="T1" fmla="*/ 30 h 30"/>
                <a:gd name="T2" fmla="*/ 55 w 63"/>
                <a:gd name="T3" fmla="*/ 29 h 30"/>
                <a:gd name="T4" fmla="*/ 5 w 63"/>
                <a:gd name="T5" fmla="*/ 13 h 30"/>
                <a:gd name="T6" fmla="*/ 1 w 63"/>
                <a:gd name="T7" fmla="*/ 5 h 30"/>
                <a:gd name="T8" fmla="*/ 9 w 63"/>
                <a:gd name="T9" fmla="*/ 2 h 30"/>
                <a:gd name="T10" fmla="*/ 58 w 63"/>
                <a:gd name="T11" fmla="*/ 18 h 30"/>
                <a:gd name="T12" fmla="*/ 62 w 63"/>
                <a:gd name="T13" fmla="*/ 26 h 30"/>
                <a:gd name="T14" fmla="*/ 57 w 63"/>
                <a:gd name="T1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30">
                  <a:moveTo>
                    <a:pt x="57" y="30"/>
                  </a:moveTo>
                  <a:cubicBezTo>
                    <a:pt x="56" y="30"/>
                    <a:pt x="55" y="30"/>
                    <a:pt x="55" y="29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2" y="12"/>
                    <a:pt x="0" y="8"/>
                    <a:pt x="1" y="5"/>
                  </a:cubicBezTo>
                  <a:cubicBezTo>
                    <a:pt x="2" y="2"/>
                    <a:pt x="6" y="0"/>
                    <a:pt x="9" y="2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62" y="19"/>
                    <a:pt x="63" y="23"/>
                    <a:pt x="62" y="26"/>
                  </a:cubicBezTo>
                  <a:cubicBezTo>
                    <a:pt x="61" y="28"/>
                    <a:pt x="59" y="30"/>
                    <a:pt x="57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Freeform 72">
              <a:extLst>
                <a:ext uri="{FF2B5EF4-FFF2-40B4-BE49-F238E27FC236}">
                  <a16:creationId xmlns:a16="http://schemas.microsoft.com/office/drawing/2014/main" id="{E9D27936-5D5D-614F-8C1C-7B1D6C8F53BC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4" y="630"/>
              <a:ext cx="103" cy="113"/>
            </a:xfrm>
            <a:custGeom>
              <a:avLst/>
              <a:gdLst>
                <a:gd name="T0" fmla="*/ 6 w 70"/>
                <a:gd name="T1" fmla="*/ 78 h 78"/>
                <a:gd name="T2" fmla="*/ 3 w 70"/>
                <a:gd name="T3" fmla="*/ 77 h 78"/>
                <a:gd name="T4" fmla="*/ 2 w 70"/>
                <a:gd name="T5" fmla="*/ 68 h 78"/>
                <a:gd name="T6" fmla="*/ 58 w 70"/>
                <a:gd name="T7" fmla="*/ 3 h 78"/>
                <a:gd name="T8" fmla="*/ 67 w 70"/>
                <a:gd name="T9" fmla="*/ 2 h 78"/>
                <a:gd name="T10" fmla="*/ 67 w 70"/>
                <a:gd name="T11" fmla="*/ 10 h 78"/>
                <a:gd name="T12" fmla="*/ 11 w 70"/>
                <a:gd name="T13" fmla="*/ 76 h 78"/>
                <a:gd name="T14" fmla="*/ 6 w 70"/>
                <a:gd name="T15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78">
                  <a:moveTo>
                    <a:pt x="6" y="78"/>
                  </a:moveTo>
                  <a:cubicBezTo>
                    <a:pt x="5" y="78"/>
                    <a:pt x="4" y="78"/>
                    <a:pt x="3" y="77"/>
                  </a:cubicBezTo>
                  <a:cubicBezTo>
                    <a:pt x="0" y="75"/>
                    <a:pt x="0" y="71"/>
                    <a:pt x="2" y="68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60" y="0"/>
                    <a:pt x="64" y="0"/>
                    <a:pt x="67" y="2"/>
                  </a:cubicBezTo>
                  <a:cubicBezTo>
                    <a:pt x="69" y="4"/>
                    <a:pt x="70" y="8"/>
                    <a:pt x="67" y="10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0" y="78"/>
                    <a:pt x="8" y="78"/>
                    <a:pt x="6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9" name="Group 147">
            <a:extLst>
              <a:ext uri="{FF2B5EF4-FFF2-40B4-BE49-F238E27FC236}">
                <a16:creationId xmlns:a16="http://schemas.microsoft.com/office/drawing/2014/main" id="{1A45C7C7-247A-8046-A96E-AD1F982C8EF8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4602982" y="4317934"/>
            <a:ext cx="492991" cy="480291"/>
            <a:chOff x="4660" y="3155"/>
            <a:chExt cx="427" cy="416"/>
          </a:xfrm>
          <a:solidFill>
            <a:schemeClr val="accent1"/>
          </a:solidFill>
        </p:grpSpPr>
        <p:sp>
          <p:nvSpPr>
            <p:cNvPr id="170" name="Freeform 148">
              <a:extLst>
                <a:ext uri="{FF2B5EF4-FFF2-40B4-BE49-F238E27FC236}">
                  <a16:creationId xmlns:a16="http://schemas.microsoft.com/office/drawing/2014/main" id="{8E8C409B-9E97-C84A-B9D3-A35AAE508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2" y="3213"/>
              <a:ext cx="75" cy="72"/>
            </a:xfrm>
            <a:custGeom>
              <a:avLst/>
              <a:gdLst>
                <a:gd name="T0" fmla="*/ 7 w 51"/>
                <a:gd name="T1" fmla="*/ 50 h 50"/>
                <a:gd name="T2" fmla="*/ 3 w 51"/>
                <a:gd name="T3" fmla="*/ 48 h 50"/>
                <a:gd name="T4" fmla="*/ 3 w 51"/>
                <a:gd name="T5" fmla="*/ 40 h 50"/>
                <a:gd name="T6" fmla="*/ 40 w 51"/>
                <a:gd name="T7" fmla="*/ 3 h 50"/>
                <a:gd name="T8" fmla="*/ 49 w 51"/>
                <a:gd name="T9" fmla="*/ 3 h 50"/>
                <a:gd name="T10" fmla="*/ 49 w 51"/>
                <a:gd name="T11" fmla="*/ 11 h 50"/>
                <a:gd name="T12" fmla="*/ 11 w 51"/>
                <a:gd name="T13" fmla="*/ 48 h 50"/>
                <a:gd name="T14" fmla="*/ 7 w 51"/>
                <a:gd name="T1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50">
                  <a:moveTo>
                    <a:pt x="7" y="50"/>
                  </a:moveTo>
                  <a:cubicBezTo>
                    <a:pt x="6" y="50"/>
                    <a:pt x="4" y="49"/>
                    <a:pt x="3" y="48"/>
                  </a:cubicBezTo>
                  <a:cubicBezTo>
                    <a:pt x="0" y="46"/>
                    <a:pt x="0" y="42"/>
                    <a:pt x="3" y="40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2" y="0"/>
                    <a:pt x="46" y="0"/>
                    <a:pt x="49" y="3"/>
                  </a:cubicBezTo>
                  <a:cubicBezTo>
                    <a:pt x="51" y="5"/>
                    <a:pt x="51" y="9"/>
                    <a:pt x="49" y="11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0" y="49"/>
                    <a:pt x="9" y="50"/>
                    <a:pt x="7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71" name="Freeform 149">
              <a:extLst>
                <a:ext uri="{FF2B5EF4-FFF2-40B4-BE49-F238E27FC236}">
                  <a16:creationId xmlns:a16="http://schemas.microsoft.com/office/drawing/2014/main" id="{DA0B5ECD-870E-4848-9CD3-F2A48AAED96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98" y="3155"/>
              <a:ext cx="89" cy="87"/>
            </a:xfrm>
            <a:custGeom>
              <a:avLst/>
              <a:gdLst>
                <a:gd name="T0" fmla="*/ 30 w 60"/>
                <a:gd name="T1" fmla="*/ 60 h 60"/>
                <a:gd name="T2" fmla="*/ 0 w 60"/>
                <a:gd name="T3" fmla="*/ 30 h 60"/>
                <a:gd name="T4" fmla="*/ 30 w 60"/>
                <a:gd name="T5" fmla="*/ 0 h 60"/>
                <a:gd name="T6" fmla="*/ 60 w 60"/>
                <a:gd name="T7" fmla="*/ 30 h 60"/>
                <a:gd name="T8" fmla="*/ 30 w 60"/>
                <a:gd name="T9" fmla="*/ 60 h 60"/>
                <a:gd name="T10" fmla="*/ 30 w 60"/>
                <a:gd name="T11" fmla="*/ 12 h 60"/>
                <a:gd name="T12" fmla="*/ 12 w 60"/>
                <a:gd name="T13" fmla="*/ 30 h 60"/>
                <a:gd name="T14" fmla="*/ 30 w 60"/>
                <a:gd name="T15" fmla="*/ 48 h 60"/>
                <a:gd name="T16" fmla="*/ 48 w 60"/>
                <a:gd name="T17" fmla="*/ 30 h 60"/>
                <a:gd name="T18" fmla="*/ 30 w 60"/>
                <a:gd name="T19" fmla="*/ 1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60">
                  <a:moveTo>
                    <a:pt x="30" y="60"/>
                  </a:moveTo>
                  <a:cubicBezTo>
                    <a:pt x="14" y="60"/>
                    <a:pt x="0" y="46"/>
                    <a:pt x="0" y="30"/>
                  </a:cubicBezTo>
                  <a:cubicBezTo>
                    <a:pt x="0" y="13"/>
                    <a:pt x="14" y="0"/>
                    <a:pt x="30" y="0"/>
                  </a:cubicBezTo>
                  <a:cubicBezTo>
                    <a:pt x="47" y="0"/>
                    <a:pt x="60" y="13"/>
                    <a:pt x="60" y="30"/>
                  </a:cubicBezTo>
                  <a:cubicBezTo>
                    <a:pt x="60" y="46"/>
                    <a:pt x="47" y="60"/>
                    <a:pt x="30" y="60"/>
                  </a:cubicBezTo>
                  <a:close/>
                  <a:moveTo>
                    <a:pt x="30" y="12"/>
                  </a:moveTo>
                  <a:cubicBezTo>
                    <a:pt x="20" y="12"/>
                    <a:pt x="12" y="20"/>
                    <a:pt x="12" y="30"/>
                  </a:cubicBezTo>
                  <a:cubicBezTo>
                    <a:pt x="12" y="40"/>
                    <a:pt x="20" y="48"/>
                    <a:pt x="30" y="48"/>
                  </a:cubicBezTo>
                  <a:cubicBezTo>
                    <a:pt x="40" y="48"/>
                    <a:pt x="48" y="40"/>
                    <a:pt x="48" y="30"/>
                  </a:cubicBezTo>
                  <a:cubicBezTo>
                    <a:pt x="48" y="20"/>
                    <a:pt x="40" y="12"/>
                    <a:pt x="3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72" name="Freeform 150">
              <a:extLst>
                <a:ext uri="{FF2B5EF4-FFF2-40B4-BE49-F238E27FC236}">
                  <a16:creationId xmlns:a16="http://schemas.microsoft.com/office/drawing/2014/main" id="{F35591AC-ECAA-6A44-8F99-819ED52E6DAB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0" y="3457"/>
              <a:ext cx="57" cy="55"/>
            </a:xfrm>
            <a:custGeom>
              <a:avLst/>
              <a:gdLst>
                <a:gd name="T0" fmla="*/ 32 w 39"/>
                <a:gd name="T1" fmla="*/ 38 h 38"/>
                <a:gd name="T2" fmla="*/ 28 w 39"/>
                <a:gd name="T3" fmla="*/ 36 h 38"/>
                <a:gd name="T4" fmla="*/ 2 w 39"/>
                <a:gd name="T5" fmla="*/ 11 h 38"/>
                <a:gd name="T6" fmla="*/ 2 w 39"/>
                <a:gd name="T7" fmla="*/ 2 h 38"/>
                <a:gd name="T8" fmla="*/ 11 w 39"/>
                <a:gd name="T9" fmla="*/ 2 h 38"/>
                <a:gd name="T10" fmla="*/ 36 w 39"/>
                <a:gd name="T11" fmla="*/ 28 h 38"/>
                <a:gd name="T12" fmla="*/ 36 w 39"/>
                <a:gd name="T13" fmla="*/ 36 h 38"/>
                <a:gd name="T14" fmla="*/ 32 w 39"/>
                <a:gd name="T1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38">
                  <a:moveTo>
                    <a:pt x="32" y="38"/>
                  </a:moveTo>
                  <a:cubicBezTo>
                    <a:pt x="30" y="38"/>
                    <a:pt x="29" y="37"/>
                    <a:pt x="28" y="36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0" y="8"/>
                    <a:pt x="0" y="4"/>
                    <a:pt x="2" y="2"/>
                  </a:cubicBezTo>
                  <a:cubicBezTo>
                    <a:pt x="5" y="0"/>
                    <a:pt x="8" y="0"/>
                    <a:pt x="11" y="2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9" y="30"/>
                    <a:pt x="39" y="34"/>
                    <a:pt x="36" y="36"/>
                  </a:cubicBezTo>
                  <a:cubicBezTo>
                    <a:pt x="35" y="37"/>
                    <a:pt x="33" y="38"/>
                    <a:pt x="32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73" name="Freeform 151">
              <a:extLst>
                <a:ext uri="{FF2B5EF4-FFF2-40B4-BE49-F238E27FC236}">
                  <a16:creationId xmlns:a16="http://schemas.microsoft.com/office/drawing/2014/main" id="{7C40EEF9-FCC2-A541-B120-A4514087991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98" y="3485"/>
              <a:ext cx="89" cy="86"/>
            </a:xfrm>
            <a:custGeom>
              <a:avLst/>
              <a:gdLst>
                <a:gd name="T0" fmla="*/ 30 w 60"/>
                <a:gd name="T1" fmla="*/ 60 h 60"/>
                <a:gd name="T2" fmla="*/ 0 w 60"/>
                <a:gd name="T3" fmla="*/ 30 h 60"/>
                <a:gd name="T4" fmla="*/ 30 w 60"/>
                <a:gd name="T5" fmla="*/ 0 h 60"/>
                <a:gd name="T6" fmla="*/ 60 w 60"/>
                <a:gd name="T7" fmla="*/ 30 h 60"/>
                <a:gd name="T8" fmla="*/ 30 w 60"/>
                <a:gd name="T9" fmla="*/ 60 h 60"/>
                <a:gd name="T10" fmla="*/ 30 w 60"/>
                <a:gd name="T11" fmla="*/ 12 h 60"/>
                <a:gd name="T12" fmla="*/ 12 w 60"/>
                <a:gd name="T13" fmla="*/ 30 h 60"/>
                <a:gd name="T14" fmla="*/ 30 w 60"/>
                <a:gd name="T15" fmla="*/ 48 h 60"/>
                <a:gd name="T16" fmla="*/ 48 w 60"/>
                <a:gd name="T17" fmla="*/ 30 h 60"/>
                <a:gd name="T18" fmla="*/ 30 w 60"/>
                <a:gd name="T19" fmla="*/ 1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60">
                  <a:moveTo>
                    <a:pt x="30" y="60"/>
                  </a:moveTo>
                  <a:cubicBezTo>
                    <a:pt x="14" y="60"/>
                    <a:pt x="0" y="46"/>
                    <a:pt x="0" y="30"/>
                  </a:cubicBezTo>
                  <a:cubicBezTo>
                    <a:pt x="0" y="13"/>
                    <a:pt x="14" y="0"/>
                    <a:pt x="30" y="0"/>
                  </a:cubicBezTo>
                  <a:cubicBezTo>
                    <a:pt x="47" y="0"/>
                    <a:pt x="60" y="13"/>
                    <a:pt x="60" y="30"/>
                  </a:cubicBezTo>
                  <a:cubicBezTo>
                    <a:pt x="60" y="46"/>
                    <a:pt x="47" y="60"/>
                    <a:pt x="30" y="60"/>
                  </a:cubicBezTo>
                  <a:close/>
                  <a:moveTo>
                    <a:pt x="30" y="12"/>
                  </a:moveTo>
                  <a:cubicBezTo>
                    <a:pt x="20" y="12"/>
                    <a:pt x="12" y="20"/>
                    <a:pt x="12" y="30"/>
                  </a:cubicBezTo>
                  <a:cubicBezTo>
                    <a:pt x="12" y="40"/>
                    <a:pt x="20" y="48"/>
                    <a:pt x="30" y="48"/>
                  </a:cubicBezTo>
                  <a:cubicBezTo>
                    <a:pt x="40" y="48"/>
                    <a:pt x="48" y="40"/>
                    <a:pt x="48" y="30"/>
                  </a:cubicBezTo>
                  <a:cubicBezTo>
                    <a:pt x="48" y="20"/>
                    <a:pt x="40" y="12"/>
                    <a:pt x="3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74" name="Freeform 152">
              <a:extLst>
                <a:ext uri="{FF2B5EF4-FFF2-40B4-BE49-F238E27FC236}">
                  <a16:creationId xmlns:a16="http://schemas.microsoft.com/office/drawing/2014/main" id="{A9892F93-4546-3D4E-B74D-759D573B708D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0" y="3213"/>
              <a:ext cx="75" cy="72"/>
            </a:xfrm>
            <a:custGeom>
              <a:avLst/>
              <a:gdLst>
                <a:gd name="T0" fmla="*/ 44 w 51"/>
                <a:gd name="T1" fmla="*/ 50 h 50"/>
                <a:gd name="T2" fmla="*/ 40 w 51"/>
                <a:gd name="T3" fmla="*/ 48 h 50"/>
                <a:gd name="T4" fmla="*/ 3 w 51"/>
                <a:gd name="T5" fmla="*/ 11 h 50"/>
                <a:gd name="T6" fmla="*/ 2 w 51"/>
                <a:gd name="T7" fmla="*/ 3 h 50"/>
                <a:gd name="T8" fmla="*/ 11 w 51"/>
                <a:gd name="T9" fmla="*/ 3 h 50"/>
                <a:gd name="T10" fmla="*/ 48 w 51"/>
                <a:gd name="T11" fmla="*/ 40 h 50"/>
                <a:gd name="T12" fmla="*/ 48 w 51"/>
                <a:gd name="T13" fmla="*/ 48 h 50"/>
                <a:gd name="T14" fmla="*/ 44 w 51"/>
                <a:gd name="T1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50">
                  <a:moveTo>
                    <a:pt x="44" y="50"/>
                  </a:moveTo>
                  <a:cubicBezTo>
                    <a:pt x="43" y="50"/>
                    <a:pt x="41" y="49"/>
                    <a:pt x="40" y="48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0" y="9"/>
                    <a:pt x="0" y="5"/>
                    <a:pt x="2" y="3"/>
                  </a:cubicBezTo>
                  <a:cubicBezTo>
                    <a:pt x="5" y="0"/>
                    <a:pt x="9" y="0"/>
                    <a:pt x="11" y="3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51" y="42"/>
                    <a:pt x="51" y="46"/>
                    <a:pt x="48" y="48"/>
                  </a:cubicBezTo>
                  <a:cubicBezTo>
                    <a:pt x="47" y="49"/>
                    <a:pt x="46" y="50"/>
                    <a:pt x="44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75" name="Freeform 153">
              <a:extLst>
                <a:ext uri="{FF2B5EF4-FFF2-40B4-BE49-F238E27FC236}">
                  <a16:creationId xmlns:a16="http://schemas.microsoft.com/office/drawing/2014/main" id="{FC0B3E8E-2558-BE41-ADEB-7D5023F6BD9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60" y="3155"/>
              <a:ext cx="89" cy="87"/>
            </a:xfrm>
            <a:custGeom>
              <a:avLst/>
              <a:gdLst>
                <a:gd name="T0" fmla="*/ 30 w 60"/>
                <a:gd name="T1" fmla="*/ 60 h 60"/>
                <a:gd name="T2" fmla="*/ 0 w 60"/>
                <a:gd name="T3" fmla="*/ 30 h 60"/>
                <a:gd name="T4" fmla="*/ 30 w 60"/>
                <a:gd name="T5" fmla="*/ 0 h 60"/>
                <a:gd name="T6" fmla="*/ 60 w 60"/>
                <a:gd name="T7" fmla="*/ 30 h 60"/>
                <a:gd name="T8" fmla="*/ 30 w 60"/>
                <a:gd name="T9" fmla="*/ 60 h 60"/>
                <a:gd name="T10" fmla="*/ 30 w 60"/>
                <a:gd name="T11" fmla="*/ 12 h 60"/>
                <a:gd name="T12" fmla="*/ 12 w 60"/>
                <a:gd name="T13" fmla="*/ 30 h 60"/>
                <a:gd name="T14" fmla="*/ 30 w 60"/>
                <a:gd name="T15" fmla="*/ 48 h 60"/>
                <a:gd name="T16" fmla="*/ 48 w 60"/>
                <a:gd name="T17" fmla="*/ 30 h 60"/>
                <a:gd name="T18" fmla="*/ 30 w 60"/>
                <a:gd name="T19" fmla="*/ 1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60">
                  <a:moveTo>
                    <a:pt x="30" y="60"/>
                  </a:moveTo>
                  <a:cubicBezTo>
                    <a:pt x="14" y="60"/>
                    <a:pt x="0" y="46"/>
                    <a:pt x="0" y="30"/>
                  </a:cubicBezTo>
                  <a:cubicBezTo>
                    <a:pt x="0" y="13"/>
                    <a:pt x="14" y="0"/>
                    <a:pt x="30" y="0"/>
                  </a:cubicBezTo>
                  <a:cubicBezTo>
                    <a:pt x="47" y="0"/>
                    <a:pt x="60" y="13"/>
                    <a:pt x="60" y="30"/>
                  </a:cubicBezTo>
                  <a:cubicBezTo>
                    <a:pt x="60" y="46"/>
                    <a:pt x="47" y="60"/>
                    <a:pt x="30" y="60"/>
                  </a:cubicBezTo>
                  <a:close/>
                  <a:moveTo>
                    <a:pt x="30" y="12"/>
                  </a:moveTo>
                  <a:cubicBezTo>
                    <a:pt x="20" y="12"/>
                    <a:pt x="12" y="20"/>
                    <a:pt x="12" y="30"/>
                  </a:cubicBezTo>
                  <a:cubicBezTo>
                    <a:pt x="12" y="40"/>
                    <a:pt x="20" y="48"/>
                    <a:pt x="30" y="48"/>
                  </a:cubicBezTo>
                  <a:cubicBezTo>
                    <a:pt x="40" y="48"/>
                    <a:pt x="48" y="40"/>
                    <a:pt x="48" y="30"/>
                  </a:cubicBezTo>
                  <a:cubicBezTo>
                    <a:pt x="48" y="20"/>
                    <a:pt x="40" y="12"/>
                    <a:pt x="3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76" name="Freeform 154">
              <a:extLst>
                <a:ext uri="{FF2B5EF4-FFF2-40B4-BE49-F238E27FC236}">
                  <a16:creationId xmlns:a16="http://schemas.microsoft.com/office/drawing/2014/main" id="{AF5CD9F4-8D4C-B94E-A070-7BA0E2494A4C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1" y="3457"/>
              <a:ext cx="56" cy="55"/>
            </a:xfrm>
            <a:custGeom>
              <a:avLst/>
              <a:gdLst>
                <a:gd name="T0" fmla="*/ 6 w 38"/>
                <a:gd name="T1" fmla="*/ 38 h 38"/>
                <a:gd name="T2" fmla="*/ 2 w 38"/>
                <a:gd name="T3" fmla="*/ 36 h 38"/>
                <a:gd name="T4" fmla="*/ 2 w 38"/>
                <a:gd name="T5" fmla="*/ 28 h 38"/>
                <a:gd name="T6" fmla="*/ 27 w 38"/>
                <a:gd name="T7" fmla="*/ 2 h 38"/>
                <a:gd name="T8" fmla="*/ 36 w 38"/>
                <a:gd name="T9" fmla="*/ 2 h 38"/>
                <a:gd name="T10" fmla="*/ 36 w 38"/>
                <a:gd name="T11" fmla="*/ 11 h 38"/>
                <a:gd name="T12" fmla="*/ 10 w 38"/>
                <a:gd name="T13" fmla="*/ 36 h 38"/>
                <a:gd name="T14" fmla="*/ 6 w 38"/>
                <a:gd name="T1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38">
                  <a:moveTo>
                    <a:pt x="6" y="38"/>
                  </a:moveTo>
                  <a:cubicBezTo>
                    <a:pt x="5" y="38"/>
                    <a:pt x="3" y="37"/>
                    <a:pt x="2" y="36"/>
                  </a:cubicBezTo>
                  <a:cubicBezTo>
                    <a:pt x="0" y="34"/>
                    <a:pt x="0" y="30"/>
                    <a:pt x="2" y="28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30" y="0"/>
                    <a:pt x="33" y="0"/>
                    <a:pt x="36" y="2"/>
                  </a:cubicBezTo>
                  <a:cubicBezTo>
                    <a:pt x="38" y="4"/>
                    <a:pt x="38" y="8"/>
                    <a:pt x="36" y="11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9" y="37"/>
                    <a:pt x="8" y="38"/>
                    <a:pt x="6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77" name="Freeform 155">
              <a:extLst>
                <a:ext uri="{FF2B5EF4-FFF2-40B4-BE49-F238E27FC236}">
                  <a16:creationId xmlns:a16="http://schemas.microsoft.com/office/drawing/2014/main" id="{B1B15CB0-A7E5-BC4F-A0BC-F0DE234CCD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60" y="3485"/>
              <a:ext cx="89" cy="86"/>
            </a:xfrm>
            <a:custGeom>
              <a:avLst/>
              <a:gdLst>
                <a:gd name="T0" fmla="*/ 30 w 60"/>
                <a:gd name="T1" fmla="*/ 60 h 60"/>
                <a:gd name="T2" fmla="*/ 0 w 60"/>
                <a:gd name="T3" fmla="*/ 30 h 60"/>
                <a:gd name="T4" fmla="*/ 30 w 60"/>
                <a:gd name="T5" fmla="*/ 0 h 60"/>
                <a:gd name="T6" fmla="*/ 60 w 60"/>
                <a:gd name="T7" fmla="*/ 30 h 60"/>
                <a:gd name="T8" fmla="*/ 30 w 60"/>
                <a:gd name="T9" fmla="*/ 60 h 60"/>
                <a:gd name="T10" fmla="*/ 30 w 60"/>
                <a:gd name="T11" fmla="*/ 12 h 60"/>
                <a:gd name="T12" fmla="*/ 12 w 60"/>
                <a:gd name="T13" fmla="*/ 30 h 60"/>
                <a:gd name="T14" fmla="*/ 30 w 60"/>
                <a:gd name="T15" fmla="*/ 48 h 60"/>
                <a:gd name="T16" fmla="*/ 48 w 60"/>
                <a:gd name="T17" fmla="*/ 30 h 60"/>
                <a:gd name="T18" fmla="*/ 30 w 60"/>
                <a:gd name="T19" fmla="*/ 1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60">
                  <a:moveTo>
                    <a:pt x="30" y="60"/>
                  </a:moveTo>
                  <a:cubicBezTo>
                    <a:pt x="13" y="60"/>
                    <a:pt x="0" y="46"/>
                    <a:pt x="0" y="30"/>
                  </a:cubicBezTo>
                  <a:cubicBezTo>
                    <a:pt x="0" y="13"/>
                    <a:pt x="13" y="0"/>
                    <a:pt x="30" y="0"/>
                  </a:cubicBezTo>
                  <a:cubicBezTo>
                    <a:pt x="46" y="0"/>
                    <a:pt x="60" y="13"/>
                    <a:pt x="60" y="30"/>
                  </a:cubicBezTo>
                  <a:cubicBezTo>
                    <a:pt x="60" y="46"/>
                    <a:pt x="46" y="60"/>
                    <a:pt x="30" y="60"/>
                  </a:cubicBezTo>
                  <a:close/>
                  <a:moveTo>
                    <a:pt x="30" y="12"/>
                  </a:moveTo>
                  <a:cubicBezTo>
                    <a:pt x="20" y="12"/>
                    <a:pt x="12" y="20"/>
                    <a:pt x="12" y="30"/>
                  </a:cubicBezTo>
                  <a:cubicBezTo>
                    <a:pt x="12" y="40"/>
                    <a:pt x="20" y="48"/>
                    <a:pt x="30" y="48"/>
                  </a:cubicBezTo>
                  <a:cubicBezTo>
                    <a:pt x="40" y="48"/>
                    <a:pt x="48" y="40"/>
                    <a:pt x="48" y="30"/>
                  </a:cubicBezTo>
                  <a:cubicBezTo>
                    <a:pt x="48" y="20"/>
                    <a:pt x="40" y="12"/>
                    <a:pt x="3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78" name="Freeform 156">
              <a:extLst>
                <a:ext uri="{FF2B5EF4-FFF2-40B4-BE49-F238E27FC236}">
                  <a16:creationId xmlns:a16="http://schemas.microsoft.com/office/drawing/2014/main" id="{67AB54EA-1D00-BA41-A554-14265C9BADB6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4" y="3346"/>
              <a:ext cx="72" cy="17"/>
            </a:xfrm>
            <a:custGeom>
              <a:avLst/>
              <a:gdLst>
                <a:gd name="T0" fmla="*/ 42 w 48"/>
                <a:gd name="T1" fmla="*/ 12 h 12"/>
                <a:gd name="T2" fmla="*/ 6 w 48"/>
                <a:gd name="T3" fmla="*/ 12 h 12"/>
                <a:gd name="T4" fmla="*/ 0 w 48"/>
                <a:gd name="T5" fmla="*/ 6 h 12"/>
                <a:gd name="T6" fmla="*/ 6 w 48"/>
                <a:gd name="T7" fmla="*/ 0 h 12"/>
                <a:gd name="T8" fmla="*/ 42 w 48"/>
                <a:gd name="T9" fmla="*/ 0 h 12"/>
                <a:gd name="T10" fmla="*/ 48 w 48"/>
                <a:gd name="T11" fmla="*/ 6 h 12"/>
                <a:gd name="T12" fmla="*/ 42 w 4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2">
                  <a:moveTo>
                    <a:pt x="4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5" y="0"/>
                    <a:pt x="48" y="2"/>
                    <a:pt x="48" y="6"/>
                  </a:cubicBezTo>
                  <a:cubicBezTo>
                    <a:pt x="48" y="9"/>
                    <a:pt x="45" y="12"/>
                    <a:pt x="4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79" name="Freeform 157">
              <a:extLst>
                <a:ext uri="{FF2B5EF4-FFF2-40B4-BE49-F238E27FC236}">
                  <a16:creationId xmlns:a16="http://schemas.microsoft.com/office/drawing/2014/main" id="{7CFDB85D-494A-024F-86F2-B6983F221C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98" y="3311"/>
              <a:ext cx="89" cy="87"/>
            </a:xfrm>
            <a:custGeom>
              <a:avLst/>
              <a:gdLst>
                <a:gd name="T0" fmla="*/ 30 w 60"/>
                <a:gd name="T1" fmla="*/ 60 h 60"/>
                <a:gd name="T2" fmla="*/ 0 w 60"/>
                <a:gd name="T3" fmla="*/ 30 h 60"/>
                <a:gd name="T4" fmla="*/ 30 w 60"/>
                <a:gd name="T5" fmla="*/ 0 h 60"/>
                <a:gd name="T6" fmla="*/ 60 w 60"/>
                <a:gd name="T7" fmla="*/ 30 h 60"/>
                <a:gd name="T8" fmla="*/ 30 w 60"/>
                <a:gd name="T9" fmla="*/ 60 h 60"/>
                <a:gd name="T10" fmla="*/ 30 w 60"/>
                <a:gd name="T11" fmla="*/ 12 h 60"/>
                <a:gd name="T12" fmla="*/ 12 w 60"/>
                <a:gd name="T13" fmla="*/ 30 h 60"/>
                <a:gd name="T14" fmla="*/ 30 w 60"/>
                <a:gd name="T15" fmla="*/ 48 h 60"/>
                <a:gd name="T16" fmla="*/ 48 w 60"/>
                <a:gd name="T17" fmla="*/ 30 h 60"/>
                <a:gd name="T18" fmla="*/ 30 w 60"/>
                <a:gd name="T19" fmla="*/ 1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60">
                  <a:moveTo>
                    <a:pt x="30" y="60"/>
                  </a:moveTo>
                  <a:cubicBezTo>
                    <a:pt x="14" y="60"/>
                    <a:pt x="0" y="46"/>
                    <a:pt x="0" y="30"/>
                  </a:cubicBezTo>
                  <a:cubicBezTo>
                    <a:pt x="0" y="13"/>
                    <a:pt x="14" y="0"/>
                    <a:pt x="30" y="0"/>
                  </a:cubicBezTo>
                  <a:cubicBezTo>
                    <a:pt x="47" y="0"/>
                    <a:pt x="60" y="13"/>
                    <a:pt x="60" y="30"/>
                  </a:cubicBezTo>
                  <a:cubicBezTo>
                    <a:pt x="60" y="46"/>
                    <a:pt x="47" y="60"/>
                    <a:pt x="30" y="60"/>
                  </a:cubicBezTo>
                  <a:close/>
                  <a:moveTo>
                    <a:pt x="30" y="12"/>
                  </a:moveTo>
                  <a:cubicBezTo>
                    <a:pt x="20" y="12"/>
                    <a:pt x="12" y="20"/>
                    <a:pt x="12" y="30"/>
                  </a:cubicBezTo>
                  <a:cubicBezTo>
                    <a:pt x="12" y="40"/>
                    <a:pt x="20" y="48"/>
                    <a:pt x="30" y="48"/>
                  </a:cubicBezTo>
                  <a:cubicBezTo>
                    <a:pt x="40" y="48"/>
                    <a:pt x="48" y="40"/>
                    <a:pt x="48" y="30"/>
                  </a:cubicBezTo>
                  <a:cubicBezTo>
                    <a:pt x="48" y="20"/>
                    <a:pt x="40" y="12"/>
                    <a:pt x="3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80" name="Freeform 158">
              <a:extLst>
                <a:ext uri="{FF2B5EF4-FFF2-40B4-BE49-F238E27FC236}">
                  <a16:creationId xmlns:a16="http://schemas.microsoft.com/office/drawing/2014/main" id="{29B1044C-E2D2-6641-83C4-F6039E8C3EAB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1" y="3346"/>
              <a:ext cx="71" cy="17"/>
            </a:xfrm>
            <a:custGeom>
              <a:avLst/>
              <a:gdLst>
                <a:gd name="T0" fmla="*/ 42 w 48"/>
                <a:gd name="T1" fmla="*/ 12 h 12"/>
                <a:gd name="T2" fmla="*/ 6 w 48"/>
                <a:gd name="T3" fmla="*/ 12 h 12"/>
                <a:gd name="T4" fmla="*/ 0 w 48"/>
                <a:gd name="T5" fmla="*/ 6 h 12"/>
                <a:gd name="T6" fmla="*/ 6 w 48"/>
                <a:gd name="T7" fmla="*/ 0 h 12"/>
                <a:gd name="T8" fmla="*/ 42 w 48"/>
                <a:gd name="T9" fmla="*/ 0 h 12"/>
                <a:gd name="T10" fmla="*/ 48 w 48"/>
                <a:gd name="T11" fmla="*/ 6 h 12"/>
                <a:gd name="T12" fmla="*/ 42 w 4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2">
                  <a:moveTo>
                    <a:pt x="4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5" y="0"/>
                    <a:pt x="48" y="2"/>
                    <a:pt x="48" y="6"/>
                  </a:cubicBezTo>
                  <a:cubicBezTo>
                    <a:pt x="48" y="9"/>
                    <a:pt x="45" y="12"/>
                    <a:pt x="4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81" name="Freeform 159">
              <a:extLst>
                <a:ext uri="{FF2B5EF4-FFF2-40B4-BE49-F238E27FC236}">
                  <a16:creationId xmlns:a16="http://schemas.microsoft.com/office/drawing/2014/main" id="{D04495BF-6265-7A4F-9624-AF37EE9A7BE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60" y="3311"/>
              <a:ext cx="89" cy="87"/>
            </a:xfrm>
            <a:custGeom>
              <a:avLst/>
              <a:gdLst>
                <a:gd name="T0" fmla="*/ 30 w 60"/>
                <a:gd name="T1" fmla="*/ 60 h 60"/>
                <a:gd name="T2" fmla="*/ 0 w 60"/>
                <a:gd name="T3" fmla="*/ 30 h 60"/>
                <a:gd name="T4" fmla="*/ 30 w 60"/>
                <a:gd name="T5" fmla="*/ 0 h 60"/>
                <a:gd name="T6" fmla="*/ 60 w 60"/>
                <a:gd name="T7" fmla="*/ 30 h 60"/>
                <a:gd name="T8" fmla="*/ 30 w 60"/>
                <a:gd name="T9" fmla="*/ 60 h 60"/>
                <a:gd name="T10" fmla="*/ 30 w 60"/>
                <a:gd name="T11" fmla="*/ 12 h 60"/>
                <a:gd name="T12" fmla="*/ 12 w 60"/>
                <a:gd name="T13" fmla="*/ 30 h 60"/>
                <a:gd name="T14" fmla="*/ 30 w 60"/>
                <a:gd name="T15" fmla="*/ 48 h 60"/>
                <a:gd name="T16" fmla="*/ 48 w 60"/>
                <a:gd name="T17" fmla="*/ 30 h 60"/>
                <a:gd name="T18" fmla="*/ 30 w 60"/>
                <a:gd name="T19" fmla="*/ 1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60">
                  <a:moveTo>
                    <a:pt x="30" y="60"/>
                  </a:moveTo>
                  <a:cubicBezTo>
                    <a:pt x="14" y="60"/>
                    <a:pt x="0" y="46"/>
                    <a:pt x="0" y="30"/>
                  </a:cubicBezTo>
                  <a:cubicBezTo>
                    <a:pt x="0" y="13"/>
                    <a:pt x="14" y="0"/>
                    <a:pt x="30" y="0"/>
                  </a:cubicBezTo>
                  <a:cubicBezTo>
                    <a:pt x="47" y="0"/>
                    <a:pt x="60" y="13"/>
                    <a:pt x="60" y="30"/>
                  </a:cubicBezTo>
                  <a:cubicBezTo>
                    <a:pt x="60" y="46"/>
                    <a:pt x="47" y="60"/>
                    <a:pt x="30" y="60"/>
                  </a:cubicBezTo>
                  <a:close/>
                  <a:moveTo>
                    <a:pt x="30" y="12"/>
                  </a:moveTo>
                  <a:cubicBezTo>
                    <a:pt x="20" y="12"/>
                    <a:pt x="12" y="20"/>
                    <a:pt x="12" y="30"/>
                  </a:cubicBezTo>
                  <a:cubicBezTo>
                    <a:pt x="12" y="40"/>
                    <a:pt x="20" y="48"/>
                    <a:pt x="30" y="48"/>
                  </a:cubicBezTo>
                  <a:cubicBezTo>
                    <a:pt x="40" y="48"/>
                    <a:pt x="48" y="40"/>
                    <a:pt x="48" y="30"/>
                  </a:cubicBezTo>
                  <a:cubicBezTo>
                    <a:pt x="48" y="20"/>
                    <a:pt x="40" y="12"/>
                    <a:pt x="3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82" name="Oval 160">
              <a:extLst>
                <a:ext uri="{FF2B5EF4-FFF2-40B4-BE49-F238E27FC236}">
                  <a16:creationId xmlns:a16="http://schemas.microsoft.com/office/drawing/2014/main" id="{0DCD1D92-34C0-2940-9188-97E05488F3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0" y="3434"/>
              <a:ext cx="29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83" name="Freeform 161">
              <a:extLst>
                <a:ext uri="{FF2B5EF4-FFF2-40B4-BE49-F238E27FC236}">
                  <a16:creationId xmlns:a16="http://schemas.microsoft.com/office/drawing/2014/main" id="{7619177A-DB0B-F247-9FF6-F0476A03D96B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1" y="3275"/>
              <a:ext cx="107" cy="146"/>
            </a:xfrm>
            <a:custGeom>
              <a:avLst/>
              <a:gdLst>
                <a:gd name="T0" fmla="*/ 36 w 72"/>
                <a:gd name="T1" fmla="*/ 101 h 101"/>
                <a:gd name="T2" fmla="*/ 30 w 72"/>
                <a:gd name="T3" fmla="*/ 95 h 101"/>
                <a:gd name="T4" fmla="*/ 30 w 72"/>
                <a:gd name="T5" fmla="*/ 65 h 101"/>
                <a:gd name="T6" fmla="*/ 36 w 72"/>
                <a:gd name="T7" fmla="*/ 59 h 101"/>
                <a:gd name="T8" fmla="*/ 60 w 72"/>
                <a:gd name="T9" fmla="*/ 36 h 101"/>
                <a:gd name="T10" fmla="*/ 36 w 72"/>
                <a:gd name="T11" fmla="*/ 12 h 101"/>
                <a:gd name="T12" fmla="*/ 12 w 72"/>
                <a:gd name="T13" fmla="*/ 36 h 101"/>
                <a:gd name="T14" fmla="*/ 6 w 72"/>
                <a:gd name="T15" fmla="*/ 42 h 101"/>
                <a:gd name="T16" fmla="*/ 0 w 72"/>
                <a:gd name="T17" fmla="*/ 36 h 101"/>
                <a:gd name="T18" fmla="*/ 36 w 72"/>
                <a:gd name="T19" fmla="*/ 0 h 101"/>
                <a:gd name="T20" fmla="*/ 72 w 72"/>
                <a:gd name="T21" fmla="*/ 36 h 101"/>
                <a:gd name="T22" fmla="*/ 42 w 72"/>
                <a:gd name="T23" fmla="*/ 71 h 101"/>
                <a:gd name="T24" fmla="*/ 42 w 72"/>
                <a:gd name="T25" fmla="*/ 95 h 101"/>
                <a:gd name="T26" fmla="*/ 36 w 72"/>
                <a:gd name="T27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2" h="101">
                  <a:moveTo>
                    <a:pt x="36" y="101"/>
                  </a:moveTo>
                  <a:cubicBezTo>
                    <a:pt x="33" y="101"/>
                    <a:pt x="30" y="99"/>
                    <a:pt x="30" y="9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2"/>
                    <a:pt x="33" y="59"/>
                    <a:pt x="36" y="59"/>
                  </a:cubicBezTo>
                  <a:cubicBezTo>
                    <a:pt x="49" y="59"/>
                    <a:pt x="60" y="49"/>
                    <a:pt x="60" y="36"/>
                  </a:cubicBezTo>
                  <a:cubicBezTo>
                    <a:pt x="60" y="23"/>
                    <a:pt x="49" y="12"/>
                    <a:pt x="36" y="12"/>
                  </a:cubicBezTo>
                  <a:cubicBezTo>
                    <a:pt x="23" y="12"/>
                    <a:pt x="12" y="23"/>
                    <a:pt x="12" y="36"/>
                  </a:cubicBezTo>
                  <a:cubicBezTo>
                    <a:pt x="12" y="39"/>
                    <a:pt x="10" y="42"/>
                    <a:pt x="6" y="42"/>
                  </a:cubicBezTo>
                  <a:cubicBezTo>
                    <a:pt x="3" y="42"/>
                    <a:pt x="0" y="39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53"/>
                    <a:pt x="59" y="68"/>
                    <a:pt x="42" y="71"/>
                  </a:cubicBezTo>
                  <a:cubicBezTo>
                    <a:pt x="42" y="95"/>
                    <a:pt x="42" y="95"/>
                    <a:pt x="42" y="95"/>
                  </a:cubicBezTo>
                  <a:cubicBezTo>
                    <a:pt x="42" y="99"/>
                    <a:pt x="39" y="101"/>
                    <a:pt x="36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</p:grpSp>
      <p:grpSp>
        <p:nvGrpSpPr>
          <p:cNvPr id="185" name="Group 98">
            <a:extLst>
              <a:ext uri="{FF2B5EF4-FFF2-40B4-BE49-F238E27FC236}">
                <a16:creationId xmlns:a16="http://schemas.microsoft.com/office/drawing/2014/main" id="{7C33E39D-1B8D-8E4E-9D4F-DA8DD65CA1F9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3323794" y="4324704"/>
            <a:ext cx="503382" cy="466750"/>
            <a:chOff x="348" y="3011"/>
            <a:chExt cx="426" cy="395"/>
          </a:xfrm>
          <a:solidFill>
            <a:schemeClr val="accent1"/>
          </a:solidFill>
        </p:grpSpPr>
        <p:sp>
          <p:nvSpPr>
            <p:cNvPr id="186" name="Freeform 99">
              <a:extLst>
                <a:ext uri="{FF2B5EF4-FFF2-40B4-BE49-F238E27FC236}">
                  <a16:creationId xmlns:a16="http://schemas.microsoft.com/office/drawing/2014/main" id="{AD8832E6-74B8-124A-AD34-263F9478BAD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8" y="3011"/>
              <a:ext cx="426" cy="395"/>
            </a:xfrm>
            <a:custGeom>
              <a:avLst/>
              <a:gdLst>
                <a:gd name="T0" fmla="*/ 16 w 288"/>
                <a:gd name="T1" fmla="*/ 267 h 267"/>
                <a:gd name="T2" fmla="*/ 12 w 288"/>
                <a:gd name="T3" fmla="*/ 265 h 267"/>
                <a:gd name="T4" fmla="*/ 11 w 288"/>
                <a:gd name="T5" fmla="*/ 258 h 267"/>
                <a:gd name="T6" fmla="*/ 40 w 288"/>
                <a:gd name="T7" fmla="*/ 201 h 267"/>
                <a:gd name="T8" fmla="*/ 0 w 288"/>
                <a:gd name="T9" fmla="*/ 119 h 267"/>
                <a:gd name="T10" fmla="*/ 144 w 288"/>
                <a:gd name="T11" fmla="*/ 0 h 267"/>
                <a:gd name="T12" fmla="*/ 288 w 288"/>
                <a:gd name="T13" fmla="*/ 119 h 267"/>
                <a:gd name="T14" fmla="*/ 144 w 288"/>
                <a:gd name="T15" fmla="*/ 237 h 267"/>
                <a:gd name="T16" fmla="*/ 96 w 288"/>
                <a:gd name="T17" fmla="*/ 231 h 267"/>
                <a:gd name="T18" fmla="*/ 19 w 288"/>
                <a:gd name="T19" fmla="*/ 267 h 267"/>
                <a:gd name="T20" fmla="*/ 16 w 288"/>
                <a:gd name="T21" fmla="*/ 267 h 267"/>
                <a:gd name="T22" fmla="*/ 144 w 288"/>
                <a:gd name="T23" fmla="*/ 12 h 267"/>
                <a:gd name="T24" fmla="*/ 12 w 288"/>
                <a:gd name="T25" fmla="*/ 119 h 267"/>
                <a:gd name="T26" fmla="*/ 51 w 288"/>
                <a:gd name="T27" fmla="*/ 194 h 267"/>
                <a:gd name="T28" fmla="*/ 52 w 288"/>
                <a:gd name="T29" fmla="*/ 202 h 267"/>
                <a:gd name="T30" fmla="*/ 29 w 288"/>
                <a:gd name="T31" fmla="*/ 248 h 267"/>
                <a:gd name="T32" fmla="*/ 93 w 288"/>
                <a:gd name="T33" fmla="*/ 219 h 267"/>
                <a:gd name="T34" fmla="*/ 97 w 288"/>
                <a:gd name="T35" fmla="*/ 218 h 267"/>
                <a:gd name="T36" fmla="*/ 144 w 288"/>
                <a:gd name="T37" fmla="*/ 225 h 267"/>
                <a:gd name="T38" fmla="*/ 276 w 288"/>
                <a:gd name="T39" fmla="*/ 119 h 267"/>
                <a:gd name="T40" fmla="*/ 144 w 288"/>
                <a:gd name="T41" fmla="*/ 1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8" h="267">
                  <a:moveTo>
                    <a:pt x="16" y="267"/>
                  </a:moveTo>
                  <a:cubicBezTo>
                    <a:pt x="14" y="267"/>
                    <a:pt x="13" y="267"/>
                    <a:pt x="12" y="265"/>
                  </a:cubicBezTo>
                  <a:cubicBezTo>
                    <a:pt x="10" y="263"/>
                    <a:pt x="9" y="261"/>
                    <a:pt x="11" y="258"/>
                  </a:cubicBezTo>
                  <a:cubicBezTo>
                    <a:pt x="40" y="201"/>
                    <a:pt x="40" y="201"/>
                    <a:pt x="40" y="201"/>
                  </a:cubicBezTo>
                  <a:cubicBezTo>
                    <a:pt x="14" y="179"/>
                    <a:pt x="0" y="150"/>
                    <a:pt x="0" y="119"/>
                  </a:cubicBezTo>
                  <a:cubicBezTo>
                    <a:pt x="0" y="53"/>
                    <a:pt x="64" y="0"/>
                    <a:pt x="144" y="0"/>
                  </a:cubicBezTo>
                  <a:cubicBezTo>
                    <a:pt x="223" y="0"/>
                    <a:pt x="288" y="53"/>
                    <a:pt x="288" y="119"/>
                  </a:cubicBezTo>
                  <a:cubicBezTo>
                    <a:pt x="288" y="184"/>
                    <a:pt x="223" y="237"/>
                    <a:pt x="144" y="237"/>
                  </a:cubicBezTo>
                  <a:cubicBezTo>
                    <a:pt x="127" y="237"/>
                    <a:pt x="111" y="235"/>
                    <a:pt x="96" y="231"/>
                  </a:cubicBezTo>
                  <a:cubicBezTo>
                    <a:pt x="19" y="267"/>
                    <a:pt x="19" y="267"/>
                    <a:pt x="19" y="267"/>
                  </a:cubicBezTo>
                  <a:cubicBezTo>
                    <a:pt x="18" y="267"/>
                    <a:pt x="17" y="267"/>
                    <a:pt x="16" y="267"/>
                  </a:cubicBezTo>
                  <a:close/>
                  <a:moveTo>
                    <a:pt x="144" y="12"/>
                  </a:moveTo>
                  <a:cubicBezTo>
                    <a:pt x="71" y="12"/>
                    <a:pt x="12" y="60"/>
                    <a:pt x="12" y="119"/>
                  </a:cubicBezTo>
                  <a:cubicBezTo>
                    <a:pt x="12" y="147"/>
                    <a:pt x="26" y="174"/>
                    <a:pt x="51" y="194"/>
                  </a:cubicBezTo>
                  <a:cubicBezTo>
                    <a:pt x="53" y="196"/>
                    <a:pt x="54" y="199"/>
                    <a:pt x="52" y="202"/>
                  </a:cubicBezTo>
                  <a:cubicBezTo>
                    <a:pt x="29" y="248"/>
                    <a:pt x="29" y="248"/>
                    <a:pt x="29" y="248"/>
                  </a:cubicBezTo>
                  <a:cubicBezTo>
                    <a:pt x="93" y="219"/>
                    <a:pt x="93" y="219"/>
                    <a:pt x="93" y="219"/>
                  </a:cubicBezTo>
                  <a:cubicBezTo>
                    <a:pt x="94" y="218"/>
                    <a:pt x="96" y="218"/>
                    <a:pt x="97" y="218"/>
                  </a:cubicBezTo>
                  <a:cubicBezTo>
                    <a:pt x="112" y="223"/>
                    <a:pt x="128" y="225"/>
                    <a:pt x="144" y="225"/>
                  </a:cubicBezTo>
                  <a:cubicBezTo>
                    <a:pt x="216" y="225"/>
                    <a:pt x="276" y="178"/>
                    <a:pt x="276" y="119"/>
                  </a:cubicBezTo>
                  <a:cubicBezTo>
                    <a:pt x="276" y="60"/>
                    <a:pt x="216" y="12"/>
                    <a:pt x="14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n-lt"/>
              </a:endParaRPr>
            </a:p>
          </p:txBody>
        </p:sp>
        <p:sp>
          <p:nvSpPr>
            <p:cNvPr id="187" name="Freeform 100">
              <a:extLst>
                <a:ext uri="{FF2B5EF4-FFF2-40B4-BE49-F238E27FC236}">
                  <a16:creationId xmlns:a16="http://schemas.microsoft.com/office/drawing/2014/main" id="{8A44DBE0-E9B2-D848-B6E3-CCE472D440A2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" y="3092"/>
              <a:ext cx="124" cy="145"/>
            </a:xfrm>
            <a:custGeom>
              <a:avLst/>
              <a:gdLst>
                <a:gd name="T0" fmla="*/ 42 w 84"/>
                <a:gd name="T1" fmla="*/ 98 h 98"/>
                <a:gd name="T2" fmla="*/ 36 w 84"/>
                <a:gd name="T3" fmla="*/ 92 h 98"/>
                <a:gd name="T4" fmla="*/ 36 w 84"/>
                <a:gd name="T5" fmla="*/ 77 h 98"/>
                <a:gd name="T6" fmla="*/ 42 w 84"/>
                <a:gd name="T7" fmla="*/ 71 h 98"/>
                <a:gd name="T8" fmla="*/ 72 w 84"/>
                <a:gd name="T9" fmla="*/ 42 h 98"/>
                <a:gd name="T10" fmla="*/ 42 w 84"/>
                <a:gd name="T11" fmla="*/ 12 h 98"/>
                <a:gd name="T12" fmla="*/ 12 w 84"/>
                <a:gd name="T13" fmla="*/ 43 h 98"/>
                <a:gd name="T14" fmla="*/ 6 w 84"/>
                <a:gd name="T15" fmla="*/ 49 h 98"/>
                <a:gd name="T16" fmla="*/ 0 w 84"/>
                <a:gd name="T17" fmla="*/ 43 h 98"/>
                <a:gd name="T18" fmla="*/ 42 w 84"/>
                <a:gd name="T19" fmla="*/ 0 h 98"/>
                <a:gd name="T20" fmla="*/ 84 w 84"/>
                <a:gd name="T21" fmla="*/ 42 h 98"/>
                <a:gd name="T22" fmla="*/ 48 w 84"/>
                <a:gd name="T23" fmla="*/ 83 h 98"/>
                <a:gd name="T24" fmla="*/ 48 w 84"/>
                <a:gd name="T25" fmla="*/ 92 h 98"/>
                <a:gd name="T26" fmla="*/ 42 w 84"/>
                <a:gd name="T27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" h="98">
                  <a:moveTo>
                    <a:pt x="42" y="98"/>
                  </a:moveTo>
                  <a:cubicBezTo>
                    <a:pt x="38" y="98"/>
                    <a:pt x="36" y="95"/>
                    <a:pt x="36" y="92"/>
                  </a:cubicBezTo>
                  <a:cubicBezTo>
                    <a:pt x="36" y="77"/>
                    <a:pt x="36" y="77"/>
                    <a:pt x="36" y="77"/>
                  </a:cubicBezTo>
                  <a:cubicBezTo>
                    <a:pt x="36" y="74"/>
                    <a:pt x="38" y="71"/>
                    <a:pt x="42" y="71"/>
                  </a:cubicBezTo>
                  <a:cubicBezTo>
                    <a:pt x="58" y="71"/>
                    <a:pt x="72" y="58"/>
                    <a:pt x="72" y="42"/>
                  </a:cubicBezTo>
                  <a:cubicBezTo>
                    <a:pt x="72" y="25"/>
                    <a:pt x="58" y="12"/>
                    <a:pt x="42" y="12"/>
                  </a:cubicBezTo>
                  <a:cubicBezTo>
                    <a:pt x="25" y="12"/>
                    <a:pt x="12" y="26"/>
                    <a:pt x="12" y="43"/>
                  </a:cubicBezTo>
                  <a:cubicBezTo>
                    <a:pt x="12" y="46"/>
                    <a:pt x="9" y="49"/>
                    <a:pt x="6" y="49"/>
                  </a:cubicBezTo>
                  <a:cubicBezTo>
                    <a:pt x="2" y="49"/>
                    <a:pt x="0" y="46"/>
                    <a:pt x="0" y="43"/>
                  </a:cubicBezTo>
                  <a:cubicBezTo>
                    <a:pt x="0" y="19"/>
                    <a:pt x="18" y="0"/>
                    <a:pt x="42" y="0"/>
                  </a:cubicBezTo>
                  <a:cubicBezTo>
                    <a:pt x="65" y="0"/>
                    <a:pt x="84" y="19"/>
                    <a:pt x="84" y="42"/>
                  </a:cubicBezTo>
                  <a:cubicBezTo>
                    <a:pt x="84" y="62"/>
                    <a:pt x="68" y="80"/>
                    <a:pt x="48" y="83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5"/>
                    <a:pt x="45" y="98"/>
                    <a:pt x="42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n-lt"/>
              </a:endParaRPr>
            </a:p>
          </p:txBody>
        </p:sp>
        <p:sp>
          <p:nvSpPr>
            <p:cNvPr id="188" name="Oval 101">
              <a:extLst>
                <a:ext uri="{FF2B5EF4-FFF2-40B4-BE49-F238E27FC236}">
                  <a16:creationId xmlns:a16="http://schemas.microsoft.com/office/drawing/2014/main" id="{AC4C9687-F04A-6D47-9FC0-46BA1393FC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2" y="3250"/>
              <a:ext cx="36" cy="3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n-lt"/>
              </a:endParaRPr>
            </a:p>
          </p:txBody>
        </p:sp>
      </p:grpSp>
      <p:grpSp>
        <p:nvGrpSpPr>
          <p:cNvPr id="189" name="Group 133">
            <a:extLst>
              <a:ext uri="{FF2B5EF4-FFF2-40B4-BE49-F238E27FC236}">
                <a16:creationId xmlns:a16="http://schemas.microsoft.com/office/drawing/2014/main" id="{E59F227F-CDAA-2645-BBA5-7162A1A03A93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69996" y="4304038"/>
            <a:ext cx="508082" cy="508082"/>
            <a:chOff x="5508" y="2995"/>
            <a:chExt cx="427" cy="427"/>
          </a:xfrm>
          <a:solidFill>
            <a:schemeClr val="accent1"/>
          </a:solidFill>
        </p:grpSpPr>
        <p:sp>
          <p:nvSpPr>
            <p:cNvPr id="190" name="Freeform 134">
              <a:extLst>
                <a:ext uri="{FF2B5EF4-FFF2-40B4-BE49-F238E27FC236}">
                  <a16:creationId xmlns:a16="http://schemas.microsoft.com/office/drawing/2014/main" id="{B7172BEF-887A-9048-B469-007E20F8BE5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0" y="2995"/>
              <a:ext cx="285" cy="249"/>
            </a:xfrm>
            <a:custGeom>
              <a:avLst/>
              <a:gdLst>
                <a:gd name="T0" fmla="*/ 90 w 192"/>
                <a:gd name="T1" fmla="*/ 168 h 168"/>
                <a:gd name="T2" fmla="*/ 87 w 192"/>
                <a:gd name="T3" fmla="*/ 168 h 168"/>
                <a:gd name="T4" fmla="*/ 84 w 192"/>
                <a:gd name="T5" fmla="*/ 162 h 168"/>
                <a:gd name="T6" fmla="*/ 84 w 192"/>
                <a:gd name="T7" fmla="*/ 120 h 168"/>
                <a:gd name="T8" fmla="*/ 72 w 192"/>
                <a:gd name="T9" fmla="*/ 120 h 168"/>
                <a:gd name="T10" fmla="*/ 72 w 192"/>
                <a:gd name="T11" fmla="*/ 108 h 168"/>
                <a:gd name="T12" fmla="*/ 90 w 192"/>
                <a:gd name="T13" fmla="*/ 108 h 168"/>
                <a:gd name="T14" fmla="*/ 96 w 192"/>
                <a:gd name="T15" fmla="*/ 114 h 168"/>
                <a:gd name="T16" fmla="*/ 96 w 192"/>
                <a:gd name="T17" fmla="*/ 148 h 168"/>
                <a:gd name="T18" fmla="*/ 138 w 192"/>
                <a:gd name="T19" fmla="*/ 110 h 168"/>
                <a:gd name="T20" fmla="*/ 142 w 192"/>
                <a:gd name="T21" fmla="*/ 108 h 168"/>
                <a:gd name="T22" fmla="*/ 180 w 192"/>
                <a:gd name="T23" fmla="*/ 108 h 168"/>
                <a:gd name="T24" fmla="*/ 180 w 192"/>
                <a:gd name="T25" fmla="*/ 12 h 168"/>
                <a:gd name="T26" fmla="*/ 12 w 192"/>
                <a:gd name="T27" fmla="*/ 12 h 168"/>
                <a:gd name="T28" fmla="*/ 12 w 192"/>
                <a:gd name="T29" fmla="*/ 54 h 168"/>
                <a:gd name="T30" fmla="*/ 0 w 192"/>
                <a:gd name="T31" fmla="*/ 54 h 168"/>
                <a:gd name="T32" fmla="*/ 0 w 192"/>
                <a:gd name="T33" fmla="*/ 6 h 168"/>
                <a:gd name="T34" fmla="*/ 6 w 192"/>
                <a:gd name="T35" fmla="*/ 0 h 168"/>
                <a:gd name="T36" fmla="*/ 186 w 192"/>
                <a:gd name="T37" fmla="*/ 0 h 168"/>
                <a:gd name="T38" fmla="*/ 192 w 192"/>
                <a:gd name="T39" fmla="*/ 6 h 168"/>
                <a:gd name="T40" fmla="*/ 192 w 192"/>
                <a:gd name="T41" fmla="*/ 114 h 168"/>
                <a:gd name="T42" fmla="*/ 186 w 192"/>
                <a:gd name="T43" fmla="*/ 120 h 168"/>
                <a:gd name="T44" fmla="*/ 144 w 192"/>
                <a:gd name="T45" fmla="*/ 120 h 168"/>
                <a:gd name="T46" fmla="*/ 94 w 192"/>
                <a:gd name="T47" fmla="*/ 166 h 168"/>
                <a:gd name="T48" fmla="*/ 90 w 192"/>
                <a:gd name="T49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2" h="168">
                  <a:moveTo>
                    <a:pt x="90" y="168"/>
                  </a:moveTo>
                  <a:cubicBezTo>
                    <a:pt x="89" y="168"/>
                    <a:pt x="88" y="168"/>
                    <a:pt x="87" y="168"/>
                  </a:cubicBezTo>
                  <a:cubicBezTo>
                    <a:pt x="85" y="167"/>
                    <a:pt x="84" y="164"/>
                    <a:pt x="84" y="162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72" y="120"/>
                    <a:pt x="72" y="120"/>
                    <a:pt x="72" y="120"/>
                  </a:cubicBezTo>
                  <a:cubicBezTo>
                    <a:pt x="72" y="108"/>
                    <a:pt x="72" y="108"/>
                    <a:pt x="72" y="108"/>
                  </a:cubicBezTo>
                  <a:cubicBezTo>
                    <a:pt x="90" y="108"/>
                    <a:pt x="90" y="108"/>
                    <a:pt x="90" y="108"/>
                  </a:cubicBezTo>
                  <a:cubicBezTo>
                    <a:pt x="93" y="108"/>
                    <a:pt x="96" y="111"/>
                    <a:pt x="96" y="114"/>
                  </a:cubicBezTo>
                  <a:cubicBezTo>
                    <a:pt x="96" y="148"/>
                    <a:pt x="96" y="148"/>
                    <a:pt x="96" y="148"/>
                  </a:cubicBezTo>
                  <a:cubicBezTo>
                    <a:pt x="138" y="110"/>
                    <a:pt x="138" y="110"/>
                    <a:pt x="138" y="110"/>
                  </a:cubicBezTo>
                  <a:cubicBezTo>
                    <a:pt x="139" y="109"/>
                    <a:pt x="140" y="108"/>
                    <a:pt x="142" y="108"/>
                  </a:cubicBezTo>
                  <a:cubicBezTo>
                    <a:pt x="180" y="108"/>
                    <a:pt x="180" y="108"/>
                    <a:pt x="180" y="108"/>
                  </a:cubicBezTo>
                  <a:cubicBezTo>
                    <a:pt x="180" y="12"/>
                    <a:pt x="180" y="12"/>
                    <a:pt x="180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89" y="0"/>
                    <a:pt x="192" y="3"/>
                    <a:pt x="192" y="6"/>
                  </a:cubicBezTo>
                  <a:cubicBezTo>
                    <a:pt x="192" y="114"/>
                    <a:pt x="192" y="114"/>
                    <a:pt x="192" y="114"/>
                  </a:cubicBezTo>
                  <a:cubicBezTo>
                    <a:pt x="192" y="117"/>
                    <a:pt x="189" y="120"/>
                    <a:pt x="186" y="120"/>
                  </a:cubicBezTo>
                  <a:cubicBezTo>
                    <a:pt x="144" y="120"/>
                    <a:pt x="144" y="120"/>
                    <a:pt x="144" y="120"/>
                  </a:cubicBezTo>
                  <a:cubicBezTo>
                    <a:pt x="94" y="166"/>
                    <a:pt x="94" y="166"/>
                    <a:pt x="94" y="166"/>
                  </a:cubicBezTo>
                  <a:cubicBezTo>
                    <a:pt x="93" y="167"/>
                    <a:pt x="91" y="168"/>
                    <a:pt x="90" y="1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n-lt"/>
              </a:endParaRPr>
            </a:p>
          </p:txBody>
        </p:sp>
        <p:sp>
          <p:nvSpPr>
            <p:cNvPr id="191" name="Rectangle 135">
              <a:extLst>
                <a:ext uri="{FF2B5EF4-FFF2-40B4-BE49-F238E27FC236}">
                  <a16:creationId xmlns:a16="http://schemas.microsoft.com/office/drawing/2014/main" id="{1FB3B654-0FC6-174C-A116-B31706E9D7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46" y="3084"/>
              <a:ext cx="18" cy="1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n-lt"/>
              </a:endParaRPr>
            </a:p>
          </p:txBody>
        </p:sp>
        <p:sp>
          <p:nvSpPr>
            <p:cNvPr id="192" name="Rectangle 136">
              <a:extLst>
                <a:ext uri="{FF2B5EF4-FFF2-40B4-BE49-F238E27FC236}">
                  <a16:creationId xmlns:a16="http://schemas.microsoft.com/office/drawing/2014/main" id="{9946ABE7-23E6-9B4E-B0D7-4ECCCED32A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93" y="3084"/>
              <a:ext cx="17" cy="1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n-lt"/>
              </a:endParaRPr>
            </a:p>
          </p:txBody>
        </p:sp>
        <p:sp>
          <p:nvSpPr>
            <p:cNvPr id="193" name="Rectangle 137">
              <a:extLst>
                <a:ext uri="{FF2B5EF4-FFF2-40B4-BE49-F238E27FC236}">
                  <a16:creationId xmlns:a16="http://schemas.microsoft.com/office/drawing/2014/main" id="{39F0F16D-8FEF-344E-AADA-A92E5B937D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39" y="3084"/>
              <a:ext cx="18" cy="1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n-lt"/>
              </a:endParaRPr>
            </a:p>
          </p:txBody>
        </p:sp>
        <p:sp>
          <p:nvSpPr>
            <p:cNvPr id="194" name="Freeform 138">
              <a:extLst>
                <a:ext uri="{FF2B5EF4-FFF2-40B4-BE49-F238E27FC236}">
                  <a16:creationId xmlns:a16="http://schemas.microsoft.com/office/drawing/2014/main" id="{FDA36911-8FD6-754B-8C4F-BF81FB3448D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08" y="3120"/>
              <a:ext cx="285" cy="302"/>
            </a:xfrm>
            <a:custGeom>
              <a:avLst/>
              <a:gdLst>
                <a:gd name="T0" fmla="*/ 186 w 192"/>
                <a:gd name="T1" fmla="*/ 204 h 204"/>
                <a:gd name="T2" fmla="*/ 6 w 192"/>
                <a:gd name="T3" fmla="*/ 204 h 204"/>
                <a:gd name="T4" fmla="*/ 0 w 192"/>
                <a:gd name="T5" fmla="*/ 198 h 204"/>
                <a:gd name="T6" fmla="*/ 0 w 192"/>
                <a:gd name="T7" fmla="*/ 168 h 204"/>
                <a:gd name="T8" fmla="*/ 25 w 192"/>
                <a:gd name="T9" fmla="*/ 147 h 204"/>
                <a:gd name="T10" fmla="*/ 66 w 192"/>
                <a:gd name="T11" fmla="*/ 128 h 204"/>
                <a:gd name="T12" fmla="*/ 66 w 192"/>
                <a:gd name="T13" fmla="*/ 111 h 204"/>
                <a:gd name="T14" fmla="*/ 54 w 192"/>
                <a:gd name="T15" fmla="*/ 83 h 204"/>
                <a:gd name="T16" fmla="*/ 45 w 192"/>
                <a:gd name="T17" fmla="*/ 66 h 204"/>
                <a:gd name="T18" fmla="*/ 52 w 192"/>
                <a:gd name="T19" fmla="*/ 50 h 204"/>
                <a:gd name="T20" fmla="*/ 49 w 192"/>
                <a:gd name="T21" fmla="*/ 22 h 204"/>
                <a:gd name="T22" fmla="*/ 61 w 192"/>
                <a:gd name="T23" fmla="*/ 18 h 204"/>
                <a:gd name="T24" fmla="*/ 101 w 192"/>
                <a:gd name="T25" fmla="*/ 0 h 204"/>
                <a:gd name="T26" fmla="*/ 142 w 192"/>
                <a:gd name="T27" fmla="*/ 23 h 204"/>
                <a:gd name="T28" fmla="*/ 139 w 192"/>
                <a:gd name="T29" fmla="*/ 51 h 204"/>
                <a:gd name="T30" fmla="*/ 142 w 192"/>
                <a:gd name="T31" fmla="*/ 54 h 204"/>
                <a:gd name="T32" fmla="*/ 144 w 192"/>
                <a:gd name="T33" fmla="*/ 65 h 204"/>
                <a:gd name="T34" fmla="*/ 137 w 192"/>
                <a:gd name="T35" fmla="*/ 82 h 204"/>
                <a:gd name="T36" fmla="*/ 126 w 192"/>
                <a:gd name="T37" fmla="*/ 111 h 204"/>
                <a:gd name="T38" fmla="*/ 126 w 192"/>
                <a:gd name="T39" fmla="*/ 128 h 204"/>
                <a:gd name="T40" fmla="*/ 167 w 192"/>
                <a:gd name="T41" fmla="*/ 147 h 204"/>
                <a:gd name="T42" fmla="*/ 192 w 192"/>
                <a:gd name="T43" fmla="*/ 168 h 204"/>
                <a:gd name="T44" fmla="*/ 192 w 192"/>
                <a:gd name="T45" fmla="*/ 198 h 204"/>
                <a:gd name="T46" fmla="*/ 186 w 192"/>
                <a:gd name="T47" fmla="*/ 204 h 204"/>
                <a:gd name="T48" fmla="*/ 12 w 192"/>
                <a:gd name="T49" fmla="*/ 192 h 204"/>
                <a:gd name="T50" fmla="*/ 180 w 192"/>
                <a:gd name="T51" fmla="*/ 192 h 204"/>
                <a:gd name="T52" fmla="*/ 180 w 192"/>
                <a:gd name="T53" fmla="*/ 169 h 204"/>
                <a:gd name="T54" fmla="*/ 118 w 192"/>
                <a:gd name="T55" fmla="*/ 138 h 204"/>
                <a:gd name="T56" fmla="*/ 114 w 192"/>
                <a:gd name="T57" fmla="*/ 132 h 204"/>
                <a:gd name="T58" fmla="*/ 114 w 192"/>
                <a:gd name="T59" fmla="*/ 108 h 204"/>
                <a:gd name="T60" fmla="*/ 118 w 192"/>
                <a:gd name="T61" fmla="*/ 102 h 204"/>
                <a:gd name="T62" fmla="*/ 118 w 192"/>
                <a:gd name="T63" fmla="*/ 102 h 204"/>
                <a:gd name="T64" fmla="*/ 125 w 192"/>
                <a:gd name="T65" fmla="*/ 78 h 204"/>
                <a:gd name="T66" fmla="*/ 130 w 192"/>
                <a:gd name="T67" fmla="*/ 72 h 204"/>
                <a:gd name="T68" fmla="*/ 132 w 192"/>
                <a:gd name="T69" fmla="*/ 61 h 204"/>
                <a:gd name="T70" fmla="*/ 131 w 192"/>
                <a:gd name="T71" fmla="*/ 60 h 204"/>
                <a:gd name="T72" fmla="*/ 125 w 192"/>
                <a:gd name="T73" fmla="*/ 54 h 204"/>
                <a:gd name="T74" fmla="*/ 127 w 192"/>
                <a:gd name="T75" fmla="*/ 48 h 204"/>
                <a:gd name="T76" fmla="*/ 130 w 192"/>
                <a:gd name="T77" fmla="*/ 25 h 204"/>
                <a:gd name="T78" fmla="*/ 101 w 192"/>
                <a:gd name="T79" fmla="*/ 12 h 204"/>
                <a:gd name="T80" fmla="*/ 71 w 192"/>
                <a:gd name="T81" fmla="*/ 25 h 204"/>
                <a:gd name="T82" fmla="*/ 64 w 192"/>
                <a:gd name="T83" fmla="*/ 30 h 204"/>
                <a:gd name="T84" fmla="*/ 58 w 192"/>
                <a:gd name="T85" fmla="*/ 30 h 204"/>
                <a:gd name="T86" fmla="*/ 63 w 192"/>
                <a:gd name="T87" fmla="*/ 46 h 204"/>
                <a:gd name="T88" fmla="*/ 66 w 192"/>
                <a:gd name="T89" fmla="*/ 54 h 204"/>
                <a:gd name="T90" fmla="*/ 60 w 192"/>
                <a:gd name="T91" fmla="*/ 60 h 204"/>
                <a:gd name="T92" fmla="*/ 57 w 192"/>
                <a:gd name="T93" fmla="*/ 66 h 204"/>
                <a:gd name="T94" fmla="*/ 60 w 192"/>
                <a:gd name="T95" fmla="*/ 72 h 204"/>
                <a:gd name="T96" fmla="*/ 66 w 192"/>
                <a:gd name="T97" fmla="*/ 78 h 204"/>
                <a:gd name="T98" fmla="*/ 74 w 192"/>
                <a:gd name="T99" fmla="*/ 102 h 204"/>
                <a:gd name="T100" fmla="*/ 78 w 192"/>
                <a:gd name="T101" fmla="*/ 108 h 204"/>
                <a:gd name="T102" fmla="*/ 78 w 192"/>
                <a:gd name="T103" fmla="*/ 132 h 204"/>
                <a:gd name="T104" fmla="*/ 74 w 192"/>
                <a:gd name="T105" fmla="*/ 138 h 204"/>
                <a:gd name="T106" fmla="*/ 12 w 192"/>
                <a:gd name="T107" fmla="*/ 169 h 204"/>
                <a:gd name="T108" fmla="*/ 12 w 192"/>
                <a:gd name="T109" fmla="*/ 19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2" h="204">
                  <a:moveTo>
                    <a:pt x="186" y="204"/>
                  </a:moveTo>
                  <a:cubicBezTo>
                    <a:pt x="6" y="204"/>
                    <a:pt x="6" y="204"/>
                    <a:pt x="6" y="204"/>
                  </a:cubicBezTo>
                  <a:cubicBezTo>
                    <a:pt x="3" y="204"/>
                    <a:pt x="0" y="201"/>
                    <a:pt x="0" y="198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0" y="164"/>
                    <a:pt x="2" y="159"/>
                    <a:pt x="25" y="147"/>
                  </a:cubicBezTo>
                  <a:cubicBezTo>
                    <a:pt x="36" y="141"/>
                    <a:pt x="51" y="134"/>
                    <a:pt x="66" y="128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1" y="108"/>
                    <a:pt x="55" y="100"/>
                    <a:pt x="54" y="83"/>
                  </a:cubicBezTo>
                  <a:cubicBezTo>
                    <a:pt x="48" y="80"/>
                    <a:pt x="45" y="74"/>
                    <a:pt x="45" y="66"/>
                  </a:cubicBezTo>
                  <a:cubicBezTo>
                    <a:pt x="45" y="59"/>
                    <a:pt x="48" y="53"/>
                    <a:pt x="52" y="50"/>
                  </a:cubicBezTo>
                  <a:cubicBezTo>
                    <a:pt x="48" y="42"/>
                    <a:pt x="43" y="30"/>
                    <a:pt x="49" y="22"/>
                  </a:cubicBezTo>
                  <a:cubicBezTo>
                    <a:pt x="52" y="19"/>
                    <a:pt x="56" y="17"/>
                    <a:pt x="61" y="18"/>
                  </a:cubicBezTo>
                  <a:cubicBezTo>
                    <a:pt x="68" y="5"/>
                    <a:pt x="86" y="0"/>
                    <a:pt x="101" y="0"/>
                  </a:cubicBezTo>
                  <a:cubicBezTo>
                    <a:pt x="117" y="0"/>
                    <a:pt x="138" y="6"/>
                    <a:pt x="142" y="23"/>
                  </a:cubicBezTo>
                  <a:cubicBezTo>
                    <a:pt x="145" y="34"/>
                    <a:pt x="141" y="44"/>
                    <a:pt x="139" y="51"/>
                  </a:cubicBezTo>
                  <a:cubicBezTo>
                    <a:pt x="140" y="52"/>
                    <a:pt x="141" y="53"/>
                    <a:pt x="142" y="54"/>
                  </a:cubicBezTo>
                  <a:cubicBezTo>
                    <a:pt x="143" y="57"/>
                    <a:pt x="144" y="61"/>
                    <a:pt x="144" y="65"/>
                  </a:cubicBezTo>
                  <a:cubicBezTo>
                    <a:pt x="144" y="72"/>
                    <a:pt x="142" y="79"/>
                    <a:pt x="137" y="82"/>
                  </a:cubicBezTo>
                  <a:cubicBezTo>
                    <a:pt x="136" y="100"/>
                    <a:pt x="130" y="108"/>
                    <a:pt x="126" y="111"/>
                  </a:cubicBezTo>
                  <a:cubicBezTo>
                    <a:pt x="126" y="128"/>
                    <a:pt x="126" y="128"/>
                    <a:pt x="126" y="128"/>
                  </a:cubicBezTo>
                  <a:cubicBezTo>
                    <a:pt x="140" y="134"/>
                    <a:pt x="155" y="141"/>
                    <a:pt x="167" y="147"/>
                  </a:cubicBezTo>
                  <a:cubicBezTo>
                    <a:pt x="190" y="159"/>
                    <a:pt x="192" y="164"/>
                    <a:pt x="192" y="168"/>
                  </a:cubicBezTo>
                  <a:cubicBezTo>
                    <a:pt x="192" y="198"/>
                    <a:pt x="192" y="198"/>
                    <a:pt x="192" y="198"/>
                  </a:cubicBezTo>
                  <a:cubicBezTo>
                    <a:pt x="192" y="201"/>
                    <a:pt x="189" y="204"/>
                    <a:pt x="186" y="204"/>
                  </a:cubicBezTo>
                  <a:close/>
                  <a:moveTo>
                    <a:pt x="12" y="192"/>
                  </a:moveTo>
                  <a:cubicBezTo>
                    <a:pt x="180" y="192"/>
                    <a:pt x="180" y="192"/>
                    <a:pt x="180" y="192"/>
                  </a:cubicBezTo>
                  <a:cubicBezTo>
                    <a:pt x="180" y="169"/>
                    <a:pt x="180" y="169"/>
                    <a:pt x="180" y="169"/>
                  </a:cubicBezTo>
                  <a:cubicBezTo>
                    <a:pt x="175" y="164"/>
                    <a:pt x="149" y="150"/>
                    <a:pt x="118" y="138"/>
                  </a:cubicBezTo>
                  <a:cubicBezTo>
                    <a:pt x="115" y="137"/>
                    <a:pt x="114" y="134"/>
                    <a:pt x="114" y="132"/>
                  </a:cubicBezTo>
                  <a:cubicBezTo>
                    <a:pt x="114" y="108"/>
                    <a:pt x="114" y="108"/>
                    <a:pt x="114" y="108"/>
                  </a:cubicBezTo>
                  <a:cubicBezTo>
                    <a:pt x="114" y="106"/>
                    <a:pt x="115" y="103"/>
                    <a:pt x="118" y="102"/>
                  </a:cubicBezTo>
                  <a:cubicBezTo>
                    <a:pt x="118" y="102"/>
                    <a:pt x="118" y="102"/>
                    <a:pt x="118" y="102"/>
                  </a:cubicBezTo>
                  <a:cubicBezTo>
                    <a:pt x="118" y="102"/>
                    <a:pt x="125" y="98"/>
                    <a:pt x="125" y="78"/>
                  </a:cubicBezTo>
                  <a:cubicBezTo>
                    <a:pt x="125" y="75"/>
                    <a:pt x="127" y="72"/>
                    <a:pt x="130" y="72"/>
                  </a:cubicBezTo>
                  <a:cubicBezTo>
                    <a:pt x="132" y="71"/>
                    <a:pt x="133" y="65"/>
                    <a:pt x="132" y="61"/>
                  </a:cubicBezTo>
                  <a:cubicBezTo>
                    <a:pt x="131" y="60"/>
                    <a:pt x="131" y="60"/>
                    <a:pt x="131" y="60"/>
                  </a:cubicBezTo>
                  <a:cubicBezTo>
                    <a:pt x="127" y="60"/>
                    <a:pt x="125" y="57"/>
                    <a:pt x="125" y="54"/>
                  </a:cubicBezTo>
                  <a:cubicBezTo>
                    <a:pt x="125" y="52"/>
                    <a:pt x="125" y="51"/>
                    <a:pt x="127" y="48"/>
                  </a:cubicBezTo>
                  <a:cubicBezTo>
                    <a:pt x="129" y="43"/>
                    <a:pt x="133" y="34"/>
                    <a:pt x="130" y="25"/>
                  </a:cubicBezTo>
                  <a:cubicBezTo>
                    <a:pt x="128" y="17"/>
                    <a:pt x="114" y="12"/>
                    <a:pt x="101" y="12"/>
                  </a:cubicBezTo>
                  <a:cubicBezTo>
                    <a:pt x="87" y="12"/>
                    <a:pt x="73" y="17"/>
                    <a:pt x="71" y="25"/>
                  </a:cubicBezTo>
                  <a:cubicBezTo>
                    <a:pt x="70" y="29"/>
                    <a:pt x="67" y="31"/>
                    <a:pt x="64" y="30"/>
                  </a:cubicBezTo>
                  <a:cubicBezTo>
                    <a:pt x="60" y="29"/>
                    <a:pt x="58" y="30"/>
                    <a:pt x="58" y="30"/>
                  </a:cubicBezTo>
                  <a:cubicBezTo>
                    <a:pt x="58" y="31"/>
                    <a:pt x="58" y="35"/>
                    <a:pt x="63" y="46"/>
                  </a:cubicBezTo>
                  <a:cubicBezTo>
                    <a:pt x="65" y="50"/>
                    <a:pt x="66" y="52"/>
                    <a:pt x="66" y="54"/>
                  </a:cubicBezTo>
                  <a:cubicBezTo>
                    <a:pt x="66" y="57"/>
                    <a:pt x="63" y="60"/>
                    <a:pt x="60" y="60"/>
                  </a:cubicBezTo>
                  <a:cubicBezTo>
                    <a:pt x="58" y="60"/>
                    <a:pt x="57" y="64"/>
                    <a:pt x="57" y="66"/>
                  </a:cubicBezTo>
                  <a:cubicBezTo>
                    <a:pt x="57" y="69"/>
                    <a:pt x="58" y="72"/>
                    <a:pt x="60" y="72"/>
                  </a:cubicBezTo>
                  <a:cubicBezTo>
                    <a:pt x="63" y="72"/>
                    <a:pt x="66" y="75"/>
                    <a:pt x="66" y="78"/>
                  </a:cubicBezTo>
                  <a:cubicBezTo>
                    <a:pt x="66" y="98"/>
                    <a:pt x="74" y="102"/>
                    <a:pt x="74" y="102"/>
                  </a:cubicBezTo>
                  <a:cubicBezTo>
                    <a:pt x="76" y="103"/>
                    <a:pt x="78" y="105"/>
                    <a:pt x="78" y="108"/>
                  </a:cubicBezTo>
                  <a:cubicBezTo>
                    <a:pt x="78" y="132"/>
                    <a:pt x="78" y="132"/>
                    <a:pt x="78" y="132"/>
                  </a:cubicBezTo>
                  <a:cubicBezTo>
                    <a:pt x="78" y="134"/>
                    <a:pt x="76" y="137"/>
                    <a:pt x="74" y="138"/>
                  </a:cubicBezTo>
                  <a:cubicBezTo>
                    <a:pt x="43" y="150"/>
                    <a:pt x="16" y="164"/>
                    <a:pt x="12" y="169"/>
                  </a:cubicBezTo>
                  <a:lnTo>
                    <a:pt x="12" y="1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n-lt"/>
              </a:endParaRPr>
            </a:p>
          </p:txBody>
        </p:sp>
      </p:grpSp>
      <p:grpSp>
        <p:nvGrpSpPr>
          <p:cNvPr id="210" name="Group 128">
            <a:extLst>
              <a:ext uri="{FF2B5EF4-FFF2-40B4-BE49-F238E27FC236}">
                <a16:creationId xmlns:a16="http://schemas.microsoft.com/office/drawing/2014/main" id="{22F35C7D-7426-D643-BA01-1D590EC15894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2055661" y="4309988"/>
            <a:ext cx="506890" cy="496182"/>
            <a:chOff x="4478" y="2999"/>
            <a:chExt cx="426" cy="417"/>
          </a:xfrm>
          <a:solidFill>
            <a:schemeClr val="accent1"/>
          </a:solidFill>
        </p:grpSpPr>
        <p:sp>
          <p:nvSpPr>
            <p:cNvPr id="211" name="Freeform 129">
              <a:extLst>
                <a:ext uri="{FF2B5EF4-FFF2-40B4-BE49-F238E27FC236}">
                  <a16:creationId xmlns:a16="http://schemas.microsoft.com/office/drawing/2014/main" id="{EB8F390E-DD96-5545-9F4B-5D56F498E4C2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8" y="2999"/>
              <a:ext cx="320" cy="293"/>
            </a:xfrm>
            <a:custGeom>
              <a:avLst/>
              <a:gdLst>
                <a:gd name="T0" fmla="*/ 12 w 216"/>
                <a:gd name="T1" fmla="*/ 198 h 198"/>
                <a:gd name="T2" fmla="*/ 7 w 216"/>
                <a:gd name="T3" fmla="*/ 196 h 198"/>
                <a:gd name="T4" fmla="*/ 6 w 216"/>
                <a:gd name="T5" fmla="*/ 189 h 198"/>
                <a:gd name="T6" fmla="*/ 28 w 216"/>
                <a:gd name="T7" fmla="*/ 151 h 198"/>
                <a:gd name="T8" fmla="*/ 0 w 216"/>
                <a:gd name="T9" fmla="*/ 89 h 198"/>
                <a:gd name="T10" fmla="*/ 108 w 216"/>
                <a:gd name="T11" fmla="*/ 0 h 198"/>
                <a:gd name="T12" fmla="*/ 216 w 216"/>
                <a:gd name="T13" fmla="*/ 89 h 198"/>
                <a:gd name="T14" fmla="*/ 204 w 216"/>
                <a:gd name="T15" fmla="*/ 89 h 198"/>
                <a:gd name="T16" fmla="*/ 108 w 216"/>
                <a:gd name="T17" fmla="*/ 12 h 198"/>
                <a:gd name="T18" fmla="*/ 12 w 216"/>
                <a:gd name="T19" fmla="*/ 89 h 198"/>
                <a:gd name="T20" fmla="*/ 39 w 216"/>
                <a:gd name="T21" fmla="*/ 145 h 198"/>
                <a:gd name="T22" fmla="*/ 41 w 216"/>
                <a:gd name="T23" fmla="*/ 153 h 198"/>
                <a:gd name="T24" fmla="*/ 25 w 216"/>
                <a:gd name="T25" fmla="*/ 180 h 198"/>
                <a:gd name="T26" fmla="*/ 69 w 216"/>
                <a:gd name="T27" fmla="*/ 162 h 198"/>
                <a:gd name="T28" fmla="*/ 73 w 216"/>
                <a:gd name="T29" fmla="*/ 162 h 198"/>
                <a:gd name="T30" fmla="*/ 90 w 216"/>
                <a:gd name="T31" fmla="*/ 166 h 198"/>
                <a:gd name="T32" fmla="*/ 88 w 216"/>
                <a:gd name="T33" fmla="*/ 178 h 198"/>
                <a:gd name="T34" fmla="*/ 72 w 216"/>
                <a:gd name="T35" fmla="*/ 174 h 198"/>
                <a:gd name="T36" fmla="*/ 14 w 216"/>
                <a:gd name="T37" fmla="*/ 198 h 198"/>
                <a:gd name="T38" fmla="*/ 12 w 216"/>
                <a:gd name="T3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6" h="198">
                  <a:moveTo>
                    <a:pt x="12" y="198"/>
                  </a:moveTo>
                  <a:cubicBezTo>
                    <a:pt x="10" y="198"/>
                    <a:pt x="8" y="197"/>
                    <a:pt x="7" y="196"/>
                  </a:cubicBezTo>
                  <a:cubicBezTo>
                    <a:pt x="5" y="194"/>
                    <a:pt x="5" y="191"/>
                    <a:pt x="6" y="189"/>
                  </a:cubicBezTo>
                  <a:cubicBezTo>
                    <a:pt x="28" y="151"/>
                    <a:pt x="28" y="151"/>
                    <a:pt x="28" y="151"/>
                  </a:cubicBezTo>
                  <a:cubicBezTo>
                    <a:pt x="10" y="135"/>
                    <a:pt x="0" y="113"/>
                    <a:pt x="0" y="89"/>
                  </a:cubicBezTo>
                  <a:cubicBezTo>
                    <a:pt x="0" y="40"/>
                    <a:pt x="48" y="0"/>
                    <a:pt x="108" y="0"/>
                  </a:cubicBezTo>
                  <a:cubicBezTo>
                    <a:pt x="167" y="0"/>
                    <a:pt x="216" y="40"/>
                    <a:pt x="216" y="89"/>
                  </a:cubicBezTo>
                  <a:cubicBezTo>
                    <a:pt x="204" y="89"/>
                    <a:pt x="204" y="89"/>
                    <a:pt x="204" y="89"/>
                  </a:cubicBezTo>
                  <a:cubicBezTo>
                    <a:pt x="204" y="47"/>
                    <a:pt x="161" y="12"/>
                    <a:pt x="108" y="12"/>
                  </a:cubicBezTo>
                  <a:cubicBezTo>
                    <a:pt x="55" y="12"/>
                    <a:pt x="12" y="47"/>
                    <a:pt x="12" y="89"/>
                  </a:cubicBezTo>
                  <a:cubicBezTo>
                    <a:pt x="12" y="111"/>
                    <a:pt x="22" y="131"/>
                    <a:pt x="39" y="145"/>
                  </a:cubicBezTo>
                  <a:cubicBezTo>
                    <a:pt x="42" y="147"/>
                    <a:pt x="42" y="150"/>
                    <a:pt x="41" y="153"/>
                  </a:cubicBezTo>
                  <a:cubicBezTo>
                    <a:pt x="25" y="180"/>
                    <a:pt x="25" y="180"/>
                    <a:pt x="25" y="180"/>
                  </a:cubicBezTo>
                  <a:cubicBezTo>
                    <a:pt x="69" y="162"/>
                    <a:pt x="69" y="162"/>
                    <a:pt x="69" y="162"/>
                  </a:cubicBezTo>
                  <a:cubicBezTo>
                    <a:pt x="71" y="162"/>
                    <a:pt x="72" y="162"/>
                    <a:pt x="73" y="162"/>
                  </a:cubicBezTo>
                  <a:cubicBezTo>
                    <a:pt x="79" y="164"/>
                    <a:pt x="84" y="165"/>
                    <a:pt x="90" y="166"/>
                  </a:cubicBezTo>
                  <a:cubicBezTo>
                    <a:pt x="88" y="178"/>
                    <a:pt x="88" y="178"/>
                    <a:pt x="88" y="178"/>
                  </a:cubicBezTo>
                  <a:cubicBezTo>
                    <a:pt x="83" y="177"/>
                    <a:pt x="77" y="176"/>
                    <a:pt x="72" y="174"/>
                  </a:cubicBezTo>
                  <a:cubicBezTo>
                    <a:pt x="14" y="198"/>
                    <a:pt x="14" y="198"/>
                    <a:pt x="14" y="198"/>
                  </a:cubicBezTo>
                  <a:cubicBezTo>
                    <a:pt x="13" y="198"/>
                    <a:pt x="12" y="198"/>
                    <a:pt x="12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n-lt"/>
              </a:endParaRPr>
            </a:p>
          </p:txBody>
        </p:sp>
        <p:sp>
          <p:nvSpPr>
            <p:cNvPr id="212" name="Freeform 130">
              <a:extLst>
                <a:ext uri="{FF2B5EF4-FFF2-40B4-BE49-F238E27FC236}">
                  <a16:creationId xmlns:a16="http://schemas.microsoft.com/office/drawing/2014/main" id="{7E54516C-265B-F84F-9AC7-C2472BCC10E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38" y="3167"/>
              <a:ext cx="266" cy="249"/>
            </a:xfrm>
            <a:custGeom>
              <a:avLst/>
              <a:gdLst>
                <a:gd name="T0" fmla="*/ 168 w 180"/>
                <a:gd name="T1" fmla="*/ 168 h 168"/>
                <a:gd name="T2" fmla="*/ 166 w 180"/>
                <a:gd name="T3" fmla="*/ 168 h 168"/>
                <a:gd name="T4" fmla="*/ 120 w 180"/>
                <a:gd name="T5" fmla="*/ 151 h 168"/>
                <a:gd name="T6" fmla="*/ 37 w 180"/>
                <a:gd name="T7" fmla="*/ 143 h 168"/>
                <a:gd name="T8" fmla="*/ 0 w 180"/>
                <a:gd name="T9" fmla="*/ 78 h 168"/>
                <a:gd name="T10" fmla="*/ 90 w 180"/>
                <a:gd name="T11" fmla="*/ 0 h 168"/>
                <a:gd name="T12" fmla="*/ 180 w 180"/>
                <a:gd name="T13" fmla="*/ 78 h 168"/>
                <a:gd name="T14" fmla="*/ 157 w 180"/>
                <a:gd name="T15" fmla="*/ 128 h 168"/>
                <a:gd name="T16" fmla="*/ 173 w 180"/>
                <a:gd name="T17" fmla="*/ 159 h 168"/>
                <a:gd name="T18" fmla="*/ 172 w 180"/>
                <a:gd name="T19" fmla="*/ 166 h 168"/>
                <a:gd name="T20" fmla="*/ 168 w 180"/>
                <a:gd name="T21" fmla="*/ 168 h 168"/>
                <a:gd name="T22" fmla="*/ 120 w 180"/>
                <a:gd name="T23" fmla="*/ 138 h 168"/>
                <a:gd name="T24" fmla="*/ 122 w 180"/>
                <a:gd name="T25" fmla="*/ 138 h 168"/>
                <a:gd name="T26" fmla="*/ 155 w 180"/>
                <a:gd name="T27" fmla="*/ 151 h 168"/>
                <a:gd name="T28" fmla="*/ 144 w 180"/>
                <a:gd name="T29" fmla="*/ 129 h 168"/>
                <a:gd name="T30" fmla="*/ 146 w 180"/>
                <a:gd name="T31" fmla="*/ 121 h 168"/>
                <a:gd name="T32" fmla="*/ 168 w 180"/>
                <a:gd name="T33" fmla="*/ 78 h 168"/>
                <a:gd name="T34" fmla="*/ 90 w 180"/>
                <a:gd name="T35" fmla="*/ 12 h 168"/>
                <a:gd name="T36" fmla="*/ 12 w 180"/>
                <a:gd name="T37" fmla="*/ 78 h 168"/>
                <a:gd name="T38" fmla="*/ 43 w 180"/>
                <a:gd name="T39" fmla="*/ 133 h 168"/>
                <a:gd name="T40" fmla="*/ 117 w 180"/>
                <a:gd name="T41" fmla="*/ 139 h 168"/>
                <a:gd name="T42" fmla="*/ 120 w 180"/>
                <a:gd name="T43" fmla="*/ 13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0" h="168">
                  <a:moveTo>
                    <a:pt x="168" y="168"/>
                  </a:moveTo>
                  <a:cubicBezTo>
                    <a:pt x="167" y="168"/>
                    <a:pt x="166" y="168"/>
                    <a:pt x="166" y="168"/>
                  </a:cubicBezTo>
                  <a:cubicBezTo>
                    <a:pt x="120" y="151"/>
                    <a:pt x="120" y="151"/>
                    <a:pt x="120" y="151"/>
                  </a:cubicBezTo>
                  <a:cubicBezTo>
                    <a:pt x="92" y="162"/>
                    <a:pt x="62" y="159"/>
                    <a:pt x="37" y="143"/>
                  </a:cubicBezTo>
                  <a:cubicBezTo>
                    <a:pt x="13" y="128"/>
                    <a:pt x="0" y="104"/>
                    <a:pt x="0" y="78"/>
                  </a:cubicBezTo>
                  <a:cubicBezTo>
                    <a:pt x="0" y="36"/>
                    <a:pt x="41" y="0"/>
                    <a:pt x="90" y="0"/>
                  </a:cubicBezTo>
                  <a:cubicBezTo>
                    <a:pt x="138" y="0"/>
                    <a:pt x="180" y="36"/>
                    <a:pt x="180" y="78"/>
                  </a:cubicBezTo>
                  <a:cubicBezTo>
                    <a:pt x="180" y="97"/>
                    <a:pt x="172" y="114"/>
                    <a:pt x="157" y="128"/>
                  </a:cubicBezTo>
                  <a:cubicBezTo>
                    <a:pt x="173" y="159"/>
                    <a:pt x="173" y="159"/>
                    <a:pt x="173" y="159"/>
                  </a:cubicBezTo>
                  <a:cubicBezTo>
                    <a:pt x="174" y="162"/>
                    <a:pt x="174" y="164"/>
                    <a:pt x="172" y="166"/>
                  </a:cubicBezTo>
                  <a:cubicBezTo>
                    <a:pt x="171" y="167"/>
                    <a:pt x="169" y="168"/>
                    <a:pt x="168" y="168"/>
                  </a:cubicBezTo>
                  <a:close/>
                  <a:moveTo>
                    <a:pt x="120" y="138"/>
                  </a:moveTo>
                  <a:cubicBezTo>
                    <a:pt x="120" y="138"/>
                    <a:pt x="121" y="138"/>
                    <a:pt x="122" y="138"/>
                  </a:cubicBezTo>
                  <a:cubicBezTo>
                    <a:pt x="155" y="151"/>
                    <a:pt x="155" y="151"/>
                    <a:pt x="155" y="151"/>
                  </a:cubicBezTo>
                  <a:cubicBezTo>
                    <a:pt x="144" y="129"/>
                    <a:pt x="144" y="129"/>
                    <a:pt x="144" y="129"/>
                  </a:cubicBezTo>
                  <a:cubicBezTo>
                    <a:pt x="143" y="126"/>
                    <a:pt x="144" y="123"/>
                    <a:pt x="146" y="121"/>
                  </a:cubicBezTo>
                  <a:cubicBezTo>
                    <a:pt x="160" y="110"/>
                    <a:pt x="168" y="95"/>
                    <a:pt x="168" y="78"/>
                  </a:cubicBezTo>
                  <a:cubicBezTo>
                    <a:pt x="168" y="42"/>
                    <a:pt x="132" y="12"/>
                    <a:pt x="90" y="12"/>
                  </a:cubicBezTo>
                  <a:cubicBezTo>
                    <a:pt x="47" y="12"/>
                    <a:pt x="12" y="42"/>
                    <a:pt x="12" y="78"/>
                  </a:cubicBezTo>
                  <a:cubicBezTo>
                    <a:pt x="12" y="99"/>
                    <a:pt x="23" y="120"/>
                    <a:pt x="43" y="133"/>
                  </a:cubicBezTo>
                  <a:cubicBezTo>
                    <a:pt x="65" y="147"/>
                    <a:pt x="93" y="149"/>
                    <a:pt x="117" y="139"/>
                  </a:cubicBezTo>
                  <a:cubicBezTo>
                    <a:pt x="118" y="138"/>
                    <a:pt x="119" y="138"/>
                    <a:pt x="120" y="1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n-lt"/>
              </a:endParaRPr>
            </a:p>
          </p:txBody>
        </p:sp>
      </p:grpSp>
      <p:grpSp>
        <p:nvGrpSpPr>
          <p:cNvPr id="218" name="Group 4">
            <a:extLst>
              <a:ext uri="{FF2B5EF4-FFF2-40B4-BE49-F238E27FC236}">
                <a16:creationId xmlns:a16="http://schemas.microsoft.com/office/drawing/2014/main" id="{6624F93D-A5D3-9049-9233-B5F6165978B5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5871933" y="3163253"/>
            <a:ext cx="495324" cy="388938"/>
            <a:chOff x="526" y="708"/>
            <a:chExt cx="433" cy="340"/>
          </a:xfrm>
          <a:solidFill>
            <a:schemeClr val="accent1"/>
          </a:solidFill>
        </p:grpSpPr>
        <p:sp>
          <p:nvSpPr>
            <p:cNvPr id="219" name="Freeform 5">
              <a:extLst>
                <a:ext uri="{FF2B5EF4-FFF2-40B4-BE49-F238E27FC236}">
                  <a16:creationId xmlns:a16="http://schemas.microsoft.com/office/drawing/2014/main" id="{2E8CDAC4-7731-2447-B17D-B9E13B8CEA82}"/>
                </a:ext>
              </a:extLst>
            </p:cNvPr>
            <p:cNvSpPr>
              <a:spLocks/>
            </p:cNvSpPr>
            <p:nvPr/>
          </p:nvSpPr>
          <p:spPr bwMode="auto">
            <a:xfrm>
              <a:off x="724" y="760"/>
              <a:ext cx="19" cy="288"/>
            </a:xfrm>
            <a:custGeom>
              <a:avLst/>
              <a:gdLst>
                <a:gd name="T0" fmla="*/ 6 w 12"/>
                <a:gd name="T1" fmla="*/ 193 h 193"/>
                <a:gd name="T2" fmla="*/ 0 w 12"/>
                <a:gd name="T3" fmla="*/ 187 h 193"/>
                <a:gd name="T4" fmla="*/ 0 w 12"/>
                <a:gd name="T5" fmla="*/ 6 h 193"/>
                <a:gd name="T6" fmla="*/ 6 w 12"/>
                <a:gd name="T7" fmla="*/ 0 h 193"/>
                <a:gd name="T8" fmla="*/ 12 w 12"/>
                <a:gd name="T9" fmla="*/ 6 h 193"/>
                <a:gd name="T10" fmla="*/ 12 w 12"/>
                <a:gd name="T11" fmla="*/ 187 h 193"/>
                <a:gd name="T12" fmla="*/ 6 w 12"/>
                <a:gd name="T13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93">
                  <a:moveTo>
                    <a:pt x="6" y="193"/>
                  </a:moveTo>
                  <a:cubicBezTo>
                    <a:pt x="3" y="193"/>
                    <a:pt x="0" y="191"/>
                    <a:pt x="0" y="18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187"/>
                    <a:pt x="12" y="187"/>
                    <a:pt x="12" y="187"/>
                  </a:cubicBezTo>
                  <a:cubicBezTo>
                    <a:pt x="12" y="191"/>
                    <a:pt x="9" y="193"/>
                    <a:pt x="6" y="1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0" name="Freeform 6">
              <a:extLst>
                <a:ext uri="{FF2B5EF4-FFF2-40B4-BE49-F238E27FC236}">
                  <a16:creationId xmlns:a16="http://schemas.microsoft.com/office/drawing/2014/main" id="{A2C94C49-2544-FA47-B321-D1783FB63860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" y="1030"/>
              <a:ext cx="126" cy="18"/>
            </a:xfrm>
            <a:custGeom>
              <a:avLst/>
              <a:gdLst>
                <a:gd name="T0" fmla="*/ 76 w 82"/>
                <a:gd name="T1" fmla="*/ 12 h 12"/>
                <a:gd name="T2" fmla="*/ 6 w 82"/>
                <a:gd name="T3" fmla="*/ 12 h 12"/>
                <a:gd name="T4" fmla="*/ 0 w 82"/>
                <a:gd name="T5" fmla="*/ 6 h 12"/>
                <a:gd name="T6" fmla="*/ 6 w 82"/>
                <a:gd name="T7" fmla="*/ 0 h 12"/>
                <a:gd name="T8" fmla="*/ 76 w 82"/>
                <a:gd name="T9" fmla="*/ 0 h 12"/>
                <a:gd name="T10" fmla="*/ 82 w 82"/>
                <a:gd name="T11" fmla="*/ 6 h 12"/>
                <a:gd name="T12" fmla="*/ 76 w 8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12">
                  <a:moveTo>
                    <a:pt x="7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9" y="0"/>
                    <a:pt x="82" y="3"/>
                    <a:pt x="82" y="6"/>
                  </a:cubicBezTo>
                  <a:cubicBezTo>
                    <a:pt x="82" y="10"/>
                    <a:pt x="79" y="12"/>
                    <a:pt x="7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1" name="Freeform 7">
              <a:extLst>
                <a:ext uri="{FF2B5EF4-FFF2-40B4-BE49-F238E27FC236}">
                  <a16:creationId xmlns:a16="http://schemas.microsoft.com/office/drawing/2014/main" id="{781D715F-F7E0-F543-B710-788014F086A9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" y="727"/>
              <a:ext cx="146" cy="161"/>
            </a:xfrm>
            <a:custGeom>
              <a:avLst/>
              <a:gdLst>
                <a:gd name="T0" fmla="*/ 88 w 95"/>
                <a:gd name="T1" fmla="*/ 107 h 108"/>
                <a:gd name="T2" fmla="*/ 83 w 95"/>
                <a:gd name="T3" fmla="*/ 104 h 108"/>
                <a:gd name="T4" fmla="*/ 47 w 95"/>
                <a:gd name="T5" fmla="*/ 21 h 108"/>
                <a:gd name="T6" fmla="*/ 12 w 95"/>
                <a:gd name="T7" fmla="*/ 104 h 108"/>
                <a:gd name="T8" fmla="*/ 4 w 95"/>
                <a:gd name="T9" fmla="*/ 107 h 108"/>
                <a:gd name="T10" fmla="*/ 1 w 95"/>
                <a:gd name="T11" fmla="*/ 99 h 108"/>
                <a:gd name="T12" fmla="*/ 42 w 95"/>
                <a:gd name="T13" fmla="*/ 3 h 108"/>
                <a:gd name="T14" fmla="*/ 47 w 95"/>
                <a:gd name="T15" fmla="*/ 0 h 108"/>
                <a:gd name="T16" fmla="*/ 47 w 95"/>
                <a:gd name="T17" fmla="*/ 0 h 108"/>
                <a:gd name="T18" fmla="*/ 53 w 95"/>
                <a:gd name="T19" fmla="*/ 3 h 108"/>
                <a:gd name="T20" fmla="*/ 94 w 95"/>
                <a:gd name="T21" fmla="*/ 99 h 108"/>
                <a:gd name="T22" fmla="*/ 90 w 95"/>
                <a:gd name="T23" fmla="*/ 107 h 108"/>
                <a:gd name="T24" fmla="*/ 88 w 95"/>
                <a:gd name="T25" fmla="*/ 107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108">
                  <a:moveTo>
                    <a:pt x="88" y="107"/>
                  </a:moveTo>
                  <a:cubicBezTo>
                    <a:pt x="86" y="107"/>
                    <a:pt x="84" y="106"/>
                    <a:pt x="83" y="104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12" y="104"/>
                    <a:pt x="12" y="104"/>
                    <a:pt x="12" y="104"/>
                  </a:cubicBezTo>
                  <a:cubicBezTo>
                    <a:pt x="11" y="107"/>
                    <a:pt x="7" y="108"/>
                    <a:pt x="4" y="107"/>
                  </a:cubicBezTo>
                  <a:cubicBezTo>
                    <a:pt x="1" y="105"/>
                    <a:pt x="0" y="102"/>
                    <a:pt x="1" y="99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3" y="1"/>
                    <a:pt x="45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0" y="0"/>
                    <a:pt x="52" y="1"/>
                    <a:pt x="53" y="3"/>
                  </a:cubicBezTo>
                  <a:cubicBezTo>
                    <a:pt x="94" y="99"/>
                    <a:pt x="94" y="99"/>
                    <a:pt x="94" y="99"/>
                  </a:cubicBezTo>
                  <a:cubicBezTo>
                    <a:pt x="95" y="102"/>
                    <a:pt x="94" y="105"/>
                    <a:pt x="90" y="107"/>
                  </a:cubicBezTo>
                  <a:cubicBezTo>
                    <a:pt x="90" y="107"/>
                    <a:pt x="89" y="107"/>
                    <a:pt x="88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2" name="Freeform 8">
              <a:extLst>
                <a:ext uri="{FF2B5EF4-FFF2-40B4-BE49-F238E27FC236}">
                  <a16:creationId xmlns:a16="http://schemas.microsoft.com/office/drawing/2014/main" id="{0449EDE6-204A-E142-A345-649467F3CC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7" y="708"/>
              <a:ext cx="73" cy="70"/>
            </a:xfrm>
            <a:custGeom>
              <a:avLst/>
              <a:gdLst>
                <a:gd name="T0" fmla="*/ 24 w 48"/>
                <a:gd name="T1" fmla="*/ 47 h 47"/>
                <a:gd name="T2" fmla="*/ 0 w 48"/>
                <a:gd name="T3" fmla="*/ 24 h 47"/>
                <a:gd name="T4" fmla="*/ 24 w 48"/>
                <a:gd name="T5" fmla="*/ 0 h 47"/>
                <a:gd name="T6" fmla="*/ 48 w 48"/>
                <a:gd name="T7" fmla="*/ 24 h 47"/>
                <a:gd name="T8" fmla="*/ 24 w 48"/>
                <a:gd name="T9" fmla="*/ 47 h 47"/>
                <a:gd name="T10" fmla="*/ 24 w 48"/>
                <a:gd name="T11" fmla="*/ 12 h 47"/>
                <a:gd name="T12" fmla="*/ 12 w 48"/>
                <a:gd name="T13" fmla="*/ 24 h 47"/>
                <a:gd name="T14" fmla="*/ 24 w 48"/>
                <a:gd name="T15" fmla="*/ 35 h 47"/>
                <a:gd name="T16" fmla="*/ 36 w 48"/>
                <a:gd name="T17" fmla="*/ 24 h 47"/>
                <a:gd name="T18" fmla="*/ 24 w 48"/>
                <a:gd name="T19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7">
                  <a:moveTo>
                    <a:pt x="24" y="47"/>
                  </a:moveTo>
                  <a:cubicBezTo>
                    <a:pt x="11" y="47"/>
                    <a:pt x="0" y="37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37" y="0"/>
                    <a:pt x="48" y="11"/>
                    <a:pt x="48" y="24"/>
                  </a:cubicBezTo>
                  <a:cubicBezTo>
                    <a:pt x="48" y="37"/>
                    <a:pt x="37" y="47"/>
                    <a:pt x="24" y="47"/>
                  </a:cubicBezTo>
                  <a:close/>
                  <a:moveTo>
                    <a:pt x="24" y="12"/>
                  </a:moveTo>
                  <a:cubicBezTo>
                    <a:pt x="18" y="12"/>
                    <a:pt x="12" y="17"/>
                    <a:pt x="12" y="24"/>
                  </a:cubicBezTo>
                  <a:cubicBezTo>
                    <a:pt x="12" y="30"/>
                    <a:pt x="18" y="35"/>
                    <a:pt x="24" y="35"/>
                  </a:cubicBezTo>
                  <a:cubicBezTo>
                    <a:pt x="30" y="35"/>
                    <a:pt x="36" y="30"/>
                    <a:pt x="36" y="24"/>
                  </a:cubicBezTo>
                  <a:cubicBezTo>
                    <a:pt x="36" y="17"/>
                    <a:pt x="30" y="12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9">
              <a:extLst>
                <a:ext uri="{FF2B5EF4-FFF2-40B4-BE49-F238E27FC236}">
                  <a16:creationId xmlns:a16="http://schemas.microsoft.com/office/drawing/2014/main" id="{E4CF1E8A-68D5-C344-B526-2ACB3B2BED2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8" y="869"/>
              <a:ext cx="142" cy="84"/>
            </a:xfrm>
            <a:custGeom>
              <a:avLst/>
              <a:gdLst>
                <a:gd name="T0" fmla="*/ 46 w 93"/>
                <a:gd name="T1" fmla="*/ 56 h 56"/>
                <a:gd name="T2" fmla="*/ 0 w 93"/>
                <a:gd name="T3" fmla="*/ 6 h 56"/>
                <a:gd name="T4" fmla="*/ 6 w 93"/>
                <a:gd name="T5" fmla="*/ 0 h 56"/>
                <a:gd name="T6" fmla="*/ 87 w 93"/>
                <a:gd name="T7" fmla="*/ 0 h 56"/>
                <a:gd name="T8" fmla="*/ 93 w 93"/>
                <a:gd name="T9" fmla="*/ 6 h 56"/>
                <a:gd name="T10" fmla="*/ 46 w 93"/>
                <a:gd name="T11" fmla="*/ 56 h 56"/>
                <a:gd name="T12" fmla="*/ 12 w 93"/>
                <a:gd name="T13" fmla="*/ 12 h 56"/>
                <a:gd name="T14" fmla="*/ 46 w 93"/>
                <a:gd name="T15" fmla="*/ 44 h 56"/>
                <a:gd name="T16" fmla="*/ 81 w 93"/>
                <a:gd name="T17" fmla="*/ 12 h 56"/>
                <a:gd name="T18" fmla="*/ 12 w 93"/>
                <a:gd name="T19" fmla="*/ 1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" h="56">
                  <a:moveTo>
                    <a:pt x="46" y="56"/>
                  </a:moveTo>
                  <a:cubicBezTo>
                    <a:pt x="20" y="56"/>
                    <a:pt x="0" y="35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1" y="0"/>
                    <a:pt x="93" y="3"/>
                    <a:pt x="93" y="6"/>
                  </a:cubicBezTo>
                  <a:cubicBezTo>
                    <a:pt x="93" y="35"/>
                    <a:pt x="73" y="56"/>
                    <a:pt x="46" y="56"/>
                  </a:cubicBezTo>
                  <a:close/>
                  <a:moveTo>
                    <a:pt x="12" y="12"/>
                  </a:moveTo>
                  <a:cubicBezTo>
                    <a:pt x="14" y="31"/>
                    <a:pt x="28" y="44"/>
                    <a:pt x="46" y="44"/>
                  </a:cubicBezTo>
                  <a:cubicBezTo>
                    <a:pt x="64" y="44"/>
                    <a:pt x="78" y="31"/>
                    <a:pt x="81" y="12"/>
                  </a:cubicBezTo>
                  <a:lnTo>
                    <a:pt x="12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4" name="Freeform 10">
              <a:extLst>
                <a:ext uri="{FF2B5EF4-FFF2-40B4-BE49-F238E27FC236}">
                  <a16:creationId xmlns:a16="http://schemas.microsoft.com/office/drawing/2014/main" id="{58AF212D-5CEA-A842-96AF-38B282583057}"/>
                </a:ext>
              </a:extLst>
            </p:cNvPr>
            <p:cNvSpPr>
              <a:spLocks/>
            </p:cNvSpPr>
            <p:nvPr/>
          </p:nvSpPr>
          <p:spPr bwMode="auto">
            <a:xfrm>
              <a:off x="813" y="726"/>
              <a:ext cx="146" cy="162"/>
            </a:xfrm>
            <a:custGeom>
              <a:avLst/>
              <a:gdLst>
                <a:gd name="T0" fmla="*/ 6 w 95"/>
                <a:gd name="T1" fmla="*/ 108 h 109"/>
                <a:gd name="T2" fmla="*/ 4 w 95"/>
                <a:gd name="T3" fmla="*/ 108 h 109"/>
                <a:gd name="T4" fmla="*/ 1 w 95"/>
                <a:gd name="T5" fmla="*/ 100 h 109"/>
                <a:gd name="T6" fmla="*/ 42 w 95"/>
                <a:gd name="T7" fmla="*/ 4 h 109"/>
                <a:gd name="T8" fmla="*/ 47 w 95"/>
                <a:gd name="T9" fmla="*/ 0 h 109"/>
                <a:gd name="T10" fmla="*/ 47 w 95"/>
                <a:gd name="T11" fmla="*/ 0 h 109"/>
                <a:gd name="T12" fmla="*/ 53 w 95"/>
                <a:gd name="T13" fmla="*/ 4 h 109"/>
                <a:gd name="T14" fmla="*/ 94 w 95"/>
                <a:gd name="T15" fmla="*/ 100 h 109"/>
                <a:gd name="T16" fmla="*/ 90 w 95"/>
                <a:gd name="T17" fmla="*/ 108 h 109"/>
                <a:gd name="T18" fmla="*/ 83 w 95"/>
                <a:gd name="T19" fmla="*/ 105 h 109"/>
                <a:gd name="T20" fmla="*/ 47 w 95"/>
                <a:gd name="T21" fmla="*/ 22 h 109"/>
                <a:gd name="T22" fmla="*/ 12 w 95"/>
                <a:gd name="T23" fmla="*/ 105 h 109"/>
                <a:gd name="T24" fmla="*/ 6 w 95"/>
                <a:gd name="T25" fmla="*/ 108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109">
                  <a:moveTo>
                    <a:pt x="6" y="108"/>
                  </a:moveTo>
                  <a:cubicBezTo>
                    <a:pt x="6" y="108"/>
                    <a:pt x="5" y="108"/>
                    <a:pt x="4" y="108"/>
                  </a:cubicBezTo>
                  <a:cubicBezTo>
                    <a:pt x="1" y="106"/>
                    <a:pt x="0" y="103"/>
                    <a:pt x="1" y="100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3" y="2"/>
                    <a:pt x="45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0" y="0"/>
                    <a:pt x="52" y="2"/>
                    <a:pt x="53" y="4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5" y="103"/>
                    <a:pt x="93" y="106"/>
                    <a:pt x="90" y="108"/>
                  </a:cubicBezTo>
                  <a:cubicBezTo>
                    <a:pt x="87" y="109"/>
                    <a:pt x="84" y="108"/>
                    <a:pt x="83" y="105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12" y="105"/>
                    <a:pt x="12" y="105"/>
                    <a:pt x="12" y="105"/>
                  </a:cubicBezTo>
                  <a:cubicBezTo>
                    <a:pt x="11" y="107"/>
                    <a:pt x="9" y="108"/>
                    <a:pt x="6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" name="Freeform 11">
              <a:extLst>
                <a:ext uri="{FF2B5EF4-FFF2-40B4-BE49-F238E27FC236}">
                  <a16:creationId xmlns:a16="http://schemas.microsoft.com/office/drawing/2014/main" id="{9067C848-4E37-864F-8284-E48FC9AB415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3" y="869"/>
              <a:ext cx="144" cy="84"/>
            </a:xfrm>
            <a:custGeom>
              <a:avLst/>
              <a:gdLst>
                <a:gd name="T0" fmla="*/ 47 w 94"/>
                <a:gd name="T1" fmla="*/ 56 h 56"/>
                <a:gd name="T2" fmla="*/ 0 w 94"/>
                <a:gd name="T3" fmla="*/ 6 h 56"/>
                <a:gd name="T4" fmla="*/ 6 w 94"/>
                <a:gd name="T5" fmla="*/ 0 h 56"/>
                <a:gd name="T6" fmla="*/ 88 w 94"/>
                <a:gd name="T7" fmla="*/ 0 h 56"/>
                <a:gd name="T8" fmla="*/ 92 w 94"/>
                <a:gd name="T9" fmla="*/ 2 h 56"/>
                <a:gd name="T10" fmla="*/ 94 w 94"/>
                <a:gd name="T11" fmla="*/ 6 h 56"/>
                <a:gd name="T12" fmla="*/ 47 w 94"/>
                <a:gd name="T13" fmla="*/ 56 h 56"/>
                <a:gd name="T14" fmla="*/ 13 w 94"/>
                <a:gd name="T15" fmla="*/ 12 h 56"/>
                <a:gd name="T16" fmla="*/ 47 w 94"/>
                <a:gd name="T17" fmla="*/ 44 h 56"/>
                <a:gd name="T18" fmla="*/ 82 w 94"/>
                <a:gd name="T19" fmla="*/ 12 h 56"/>
                <a:gd name="T20" fmla="*/ 13 w 94"/>
                <a:gd name="T21" fmla="*/ 1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" h="56">
                  <a:moveTo>
                    <a:pt x="47" y="56"/>
                  </a:moveTo>
                  <a:cubicBezTo>
                    <a:pt x="21" y="56"/>
                    <a:pt x="0" y="35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0" y="0"/>
                    <a:pt x="91" y="1"/>
                    <a:pt x="92" y="2"/>
                  </a:cubicBezTo>
                  <a:cubicBezTo>
                    <a:pt x="93" y="3"/>
                    <a:pt x="94" y="5"/>
                    <a:pt x="94" y="6"/>
                  </a:cubicBezTo>
                  <a:cubicBezTo>
                    <a:pt x="94" y="34"/>
                    <a:pt x="74" y="56"/>
                    <a:pt x="47" y="56"/>
                  </a:cubicBezTo>
                  <a:close/>
                  <a:moveTo>
                    <a:pt x="13" y="12"/>
                  </a:moveTo>
                  <a:cubicBezTo>
                    <a:pt x="15" y="31"/>
                    <a:pt x="29" y="44"/>
                    <a:pt x="47" y="44"/>
                  </a:cubicBezTo>
                  <a:cubicBezTo>
                    <a:pt x="65" y="44"/>
                    <a:pt x="79" y="31"/>
                    <a:pt x="82" y="12"/>
                  </a:cubicBezTo>
                  <a:lnTo>
                    <a:pt x="13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6" name="Freeform 12">
              <a:extLst>
                <a:ext uri="{FF2B5EF4-FFF2-40B4-BE49-F238E27FC236}">
                  <a16:creationId xmlns:a16="http://schemas.microsoft.com/office/drawing/2014/main" id="{9A7B4980-F4B3-A149-A900-28415FEB81F6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" y="726"/>
              <a:ext cx="153" cy="18"/>
            </a:xfrm>
            <a:custGeom>
              <a:avLst/>
              <a:gdLst>
                <a:gd name="T0" fmla="*/ 94 w 100"/>
                <a:gd name="T1" fmla="*/ 12 h 12"/>
                <a:gd name="T2" fmla="*/ 6 w 100"/>
                <a:gd name="T3" fmla="*/ 12 h 12"/>
                <a:gd name="T4" fmla="*/ 0 w 100"/>
                <a:gd name="T5" fmla="*/ 6 h 12"/>
                <a:gd name="T6" fmla="*/ 6 w 100"/>
                <a:gd name="T7" fmla="*/ 0 h 12"/>
                <a:gd name="T8" fmla="*/ 94 w 100"/>
                <a:gd name="T9" fmla="*/ 0 h 12"/>
                <a:gd name="T10" fmla="*/ 100 w 100"/>
                <a:gd name="T11" fmla="*/ 6 h 12"/>
                <a:gd name="T12" fmla="*/ 94 w 100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12">
                  <a:moveTo>
                    <a:pt x="94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8" y="0"/>
                    <a:pt x="100" y="3"/>
                    <a:pt x="100" y="6"/>
                  </a:cubicBezTo>
                  <a:cubicBezTo>
                    <a:pt x="100" y="10"/>
                    <a:pt x="98" y="12"/>
                    <a:pt x="9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" name="Freeform 13">
              <a:extLst>
                <a:ext uri="{FF2B5EF4-FFF2-40B4-BE49-F238E27FC236}">
                  <a16:creationId xmlns:a16="http://schemas.microsoft.com/office/drawing/2014/main" id="{CD6B0A6B-597F-4E4C-A0FC-EFC38B204DD0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" y="726"/>
              <a:ext cx="172" cy="18"/>
            </a:xfrm>
            <a:custGeom>
              <a:avLst/>
              <a:gdLst>
                <a:gd name="T0" fmla="*/ 106 w 112"/>
                <a:gd name="T1" fmla="*/ 12 h 12"/>
                <a:gd name="T2" fmla="*/ 6 w 112"/>
                <a:gd name="T3" fmla="*/ 12 h 12"/>
                <a:gd name="T4" fmla="*/ 0 w 112"/>
                <a:gd name="T5" fmla="*/ 6 h 12"/>
                <a:gd name="T6" fmla="*/ 6 w 112"/>
                <a:gd name="T7" fmla="*/ 0 h 12"/>
                <a:gd name="T8" fmla="*/ 106 w 112"/>
                <a:gd name="T9" fmla="*/ 0 h 12"/>
                <a:gd name="T10" fmla="*/ 112 w 112"/>
                <a:gd name="T11" fmla="*/ 6 h 12"/>
                <a:gd name="T12" fmla="*/ 106 w 11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12">
                  <a:moveTo>
                    <a:pt x="10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9" y="0"/>
                    <a:pt x="112" y="3"/>
                    <a:pt x="112" y="6"/>
                  </a:cubicBezTo>
                  <a:cubicBezTo>
                    <a:pt x="112" y="9"/>
                    <a:pt x="109" y="12"/>
                    <a:pt x="10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34" name="Group 127">
            <a:extLst>
              <a:ext uri="{FF2B5EF4-FFF2-40B4-BE49-F238E27FC236}">
                <a16:creationId xmlns:a16="http://schemas.microsoft.com/office/drawing/2014/main" id="{26DA099A-68DD-4F43-8FC7-141CAF6D1F91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145733" y="3130536"/>
            <a:ext cx="464916" cy="454373"/>
            <a:chOff x="4656" y="1821"/>
            <a:chExt cx="441" cy="431"/>
          </a:xfrm>
          <a:solidFill>
            <a:schemeClr val="accent1"/>
          </a:solidFill>
        </p:grpSpPr>
        <p:sp>
          <p:nvSpPr>
            <p:cNvPr id="235" name="Freeform 128">
              <a:extLst>
                <a:ext uri="{FF2B5EF4-FFF2-40B4-BE49-F238E27FC236}">
                  <a16:creationId xmlns:a16="http://schemas.microsoft.com/office/drawing/2014/main" id="{78927280-4152-A345-AA5D-215134AE8360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2" y="2037"/>
              <a:ext cx="415" cy="215"/>
            </a:xfrm>
            <a:custGeom>
              <a:avLst/>
              <a:gdLst>
                <a:gd name="T0" fmla="*/ 7 w 271"/>
                <a:gd name="T1" fmla="*/ 144 h 144"/>
                <a:gd name="T2" fmla="*/ 2 w 271"/>
                <a:gd name="T3" fmla="*/ 142 h 144"/>
                <a:gd name="T4" fmla="*/ 3 w 271"/>
                <a:gd name="T5" fmla="*/ 134 h 144"/>
                <a:gd name="T6" fmla="*/ 111 w 271"/>
                <a:gd name="T7" fmla="*/ 38 h 144"/>
                <a:gd name="T8" fmla="*/ 119 w 271"/>
                <a:gd name="T9" fmla="*/ 38 h 144"/>
                <a:gd name="T10" fmla="*/ 175 w 271"/>
                <a:gd name="T11" fmla="*/ 83 h 144"/>
                <a:gd name="T12" fmla="*/ 261 w 271"/>
                <a:gd name="T13" fmla="*/ 2 h 144"/>
                <a:gd name="T14" fmla="*/ 269 w 271"/>
                <a:gd name="T15" fmla="*/ 3 h 144"/>
                <a:gd name="T16" fmla="*/ 269 w 271"/>
                <a:gd name="T17" fmla="*/ 11 h 144"/>
                <a:gd name="T18" fmla="*/ 179 w 271"/>
                <a:gd name="T19" fmla="*/ 95 h 144"/>
                <a:gd name="T20" fmla="*/ 171 w 271"/>
                <a:gd name="T21" fmla="*/ 95 h 144"/>
                <a:gd name="T22" fmla="*/ 115 w 271"/>
                <a:gd name="T23" fmla="*/ 50 h 144"/>
                <a:gd name="T24" fmla="*/ 11 w 271"/>
                <a:gd name="T25" fmla="*/ 143 h 144"/>
                <a:gd name="T26" fmla="*/ 7 w 271"/>
                <a:gd name="T27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1" h="144">
                  <a:moveTo>
                    <a:pt x="7" y="144"/>
                  </a:moveTo>
                  <a:cubicBezTo>
                    <a:pt x="5" y="144"/>
                    <a:pt x="4" y="144"/>
                    <a:pt x="2" y="142"/>
                  </a:cubicBezTo>
                  <a:cubicBezTo>
                    <a:pt x="0" y="140"/>
                    <a:pt x="0" y="136"/>
                    <a:pt x="3" y="134"/>
                  </a:cubicBezTo>
                  <a:cubicBezTo>
                    <a:pt x="111" y="38"/>
                    <a:pt x="111" y="38"/>
                    <a:pt x="111" y="38"/>
                  </a:cubicBezTo>
                  <a:cubicBezTo>
                    <a:pt x="113" y="36"/>
                    <a:pt x="116" y="36"/>
                    <a:pt x="119" y="38"/>
                  </a:cubicBezTo>
                  <a:cubicBezTo>
                    <a:pt x="175" y="83"/>
                    <a:pt x="175" y="83"/>
                    <a:pt x="175" y="83"/>
                  </a:cubicBezTo>
                  <a:cubicBezTo>
                    <a:pt x="261" y="2"/>
                    <a:pt x="261" y="2"/>
                    <a:pt x="261" y="2"/>
                  </a:cubicBezTo>
                  <a:cubicBezTo>
                    <a:pt x="263" y="0"/>
                    <a:pt x="267" y="0"/>
                    <a:pt x="269" y="3"/>
                  </a:cubicBezTo>
                  <a:cubicBezTo>
                    <a:pt x="271" y="5"/>
                    <a:pt x="271" y="9"/>
                    <a:pt x="269" y="11"/>
                  </a:cubicBezTo>
                  <a:cubicBezTo>
                    <a:pt x="179" y="95"/>
                    <a:pt x="179" y="95"/>
                    <a:pt x="179" y="95"/>
                  </a:cubicBezTo>
                  <a:cubicBezTo>
                    <a:pt x="177" y="97"/>
                    <a:pt x="173" y="97"/>
                    <a:pt x="171" y="95"/>
                  </a:cubicBezTo>
                  <a:cubicBezTo>
                    <a:pt x="115" y="50"/>
                    <a:pt x="115" y="50"/>
                    <a:pt x="115" y="50"/>
                  </a:cubicBezTo>
                  <a:cubicBezTo>
                    <a:pt x="11" y="143"/>
                    <a:pt x="11" y="143"/>
                    <a:pt x="11" y="143"/>
                  </a:cubicBezTo>
                  <a:cubicBezTo>
                    <a:pt x="10" y="144"/>
                    <a:pt x="8" y="144"/>
                    <a:pt x="7" y="1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36" name="Freeform 129">
              <a:extLst>
                <a:ext uri="{FF2B5EF4-FFF2-40B4-BE49-F238E27FC236}">
                  <a16:creationId xmlns:a16="http://schemas.microsoft.com/office/drawing/2014/main" id="{7096CC96-16F5-7E42-AA31-AC96F5CDDF98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7" y="2038"/>
              <a:ext cx="90" cy="90"/>
            </a:xfrm>
            <a:custGeom>
              <a:avLst/>
              <a:gdLst>
                <a:gd name="T0" fmla="*/ 53 w 59"/>
                <a:gd name="T1" fmla="*/ 60 h 60"/>
                <a:gd name="T2" fmla="*/ 47 w 59"/>
                <a:gd name="T3" fmla="*/ 54 h 60"/>
                <a:gd name="T4" fmla="*/ 47 w 59"/>
                <a:gd name="T5" fmla="*/ 12 h 60"/>
                <a:gd name="T6" fmla="*/ 6 w 59"/>
                <a:gd name="T7" fmla="*/ 12 h 60"/>
                <a:gd name="T8" fmla="*/ 0 w 59"/>
                <a:gd name="T9" fmla="*/ 6 h 60"/>
                <a:gd name="T10" fmla="*/ 6 w 59"/>
                <a:gd name="T11" fmla="*/ 0 h 60"/>
                <a:gd name="T12" fmla="*/ 53 w 59"/>
                <a:gd name="T13" fmla="*/ 0 h 60"/>
                <a:gd name="T14" fmla="*/ 59 w 59"/>
                <a:gd name="T15" fmla="*/ 6 h 60"/>
                <a:gd name="T16" fmla="*/ 59 w 59"/>
                <a:gd name="T17" fmla="*/ 54 h 60"/>
                <a:gd name="T18" fmla="*/ 53 w 59"/>
                <a:gd name="T19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60">
                  <a:moveTo>
                    <a:pt x="53" y="60"/>
                  </a:moveTo>
                  <a:cubicBezTo>
                    <a:pt x="50" y="60"/>
                    <a:pt x="47" y="57"/>
                    <a:pt x="47" y="54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6" y="0"/>
                    <a:pt x="59" y="2"/>
                    <a:pt x="59" y="6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59" y="57"/>
                    <a:pt x="56" y="60"/>
                    <a:pt x="53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37" name="Freeform 130">
              <a:extLst>
                <a:ext uri="{FF2B5EF4-FFF2-40B4-BE49-F238E27FC236}">
                  <a16:creationId xmlns:a16="http://schemas.microsoft.com/office/drawing/2014/main" id="{8C889260-9971-2F40-8AA7-F1A4FF7B8A74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6" y="1821"/>
              <a:ext cx="331" cy="307"/>
            </a:xfrm>
            <a:custGeom>
              <a:avLst/>
              <a:gdLst>
                <a:gd name="T0" fmla="*/ 60 w 216"/>
                <a:gd name="T1" fmla="*/ 205 h 205"/>
                <a:gd name="T2" fmla="*/ 57 w 216"/>
                <a:gd name="T3" fmla="*/ 204 h 205"/>
                <a:gd name="T4" fmla="*/ 0 w 216"/>
                <a:gd name="T5" fmla="*/ 108 h 205"/>
                <a:gd name="T6" fmla="*/ 108 w 216"/>
                <a:gd name="T7" fmla="*/ 0 h 205"/>
                <a:gd name="T8" fmla="*/ 216 w 216"/>
                <a:gd name="T9" fmla="*/ 108 h 205"/>
                <a:gd name="T10" fmla="*/ 196 w 216"/>
                <a:gd name="T11" fmla="*/ 171 h 205"/>
                <a:gd name="T12" fmla="*/ 188 w 216"/>
                <a:gd name="T13" fmla="*/ 172 h 205"/>
                <a:gd name="T14" fmla="*/ 186 w 216"/>
                <a:gd name="T15" fmla="*/ 164 h 205"/>
                <a:gd name="T16" fmla="*/ 204 w 216"/>
                <a:gd name="T17" fmla="*/ 108 h 205"/>
                <a:gd name="T18" fmla="*/ 108 w 216"/>
                <a:gd name="T19" fmla="*/ 12 h 205"/>
                <a:gd name="T20" fmla="*/ 12 w 216"/>
                <a:gd name="T21" fmla="*/ 108 h 205"/>
                <a:gd name="T22" fmla="*/ 63 w 216"/>
                <a:gd name="T23" fmla="*/ 193 h 205"/>
                <a:gd name="T24" fmla="*/ 65 w 216"/>
                <a:gd name="T25" fmla="*/ 201 h 205"/>
                <a:gd name="T26" fmla="*/ 60 w 216"/>
                <a:gd name="T27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6" h="205">
                  <a:moveTo>
                    <a:pt x="60" y="205"/>
                  </a:moveTo>
                  <a:cubicBezTo>
                    <a:pt x="59" y="205"/>
                    <a:pt x="58" y="204"/>
                    <a:pt x="57" y="204"/>
                  </a:cubicBezTo>
                  <a:cubicBezTo>
                    <a:pt x="22" y="185"/>
                    <a:pt x="0" y="148"/>
                    <a:pt x="0" y="108"/>
                  </a:cubicBezTo>
                  <a:cubicBezTo>
                    <a:pt x="0" y="49"/>
                    <a:pt x="48" y="0"/>
                    <a:pt x="108" y="0"/>
                  </a:cubicBezTo>
                  <a:cubicBezTo>
                    <a:pt x="167" y="0"/>
                    <a:pt x="216" y="49"/>
                    <a:pt x="216" y="108"/>
                  </a:cubicBezTo>
                  <a:cubicBezTo>
                    <a:pt x="216" y="131"/>
                    <a:pt x="209" y="153"/>
                    <a:pt x="196" y="171"/>
                  </a:cubicBezTo>
                  <a:cubicBezTo>
                    <a:pt x="194" y="173"/>
                    <a:pt x="190" y="174"/>
                    <a:pt x="188" y="172"/>
                  </a:cubicBezTo>
                  <a:cubicBezTo>
                    <a:pt x="185" y="170"/>
                    <a:pt x="184" y="167"/>
                    <a:pt x="186" y="164"/>
                  </a:cubicBezTo>
                  <a:cubicBezTo>
                    <a:pt x="198" y="148"/>
                    <a:pt x="204" y="128"/>
                    <a:pt x="204" y="108"/>
                  </a:cubicBezTo>
                  <a:cubicBezTo>
                    <a:pt x="204" y="56"/>
                    <a:pt x="161" y="12"/>
                    <a:pt x="108" y="12"/>
                  </a:cubicBezTo>
                  <a:cubicBezTo>
                    <a:pt x="55" y="12"/>
                    <a:pt x="12" y="56"/>
                    <a:pt x="12" y="108"/>
                  </a:cubicBezTo>
                  <a:cubicBezTo>
                    <a:pt x="12" y="144"/>
                    <a:pt x="31" y="177"/>
                    <a:pt x="63" y="193"/>
                  </a:cubicBezTo>
                  <a:cubicBezTo>
                    <a:pt x="66" y="195"/>
                    <a:pt x="67" y="198"/>
                    <a:pt x="65" y="201"/>
                  </a:cubicBezTo>
                  <a:cubicBezTo>
                    <a:pt x="64" y="203"/>
                    <a:pt x="62" y="205"/>
                    <a:pt x="60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38" name="Freeform 131">
              <a:extLst>
                <a:ext uri="{FF2B5EF4-FFF2-40B4-BE49-F238E27FC236}">
                  <a16:creationId xmlns:a16="http://schemas.microsoft.com/office/drawing/2014/main" id="{A5D47A1B-2141-4945-9F0E-589BB8088B6D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2" y="2035"/>
              <a:ext cx="19" cy="39"/>
            </a:xfrm>
            <a:custGeom>
              <a:avLst/>
              <a:gdLst>
                <a:gd name="T0" fmla="*/ 6 w 12"/>
                <a:gd name="T1" fmla="*/ 26 h 26"/>
                <a:gd name="T2" fmla="*/ 0 w 12"/>
                <a:gd name="T3" fmla="*/ 20 h 26"/>
                <a:gd name="T4" fmla="*/ 0 w 12"/>
                <a:gd name="T5" fmla="*/ 6 h 26"/>
                <a:gd name="T6" fmla="*/ 6 w 12"/>
                <a:gd name="T7" fmla="*/ 0 h 26"/>
                <a:gd name="T8" fmla="*/ 12 w 12"/>
                <a:gd name="T9" fmla="*/ 6 h 26"/>
                <a:gd name="T10" fmla="*/ 12 w 12"/>
                <a:gd name="T11" fmla="*/ 20 h 26"/>
                <a:gd name="T12" fmla="*/ 6 w 12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26">
                  <a:moveTo>
                    <a:pt x="6" y="26"/>
                  </a:moveTo>
                  <a:cubicBezTo>
                    <a:pt x="3" y="26"/>
                    <a:pt x="0" y="23"/>
                    <a:pt x="0" y="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23"/>
                    <a:pt x="9" y="26"/>
                    <a:pt x="6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39" name="Freeform 132">
              <a:extLst>
                <a:ext uri="{FF2B5EF4-FFF2-40B4-BE49-F238E27FC236}">
                  <a16:creationId xmlns:a16="http://schemas.microsoft.com/office/drawing/2014/main" id="{C5C6BBAC-F34B-7C43-9879-1B7567B25FFB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2" y="1893"/>
              <a:ext cx="19" cy="39"/>
            </a:xfrm>
            <a:custGeom>
              <a:avLst/>
              <a:gdLst>
                <a:gd name="T0" fmla="*/ 6 w 12"/>
                <a:gd name="T1" fmla="*/ 26 h 26"/>
                <a:gd name="T2" fmla="*/ 0 w 12"/>
                <a:gd name="T3" fmla="*/ 20 h 26"/>
                <a:gd name="T4" fmla="*/ 0 w 12"/>
                <a:gd name="T5" fmla="*/ 6 h 26"/>
                <a:gd name="T6" fmla="*/ 6 w 12"/>
                <a:gd name="T7" fmla="*/ 0 h 26"/>
                <a:gd name="T8" fmla="*/ 12 w 12"/>
                <a:gd name="T9" fmla="*/ 6 h 26"/>
                <a:gd name="T10" fmla="*/ 12 w 12"/>
                <a:gd name="T11" fmla="*/ 20 h 26"/>
                <a:gd name="T12" fmla="*/ 6 w 12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26">
                  <a:moveTo>
                    <a:pt x="6" y="26"/>
                  </a:moveTo>
                  <a:cubicBezTo>
                    <a:pt x="3" y="26"/>
                    <a:pt x="0" y="23"/>
                    <a:pt x="0" y="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23"/>
                    <a:pt x="9" y="26"/>
                    <a:pt x="6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40" name="Freeform 133">
              <a:extLst>
                <a:ext uri="{FF2B5EF4-FFF2-40B4-BE49-F238E27FC236}">
                  <a16:creationId xmlns:a16="http://schemas.microsoft.com/office/drawing/2014/main" id="{0E22282C-227B-014F-891F-C55AF7AEC82D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0" y="1914"/>
              <a:ext cx="81" cy="139"/>
            </a:xfrm>
            <a:custGeom>
              <a:avLst/>
              <a:gdLst>
                <a:gd name="T0" fmla="*/ 27 w 53"/>
                <a:gd name="T1" fmla="*/ 93 h 93"/>
                <a:gd name="T2" fmla="*/ 0 w 53"/>
                <a:gd name="T3" fmla="*/ 67 h 93"/>
                <a:gd name="T4" fmla="*/ 6 w 53"/>
                <a:gd name="T5" fmla="*/ 61 h 93"/>
                <a:gd name="T6" fmla="*/ 12 w 53"/>
                <a:gd name="T7" fmla="*/ 67 h 93"/>
                <a:gd name="T8" fmla="*/ 27 w 53"/>
                <a:gd name="T9" fmla="*/ 81 h 93"/>
                <a:gd name="T10" fmla="*/ 41 w 53"/>
                <a:gd name="T11" fmla="*/ 67 h 93"/>
                <a:gd name="T12" fmla="*/ 27 w 53"/>
                <a:gd name="T13" fmla="*/ 52 h 93"/>
                <a:gd name="T14" fmla="*/ 0 w 53"/>
                <a:gd name="T15" fmla="*/ 26 h 93"/>
                <a:gd name="T16" fmla="*/ 27 w 53"/>
                <a:gd name="T17" fmla="*/ 0 h 93"/>
                <a:gd name="T18" fmla="*/ 53 w 53"/>
                <a:gd name="T19" fmla="*/ 26 h 93"/>
                <a:gd name="T20" fmla="*/ 47 w 53"/>
                <a:gd name="T21" fmla="*/ 32 h 93"/>
                <a:gd name="T22" fmla="*/ 41 w 53"/>
                <a:gd name="T23" fmla="*/ 26 h 93"/>
                <a:gd name="T24" fmla="*/ 27 w 53"/>
                <a:gd name="T25" fmla="*/ 12 h 93"/>
                <a:gd name="T26" fmla="*/ 12 w 53"/>
                <a:gd name="T27" fmla="*/ 26 h 93"/>
                <a:gd name="T28" fmla="*/ 27 w 53"/>
                <a:gd name="T29" fmla="*/ 40 h 93"/>
                <a:gd name="T30" fmla="*/ 53 w 53"/>
                <a:gd name="T31" fmla="*/ 67 h 93"/>
                <a:gd name="T32" fmla="*/ 27 w 53"/>
                <a:gd name="T33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3" h="93">
                  <a:moveTo>
                    <a:pt x="27" y="93"/>
                  </a:moveTo>
                  <a:cubicBezTo>
                    <a:pt x="12" y="93"/>
                    <a:pt x="0" y="81"/>
                    <a:pt x="0" y="67"/>
                  </a:cubicBezTo>
                  <a:cubicBezTo>
                    <a:pt x="0" y="64"/>
                    <a:pt x="3" y="61"/>
                    <a:pt x="6" y="61"/>
                  </a:cubicBezTo>
                  <a:cubicBezTo>
                    <a:pt x="10" y="61"/>
                    <a:pt x="12" y="64"/>
                    <a:pt x="12" y="67"/>
                  </a:cubicBezTo>
                  <a:cubicBezTo>
                    <a:pt x="12" y="75"/>
                    <a:pt x="19" y="81"/>
                    <a:pt x="27" y="81"/>
                  </a:cubicBezTo>
                  <a:cubicBezTo>
                    <a:pt x="35" y="81"/>
                    <a:pt x="41" y="75"/>
                    <a:pt x="41" y="67"/>
                  </a:cubicBezTo>
                  <a:cubicBezTo>
                    <a:pt x="41" y="59"/>
                    <a:pt x="35" y="52"/>
                    <a:pt x="27" y="52"/>
                  </a:cubicBezTo>
                  <a:cubicBezTo>
                    <a:pt x="12" y="52"/>
                    <a:pt x="0" y="41"/>
                    <a:pt x="0" y="26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1" y="0"/>
                    <a:pt x="53" y="12"/>
                    <a:pt x="53" y="26"/>
                  </a:cubicBezTo>
                  <a:cubicBezTo>
                    <a:pt x="53" y="29"/>
                    <a:pt x="51" y="32"/>
                    <a:pt x="47" y="32"/>
                  </a:cubicBezTo>
                  <a:cubicBezTo>
                    <a:pt x="44" y="32"/>
                    <a:pt x="41" y="29"/>
                    <a:pt x="41" y="26"/>
                  </a:cubicBezTo>
                  <a:cubicBezTo>
                    <a:pt x="41" y="18"/>
                    <a:pt x="35" y="12"/>
                    <a:pt x="27" y="12"/>
                  </a:cubicBezTo>
                  <a:cubicBezTo>
                    <a:pt x="19" y="12"/>
                    <a:pt x="12" y="18"/>
                    <a:pt x="12" y="26"/>
                  </a:cubicBezTo>
                  <a:cubicBezTo>
                    <a:pt x="12" y="34"/>
                    <a:pt x="19" y="40"/>
                    <a:pt x="27" y="40"/>
                  </a:cubicBezTo>
                  <a:cubicBezTo>
                    <a:pt x="41" y="40"/>
                    <a:pt x="53" y="52"/>
                    <a:pt x="53" y="67"/>
                  </a:cubicBezTo>
                  <a:cubicBezTo>
                    <a:pt x="53" y="81"/>
                    <a:pt x="41" y="93"/>
                    <a:pt x="27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</p:grpSp>
      <p:grpSp>
        <p:nvGrpSpPr>
          <p:cNvPr id="241" name="Group 21">
            <a:extLst>
              <a:ext uri="{FF2B5EF4-FFF2-40B4-BE49-F238E27FC236}">
                <a16:creationId xmlns:a16="http://schemas.microsoft.com/office/drawing/2014/main" id="{DF8633A8-0907-CE44-BEF9-83365247F289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8420433" y="3170602"/>
            <a:ext cx="473118" cy="374241"/>
            <a:chOff x="526" y="695"/>
            <a:chExt cx="445" cy="352"/>
          </a:xfrm>
          <a:solidFill>
            <a:schemeClr val="accent1"/>
          </a:solidFill>
        </p:grpSpPr>
        <p:sp>
          <p:nvSpPr>
            <p:cNvPr id="242" name="Freeform 241">
              <a:extLst>
                <a:ext uri="{FF2B5EF4-FFF2-40B4-BE49-F238E27FC236}">
                  <a16:creationId xmlns:a16="http://schemas.microsoft.com/office/drawing/2014/main" id="{0AA12124-D907-9A4D-80E8-82D0A9B109B0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" y="741"/>
              <a:ext cx="382" cy="306"/>
            </a:xfrm>
            <a:custGeom>
              <a:avLst/>
              <a:gdLst>
                <a:gd name="T0" fmla="*/ 243 w 250"/>
                <a:gd name="T1" fmla="*/ 191 h 204"/>
                <a:gd name="T2" fmla="*/ 13 w 250"/>
                <a:gd name="T3" fmla="*/ 191 h 204"/>
                <a:gd name="T4" fmla="*/ 13 w 250"/>
                <a:gd name="T5" fmla="*/ 8 h 204"/>
                <a:gd name="T6" fmla="*/ 7 w 250"/>
                <a:gd name="T7" fmla="*/ 0 h 204"/>
                <a:gd name="T8" fmla="*/ 0 w 250"/>
                <a:gd name="T9" fmla="*/ 8 h 204"/>
                <a:gd name="T10" fmla="*/ 0 w 250"/>
                <a:gd name="T11" fmla="*/ 198 h 204"/>
                <a:gd name="T12" fmla="*/ 7 w 250"/>
                <a:gd name="T13" fmla="*/ 204 h 204"/>
                <a:gd name="T14" fmla="*/ 243 w 250"/>
                <a:gd name="T15" fmla="*/ 204 h 204"/>
                <a:gd name="T16" fmla="*/ 250 w 250"/>
                <a:gd name="T17" fmla="*/ 198 h 204"/>
                <a:gd name="T18" fmla="*/ 243 w 250"/>
                <a:gd name="T19" fmla="*/ 191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0" h="204">
                  <a:moveTo>
                    <a:pt x="243" y="191"/>
                  </a:moveTo>
                  <a:cubicBezTo>
                    <a:pt x="13" y="191"/>
                    <a:pt x="13" y="191"/>
                    <a:pt x="13" y="191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4"/>
                    <a:pt x="10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0" y="201"/>
                    <a:pt x="3" y="204"/>
                    <a:pt x="7" y="204"/>
                  </a:cubicBezTo>
                  <a:cubicBezTo>
                    <a:pt x="243" y="204"/>
                    <a:pt x="243" y="204"/>
                    <a:pt x="243" y="204"/>
                  </a:cubicBezTo>
                  <a:cubicBezTo>
                    <a:pt x="247" y="204"/>
                    <a:pt x="250" y="201"/>
                    <a:pt x="250" y="198"/>
                  </a:cubicBezTo>
                  <a:cubicBezTo>
                    <a:pt x="250" y="194"/>
                    <a:pt x="247" y="191"/>
                    <a:pt x="243" y="1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3" name="Freeform 242">
              <a:extLst>
                <a:ext uri="{FF2B5EF4-FFF2-40B4-BE49-F238E27FC236}">
                  <a16:creationId xmlns:a16="http://schemas.microsoft.com/office/drawing/2014/main" id="{F4562066-1535-0A41-9AF3-02D89DD896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3" y="695"/>
              <a:ext cx="398" cy="284"/>
            </a:xfrm>
            <a:custGeom>
              <a:avLst/>
              <a:gdLst>
                <a:gd name="T0" fmla="*/ 208 w 260"/>
                <a:gd name="T1" fmla="*/ 0 h 190"/>
                <a:gd name="T2" fmla="*/ 157 w 260"/>
                <a:gd name="T3" fmla="*/ 51 h 190"/>
                <a:gd name="T4" fmla="*/ 173 w 260"/>
                <a:gd name="T5" fmla="*/ 89 h 190"/>
                <a:gd name="T6" fmla="*/ 149 w 260"/>
                <a:gd name="T7" fmla="*/ 122 h 190"/>
                <a:gd name="T8" fmla="*/ 139 w 260"/>
                <a:gd name="T9" fmla="*/ 120 h 190"/>
                <a:gd name="T10" fmla="*/ 122 w 260"/>
                <a:gd name="T11" fmla="*/ 126 h 190"/>
                <a:gd name="T12" fmla="*/ 104 w 260"/>
                <a:gd name="T13" fmla="*/ 113 h 190"/>
                <a:gd name="T14" fmla="*/ 106 w 260"/>
                <a:gd name="T15" fmla="*/ 104 h 190"/>
                <a:gd name="T16" fmla="*/ 80 w 260"/>
                <a:gd name="T17" fmla="*/ 78 h 190"/>
                <a:gd name="T18" fmla="*/ 55 w 260"/>
                <a:gd name="T19" fmla="*/ 104 h 190"/>
                <a:gd name="T20" fmla="*/ 59 w 260"/>
                <a:gd name="T21" fmla="*/ 118 h 190"/>
                <a:gd name="T22" fmla="*/ 37 w 260"/>
                <a:gd name="T23" fmla="*/ 141 h 190"/>
                <a:gd name="T24" fmla="*/ 26 w 260"/>
                <a:gd name="T25" fmla="*/ 139 h 190"/>
                <a:gd name="T26" fmla="*/ 0 w 260"/>
                <a:gd name="T27" fmla="*/ 164 h 190"/>
                <a:gd name="T28" fmla="*/ 26 w 260"/>
                <a:gd name="T29" fmla="*/ 190 h 190"/>
                <a:gd name="T30" fmla="*/ 52 w 260"/>
                <a:gd name="T31" fmla="*/ 164 h 190"/>
                <a:gd name="T32" fmla="*/ 47 w 260"/>
                <a:gd name="T33" fmla="*/ 150 h 190"/>
                <a:gd name="T34" fmla="*/ 69 w 260"/>
                <a:gd name="T35" fmla="*/ 127 h 190"/>
                <a:gd name="T36" fmla="*/ 80 w 260"/>
                <a:gd name="T37" fmla="*/ 130 h 190"/>
                <a:gd name="T38" fmla="*/ 97 w 260"/>
                <a:gd name="T39" fmla="*/ 123 h 190"/>
                <a:gd name="T40" fmla="*/ 115 w 260"/>
                <a:gd name="T41" fmla="*/ 137 h 190"/>
                <a:gd name="T42" fmla="*/ 113 w 260"/>
                <a:gd name="T43" fmla="*/ 146 h 190"/>
                <a:gd name="T44" fmla="*/ 139 w 260"/>
                <a:gd name="T45" fmla="*/ 171 h 190"/>
                <a:gd name="T46" fmla="*/ 165 w 260"/>
                <a:gd name="T47" fmla="*/ 146 h 190"/>
                <a:gd name="T48" fmla="*/ 159 w 260"/>
                <a:gd name="T49" fmla="*/ 130 h 190"/>
                <a:gd name="T50" fmla="*/ 183 w 260"/>
                <a:gd name="T51" fmla="*/ 97 h 190"/>
                <a:gd name="T52" fmla="*/ 208 w 260"/>
                <a:gd name="T53" fmla="*/ 103 h 190"/>
                <a:gd name="T54" fmla="*/ 260 w 260"/>
                <a:gd name="T55" fmla="*/ 51 h 190"/>
                <a:gd name="T56" fmla="*/ 208 w 260"/>
                <a:gd name="T57" fmla="*/ 0 h 190"/>
                <a:gd name="T58" fmla="*/ 38 w 260"/>
                <a:gd name="T59" fmla="*/ 164 h 190"/>
                <a:gd name="T60" fmla="*/ 26 w 260"/>
                <a:gd name="T61" fmla="*/ 177 h 190"/>
                <a:gd name="T62" fmla="*/ 13 w 260"/>
                <a:gd name="T63" fmla="*/ 164 h 190"/>
                <a:gd name="T64" fmla="*/ 26 w 260"/>
                <a:gd name="T65" fmla="*/ 152 h 190"/>
                <a:gd name="T66" fmla="*/ 28 w 260"/>
                <a:gd name="T67" fmla="*/ 152 h 190"/>
                <a:gd name="T68" fmla="*/ 37 w 260"/>
                <a:gd name="T69" fmla="*/ 161 h 190"/>
                <a:gd name="T70" fmla="*/ 38 w 260"/>
                <a:gd name="T71" fmla="*/ 164 h 190"/>
                <a:gd name="T72" fmla="*/ 80 w 260"/>
                <a:gd name="T73" fmla="*/ 116 h 190"/>
                <a:gd name="T74" fmla="*/ 78 w 260"/>
                <a:gd name="T75" fmla="*/ 116 h 190"/>
                <a:gd name="T76" fmla="*/ 69 w 260"/>
                <a:gd name="T77" fmla="*/ 107 h 190"/>
                <a:gd name="T78" fmla="*/ 69 w 260"/>
                <a:gd name="T79" fmla="*/ 104 h 190"/>
                <a:gd name="T80" fmla="*/ 80 w 260"/>
                <a:gd name="T81" fmla="*/ 91 h 190"/>
                <a:gd name="T82" fmla="*/ 93 w 260"/>
                <a:gd name="T83" fmla="*/ 104 h 190"/>
                <a:gd name="T84" fmla="*/ 93 w 260"/>
                <a:gd name="T85" fmla="*/ 105 h 190"/>
                <a:gd name="T86" fmla="*/ 85 w 260"/>
                <a:gd name="T87" fmla="*/ 115 h 190"/>
                <a:gd name="T88" fmla="*/ 80 w 260"/>
                <a:gd name="T89" fmla="*/ 116 h 190"/>
                <a:gd name="T90" fmla="*/ 151 w 260"/>
                <a:gd name="T91" fmla="*/ 146 h 190"/>
                <a:gd name="T92" fmla="*/ 139 w 260"/>
                <a:gd name="T93" fmla="*/ 158 h 190"/>
                <a:gd name="T94" fmla="*/ 126 w 260"/>
                <a:gd name="T95" fmla="*/ 146 h 190"/>
                <a:gd name="T96" fmla="*/ 126 w 260"/>
                <a:gd name="T97" fmla="*/ 145 h 190"/>
                <a:gd name="T98" fmla="*/ 134 w 260"/>
                <a:gd name="T99" fmla="*/ 134 h 190"/>
                <a:gd name="T100" fmla="*/ 139 w 260"/>
                <a:gd name="T101" fmla="*/ 133 h 190"/>
                <a:gd name="T102" fmla="*/ 140 w 260"/>
                <a:gd name="T103" fmla="*/ 133 h 190"/>
                <a:gd name="T104" fmla="*/ 151 w 260"/>
                <a:gd name="T105" fmla="*/ 141 h 190"/>
                <a:gd name="T106" fmla="*/ 151 w 260"/>
                <a:gd name="T107" fmla="*/ 146 h 190"/>
                <a:gd name="T108" fmla="*/ 208 w 260"/>
                <a:gd name="T109" fmla="*/ 90 h 190"/>
                <a:gd name="T110" fmla="*/ 191 w 260"/>
                <a:gd name="T111" fmla="*/ 86 h 190"/>
                <a:gd name="T112" fmla="*/ 181 w 260"/>
                <a:gd name="T113" fmla="*/ 78 h 190"/>
                <a:gd name="T114" fmla="*/ 170 w 260"/>
                <a:gd name="T115" fmla="*/ 51 h 190"/>
                <a:gd name="T116" fmla="*/ 208 w 260"/>
                <a:gd name="T117" fmla="*/ 13 h 190"/>
                <a:gd name="T118" fmla="*/ 247 w 260"/>
                <a:gd name="T119" fmla="*/ 51 h 190"/>
                <a:gd name="T120" fmla="*/ 208 w 260"/>
                <a:gd name="T121" fmla="*/ 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0" h="190">
                  <a:moveTo>
                    <a:pt x="208" y="0"/>
                  </a:moveTo>
                  <a:cubicBezTo>
                    <a:pt x="180" y="0"/>
                    <a:pt x="157" y="23"/>
                    <a:pt x="157" y="51"/>
                  </a:cubicBezTo>
                  <a:cubicBezTo>
                    <a:pt x="157" y="66"/>
                    <a:pt x="163" y="80"/>
                    <a:pt x="173" y="89"/>
                  </a:cubicBezTo>
                  <a:cubicBezTo>
                    <a:pt x="149" y="122"/>
                    <a:pt x="149" y="122"/>
                    <a:pt x="149" y="122"/>
                  </a:cubicBezTo>
                  <a:cubicBezTo>
                    <a:pt x="145" y="121"/>
                    <a:pt x="142" y="120"/>
                    <a:pt x="139" y="120"/>
                  </a:cubicBezTo>
                  <a:cubicBezTo>
                    <a:pt x="133" y="120"/>
                    <a:pt x="126" y="122"/>
                    <a:pt x="122" y="126"/>
                  </a:cubicBezTo>
                  <a:cubicBezTo>
                    <a:pt x="104" y="113"/>
                    <a:pt x="104" y="113"/>
                    <a:pt x="104" y="113"/>
                  </a:cubicBezTo>
                  <a:cubicBezTo>
                    <a:pt x="106" y="110"/>
                    <a:pt x="106" y="107"/>
                    <a:pt x="106" y="104"/>
                  </a:cubicBezTo>
                  <a:cubicBezTo>
                    <a:pt x="106" y="90"/>
                    <a:pt x="94" y="78"/>
                    <a:pt x="80" y="78"/>
                  </a:cubicBezTo>
                  <a:cubicBezTo>
                    <a:pt x="67" y="78"/>
                    <a:pt x="55" y="90"/>
                    <a:pt x="55" y="104"/>
                  </a:cubicBezTo>
                  <a:cubicBezTo>
                    <a:pt x="55" y="109"/>
                    <a:pt x="56" y="114"/>
                    <a:pt x="59" y="118"/>
                  </a:cubicBezTo>
                  <a:cubicBezTo>
                    <a:pt x="37" y="141"/>
                    <a:pt x="37" y="141"/>
                    <a:pt x="37" y="141"/>
                  </a:cubicBezTo>
                  <a:cubicBezTo>
                    <a:pt x="34" y="139"/>
                    <a:pt x="30" y="139"/>
                    <a:pt x="26" y="139"/>
                  </a:cubicBezTo>
                  <a:cubicBezTo>
                    <a:pt x="12" y="139"/>
                    <a:pt x="0" y="150"/>
                    <a:pt x="0" y="164"/>
                  </a:cubicBezTo>
                  <a:cubicBezTo>
                    <a:pt x="0" y="179"/>
                    <a:pt x="12" y="190"/>
                    <a:pt x="26" y="190"/>
                  </a:cubicBezTo>
                  <a:cubicBezTo>
                    <a:pt x="40" y="190"/>
                    <a:pt x="52" y="179"/>
                    <a:pt x="52" y="164"/>
                  </a:cubicBezTo>
                  <a:cubicBezTo>
                    <a:pt x="52" y="159"/>
                    <a:pt x="50" y="155"/>
                    <a:pt x="47" y="150"/>
                  </a:cubicBezTo>
                  <a:cubicBezTo>
                    <a:pt x="69" y="127"/>
                    <a:pt x="69" y="127"/>
                    <a:pt x="69" y="127"/>
                  </a:cubicBezTo>
                  <a:cubicBezTo>
                    <a:pt x="72" y="129"/>
                    <a:pt x="77" y="130"/>
                    <a:pt x="80" y="130"/>
                  </a:cubicBezTo>
                  <a:cubicBezTo>
                    <a:pt x="86" y="130"/>
                    <a:pt x="93" y="127"/>
                    <a:pt x="97" y="123"/>
                  </a:cubicBezTo>
                  <a:cubicBezTo>
                    <a:pt x="115" y="137"/>
                    <a:pt x="115" y="137"/>
                    <a:pt x="115" y="137"/>
                  </a:cubicBezTo>
                  <a:cubicBezTo>
                    <a:pt x="114" y="139"/>
                    <a:pt x="113" y="142"/>
                    <a:pt x="113" y="146"/>
                  </a:cubicBezTo>
                  <a:cubicBezTo>
                    <a:pt x="113" y="159"/>
                    <a:pt x="125" y="171"/>
                    <a:pt x="139" y="171"/>
                  </a:cubicBezTo>
                  <a:cubicBezTo>
                    <a:pt x="153" y="171"/>
                    <a:pt x="165" y="159"/>
                    <a:pt x="165" y="146"/>
                  </a:cubicBezTo>
                  <a:cubicBezTo>
                    <a:pt x="165" y="139"/>
                    <a:pt x="162" y="134"/>
                    <a:pt x="159" y="130"/>
                  </a:cubicBezTo>
                  <a:cubicBezTo>
                    <a:pt x="183" y="97"/>
                    <a:pt x="183" y="97"/>
                    <a:pt x="183" y="97"/>
                  </a:cubicBezTo>
                  <a:cubicBezTo>
                    <a:pt x="191" y="101"/>
                    <a:pt x="199" y="103"/>
                    <a:pt x="208" y="103"/>
                  </a:cubicBezTo>
                  <a:cubicBezTo>
                    <a:pt x="237" y="103"/>
                    <a:pt x="260" y="80"/>
                    <a:pt x="260" y="51"/>
                  </a:cubicBezTo>
                  <a:cubicBezTo>
                    <a:pt x="260" y="23"/>
                    <a:pt x="237" y="0"/>
                    <a:pt x="208" y="0"/>
                  </a:cubicBezTo>
                  <a:close/>
                  <a:moveTo>
                    <a:pt x="38" y="164"/>
                  </a:moveTo>
                  <a:cubicBezTo>
                    <a:pt x="38" y="172"/>
                    <a:pt x="33" y="177"/>
                    <a:pt x="26" y="177"/>
                  </a:cubicBezTo>
                  <a:cubicBezTo>
                    <a:pt x="19" y="177"/>
                    <a:pt x="13" y="172"/>
                    <a:pt x="13" y="164"/>
                  </a:cubicBezTo>
                  <a:cubicBezTo>
                    <a:pt x="13" y="157"/>
                    <a:pt x="19" y="152"/>
                    <a:pt x="26" y="152"/>
                  </a:cubicBezTo>
                  <a:cubicBezTo>
                    <a:pt x="27" y="152"/>
                    <a:pt x="28" y="152"/>
                    <a:pt x="28" y="152"/>
                  </a:cubicBezTo>
                  <a:cubicBezTo>
                    <a:pt x="33" y="153"/>
                    <a:pt x="37" y="156"/>
                    <a:pt x="37" y="161"/>
                  </a:cubicBezTo>
                  <a:cubicBezTo>
                    <a:pt x="38" y="162"/>
                    <a:pt x="38" y="164"/>
                    <a:pt x="38" y="164"/>
                  </a:cubicBezTo>
                  <a:close/>
                  <a:moveTo>
                    <a:pt x="80" y="116"/>
                  </a:moveTo>
                  <a:cubicBezTo>
                    <a:pt x="80" y="116"/>
                    <a:pt x="79" y="116"/>
                    <a:pt x="78" y="116"/>
                  </a:cubicBezTo>
                  <a:cubicBezTo>
                    <a:pt x="74" y="115"/>
                    <a:pt x="69" y="112"/>
                    <a:pt x="69" y="107"/>
                  </a:cubicBezTo>
                  <a:cubicBezTo>
                    <a:pt x="69" y="106"/>
                    <a:pt x="69" y="105"/>
                    <a:pt x="69" y="104"/>
                  </a:cubicBezTo>
                  <a:cubicBezTo>
                    <a:pt x="69" y="97"/>
                    <a:pt x="74" y="91"/>
                    <a:pt x="80" y="91"/>
                  </a:cubicBezTo>
                  <a:cubicBezTo>
                    <a:pt x="87" y="91"/>
                    <a:pt x="93" y="97"/>
                    <a:pt x="93" y="104"/>
                  </a:cubicBezTo>
                  <a:cubicBezTo>
                    <a:pt x="93" y="105"/>
                    <a:pt x="93" y="105"/>
                    <a:pt x="93" y="105"/>
                  </a:cubicBezTo>
                  <a:cubicBezTo>
                    <a:pt x="93" y="109"/>
                    <a:pt x="90" y="114"/>
                    <a:pt x="85" y="115"/>
                  </a:cubicBezTo>
                  <a:cubicBezTo>
                    <a:pt x="84" y="116"/>
                    <a:pt x="82" y="116"/>
                    <a:pt x="80" y="116"/>
                  </a:cubicBezTo>
                  <a:close/>
                  <a:moveTo>
                    <a:pt x="151" y="146"/>
                  </a:moveTo>
                  <a:cubicBezTo>
                    <a:pt x="151" y="152"/>
                    <a:pt x="145" y="158"/>
                    <a:pt x="139" y="158"/>
                  </a:cubicBezTo>
                  <a:cubicBezTo>
                    <a:pt x="132" y="158"/>
                    <a:pt x="126" y="152"/>
                    <a:pt x="126" y="146"/>
                  </a:cubicBezTo>
                  <a:cubicBezTo>
                    <a:pt x="126" y="145"/>
                    <a:pt x="126" y="145"/>
                    <a:pt x="126" y="145"/>
                  </a:cubicBezTo>
                  <a:cubicBezTo>
                    <a:pt x="126" y="139"/>
                    <a:pt x="130" y="136"/>
                    <a:pt x="134" y="134"/>
                  </a:cubicBezTo>
                  <a:cubicBezTo>
                    <a:pt x="135" y="133"/>
                    <a:pt x="137" y="133"/>
                    <a:pt x="139" y="133"/>
                  </a:cubicBezTo>
                  <a:cubicBezTo>
                    <a:pt x="140" y="133"/>
                    <a:pt x="140" y="133"/>
                    <a:pt x="140" y="133"/>
                  </a:cubicBezTo>
                  <a:cubicBezTo>
                    <a:pt x="144" y="133"/>
                    <a:pt x="149" y="137"/>
                    <a:pt x="151" y="141"/>
                  </a:cubicBezTo>
                  <a:cubicBezTo>
                    <a:pt x="151" y="142"/>
                    <a:pt x="151" y="144"/>
                    <a:pt x="151" y="146"/>
                  </a:cubicBezTo>
                  <a:close/>
                  <a:moveTo>
                    <a:pt x="208" y="90"/>
                  </a:moveTo>
                  <a:cubicBezTo>
                    <a:pt x="202" y="90"/>
                    <a:pt x="197" y="89"/>
                    <a:pt x="191" y="86"/>
                  </a:cubicBezTo>
                  <a:cubicBezTo>
                    <a:pt x="188" y="84"/>
                    <a:pt x="184" y="82"/>
                    <a:pt x="181" y="78"/>
                  </a:cubicBezTo>
                  <a:cubicBezTo>
                    <a:pt x="175" y="72"/>
                    <a:pt x="170" y="62"/>
                    <a:pt x="170" y="51"/>
                  </a:cubicBezTo>
                  <a:cubicBezTo>
                    <a:pt x="170" y="30"/>
                    <a:pt x="187" y="13"/>
                    <a:pt x="208" y="13"/>
                  </a:cubicBezTo>
                  <a:cubicBezTo>
                    <a:pt x="230" y="13"/>
                    <a:pt x="247" y="30"/>
                    <a:pt x="247" y="51"/>
                  </a:cubicBezTo>
                  <a:cubicBezTo>
                    <a:pt x="247" y="73"/>
                    <a:pt x="230" y="90"/>
                    <a:pt x="208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" name="Freeform 243">
              <a:extLst>
                <a:ext uri="{FF2B5EF4-FFF2-40B4-BE49-F238E27FC236}">
                  <a16:creationId xmlns:a16="http://schemas.microsoft.com/office/drawing/2014/main" id="{B9353C7F-D73E-B741-B879-7A160E097286}"/>
                </a:ext>
              </a:extLst>
            </p:cNvPr>
            <p:cNvSpPr>
              <a:spLocks/>
            </p:cNvSpPr>
            <p:nvPr/>
          </p:nvSpPr>
          <p:spPr bwMode="auto">
            <a:xfrm>
              <a:off x="885" y="800"/>
              <a:ext cx="17" cy="16"/>
            </a:xfrm>
            <a:custGeom>
              <a:avLst/>
              <a:gdLst>
                <a:gd name="T0" fmla="*/ 0 w 17"/>
                <a:gd name="T1" fmla="*/ 0 h 16"/>
                <a:gd name="T2" fmla="*/ 17 w 17"/>
                <a:gd name="T3" fmla="*/ 0 h 16"/>
                <a:gd name="T4" fmla="*/ 17 w 17"/>
                <a:gd name="T5" fmla="*/ 16 h 16"/>
                <a:gd name="T6" fmla="*/ 0 w 17"/>
                <a:gd name="T7" fmla="*/ 16 h 16"/>
                <a:gd name="T8" fmla="*/ 0 w 17"/>
                <a:gd name="T9" fmla="*/ 0 h 16"/>
                <a:gd name="T10" fmla="*/ 0 w 17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6">
                  <a:moveTo>
                    <a:pt x="0" y="0"/>
                  </a:moveTo>
                  <a:lnTo>
                    <a:pt x="17" y="0"/>
                  </a:lnTo>
                  <a:lnTo>
                    <a:pt x="17" y="16"/>
                  </a:lnTo>
                  <a:lnTo>
                    <a:pt x="0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" name="Freeform 244">
              <a:extLst>
                <a:ext uri="{FF2B5EF4-FFF2-40B4-BE49-F238E27FC236}">
                  <a16:creationId xmlns:a16="http://schemas.microsoft.com/office/drawing/2014/main" id="{6486A7B7-4FAD-3449-8DAB-F23DCD605F83}"/>
                </a:ext>
              </a:extLst>
            </p:cNvPr>
            <p:cNvSpPr>
              <a:spLocks/>
            </p:cNvSpPr>
            <p:nvPr/>
          </p:nvSpPr>
          <p:spPr bwMode="auto">
            <a:xfrm>
              <a:off x="861" y="725"/>
              <a:ext cx="65" cy="67"/>
            </a:xfrm>
            <a:custGeom>
              <a:avLst/>
              <a:gdLst>
                <a:gd name="T0" fmla="*/ 21 w 43"/>
                <a:gd name="T1" fmla="*/ 0 h 45"/>
                <a:gd name="T2" fmla="*/ 6 w 43"/>
                <a:gd name="T3" fmla="*/ 6 h 45"/>
                <a:gd name="T4" fmla="*/ 0 w 43"/>
                <a:gd name="T5" fmla="*/ 18 h 45"/>
                <a:gd name="T6" fmla="*/ 10 w 43"/>
                <a:gd name="T7" fmla="*/ 19 h 45"/>
                <a:gd name="T8" fmla="*/ 14 w 43"/>
                <a:gd name="T9" fmla="*/ 12 h 45"/>
                <a:gd name="T10" fmla="*/ 21 w 43"/>
                <a:gd name="T11" fmla="*/ 9 h 45"/>
                <a:gd name="T12" fmla="*/ 28 w 43"/>
                <a:gd name="T13" fmla="*/ 11 h 45"/>
                <a:gd name="T14" fmla="*/ 31 w 43"/>
                <a:gd name="T15" fmla="*/ 17 h 45"/>
                <a:gd name="T16" fmla="*/ 29 w 43"/>
                <a:gd name="T17" fmla="*/ 22 h 45"/>
                <a:gd name="T18" fmla="*/ 24 w 43"/>
                <a:gd name="T19" fmla="*/ 27 h 45"/>
                <a:gd name="T20" fmla="*/ 17 w 43"/>
                <a:gd name="T21" fmla="*/ 35 h 45"/>
                <a:gd name="T22" fmla="*/ 15 w 43"/>
                <a:gd name="T23" fmla="*/ 43 h 45"/>
                <a:gd name="T24" fmla="*/ 16 w 43"/>
                <a:gd name="T25" fmla="*/ 45 h 45"/>
                <a:gd name="T26" fmla="*/ 26 w 43"/>
                <a:gd name="T27" fmla="*/ 45 h 45"/>
                <a:gd name="T28" fmla="*/ 27 w 43"/>
                <a:gd name="T29" fmla="*/ 39 h 45"/>
                <a:gd name="T30" fmla="*/ 31 w 43"/>
                <a:gd name="T31" fmla="*/ 34 h 45"/>
                <a:gd name="T32" fmla="*/ 40 w 43"/>
                <a:gd name="T33" fmla="*/ 25 h 45"/>
                <a:gd name="T34" fmla="*/ 43 w 43"/>
                <a:gd name="T35" fmla="*/ 17 h 45"/>
                <a:gd name="T36" fmla="*/ 36 w 43"/>
                <a:gd name="T37" fmla="*/ 6 h 45"/>
                <a:gd name="T38" fmla="*/ 21 w 43"/>
                <a:gd name="T3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3" h="45">
                  <a:moveTo>
                    <a:pt x="21" y="0"/>
                  </a:moveTo>
                  <a:cubicBezTo>
                    <a:pt x="15" y="0"/>
                    <a:pt x="10" y="2"/>
                    <a:pt x="6" y="6"/>
                  </a:cubicBezTo>
                  <a:cubicBezTo>
                    <a:pt x="2" y="9"/>
                    <a:pt x="0" y="13"/>
                    <a:pt x="0" y="1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1" y="16"/>
                    <a:pt x="12" y="13"/>
                    <a:pt x="14" y="12"/>
                  </a:cubicBezTo>
                  <a:cubicBezTo>
                    <a:pt x="16" y="10"/>
                    <a:pt x="19" y="9"/>
                    <a:pt x="21" y="9"/>
                  </a:cubicBezTo>
                  <a:cubicBezTo>
                    <a:pt x="25" y="9"/>
                    <a:pt x="27" y="10"/>
                    <a:pt x="28" y="11"/>
                  </a:cubicBezTo>
                  <a:cubicBezTo>
                    <a:pt x="30" y="13"/>
                    <a:pt x="31" y="15"/>
                    <a:pt x="31" y="17"/>
                  </a:cubicBezTo>
                  <a:cubicBezTo>
                    <a:pt x="31" y="19"/>
                    <a:pt x="31" y="20"/>
                    <a:pt x="29" y="22"/>
                  </a:cubicBezTo>
                  <a:cubicBezTo>
                    <a:pt x="29" y="23"/>
                    <a:pt x="27" y="25"/>
                    <a:pt x="24" y="27"/>
                  </a:cubicBezTo>
                  <a:cubicBezTo>
                    <a:pt x="20" y="30"/>
                    <a:pt x="19" y="32"/>
                    <a:pt x="17" y="35"/>
                  </a:cubicBezTo>
                  <a:cubicBezTo>
                    <a:pt x="16" y="36"/>
                    <a:pt x="15" y="39"/>
                    <a:pt x="15" y="43"/>
                  </a:cubicBezTo>
                  <a:cubicBezTo>
                    <a:pt x="15" y="43"/>
                    <a:pt x="15" y="44"/>
                    <a:pt x="16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6" y="43"/>
                    <a:pt x="26" y="40"/>
                    <a:pt x="27" y="39"/>
                  </a:cubicBezTo>
                  <a:cubicBezTo>
                    <a:pt x="27" y="38"/>
                    <a:pt x="28" y="36"/>
                    <a:pt x="31" y="34"/>
                  </a:cubicBezTo>
                  <a:cubicBezTo>
                    <a:pt x="36" y="30"/>
                    <a:pt x="39" y="27"/>
                    <a:pt x="40" y="25"/>
                  </a:cubicBezTo>
                  <a:cubicBezTo>
                    <a:pt x="42" y="23"/>
                    <a:pt x="43" y="20"/>
                    <a:pt x="43" y="17"/>
                  </a:cubicBezTo>
                  <a:cubicBezTo>
                    <a:pt x="43" y="13"/>
                    <a:pt x="40" y="9"/>
                    <a:pt x="36" y="6"/>
                  </a:cubicBezTo>
                  <a:cubicBezTo>
                    <a:pt x="33" y="2"/>
                    <a:pt x="27" y="0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6" name="Group 71">
            <a:extLst>
              <a:ext uri="{FF2B5EF4-FFF2-40B4-BE49-F238E27FC236}">
                <a16:creationId xmlns:a16="http://schemas.microsoft.com/office/drawing/2014/main" id="{812AA5DC-A4DD-534D-91AC-87DD09713D05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9667337" y="3111955"/>
            <a:ext cx="516168" cy="491534"/>
            <a:chOff x="6721" y="1874"/>
            <a:chExt cx="440" cy="419"/>
          </a:xfrm>
          <a:solidFill>
            <a:schemeClr val="accent1"/>
          </a:solidFill>
        </p:grpSpPr>
        <p:sp>
          <p:nvSpPr>
            <p:cNvPr id="247" name="Freeform 72">
              <a:extLst>
                <a:ext uri="{FF2B5EF4-FFF2-40B4-BE49-F238E27FC236}">
                  <a16:creationId xmlns:a16="http://schemas.microsoft.com/office/drawing/2014/main" id="{1D7E026E-1643-2347-9166-545F7A08B4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33" y="1952"/>
              <a:ext cx="73" cy="72"/>
            </a:xfrm>
            <a:custGeom>
              <a:avLst/>
              <a:gdLst>
                <a:gd name="T0" fmla="*/ 24 w 48"/>
                <a:gd name="T1" fmla="*/ 48 h 48"/>
                <a:gd name="T2" fmla="*/ 0 w 48"/>
                <a:gd name="T3" fmla="*/ 24 h 48"/>
                <a:gd name="T4" fmla="*/ 24 w 48"/>
                <a:gd name="T5" fmla="*/ 0 h 48"/>
                <a:gd name="T6" fmla="*/ 48 w 48"/>
                <a:gd name="T7" fmla="*/ 24 h 48"/>
                <a:gd name="T8" fmla="*/ 24 w 48"/>
                <a:gd name="T9" fmla="*/ 48 h 48"/>
                <a:gd name="T10" fmla="*/ 24 w 48"/>
                <a:gd name="T11" fmla="*/ 12 h 48"/>
                <a:gd name="T12" fmla="*/ 12 w 48"/>
                <a:gd name="T13" fmla="*/ 24 h 48"/>
                <a:gd name="T14" fmla="*/ 24 w 48"/>
                <a:gd name="T15" fmla="*/ 36 h 48"/>
                <a:gd name="T16" fmla="*/ 36 w 48"/>
                <a:gd name="T17" fmla="*/ 24 h 48"/>
                <a:gd name="T18" fmla="*/ 24 w 48"/>
                <a:gd name="T19" fmla="*/ 1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24" y="48"/>
                  </a:moveTo>
                  <a:cubicBezTo>
                    <a:pt x="11" y="48"/>
                    <a:pt x="0" y="37"/>
                    <a:pt x="0" y="24"/>
                  </a:cubicBezTo>
                  <a:cubicBezTo>
                    <a:pt x="0" y="10"/>
                    <a:pt x="11" y="0"/>
                    <a:pt x="24" y="0"/>
                  </a:cubicBezTo>
                  <a:cubicBezTo>
                    <a:pt x="38" y="0"/>
                    <a:pt x="48" y="10"/>
                    <a:pt x="48" y="24"/>
                  </a:cubicBezTo>
                  <a:cubicBezTo>
                    <a:pt x="48" y="37"/>
                    <a:pt x="38" y="48"/>
                    <a:pt x="24" y="48"/>
                  </a:cubicBezTo>
                  <a:close/>
                  <a:moveTo>
                    <a:pt x="24" y="12"/>
                  </a:moveTo>
                  <a:cubicBezTo>
                    <a:pt x="18" y="12"/>
                    <a:pt x="12" y="17"/>
                    <a:pt x="12" y="24"/>
                  </a:cubicBezTo>
                  <a:cubicBezTo>
                    <a:pt x="12" y="30"/>
                    <a:pt x="18" y="36"/>
                    <a:pt x="24" y="36"/>
                  </a:cubicBezTo>
                  <a:cubicBezTo>
                    <a:pt x="31" y="36"/>
                    <a:pt x="36" y="30"/>
                    <a:pt x="36" y="24"/>
                  </a:cubicBezTo>
                  <a:cubicBezTo>
                    <a:pt x="36" y="17"/>
                    <a:pt x="31" y="12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48" name="Freeform 73">
              <a:extLst>
                <a:ext uri="{FF2B5EF4-FFF2-40B4-BE49-F238E27FC236}">
                  <a16:creationId xmlns:a16="http://schemas.microsoft.com/office/drawing/2014/main" id="{5351C73B-0BA7-0241-A5BE-40597F22832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79" y="1898"/>
              <a:ext cx="182" cy="180"/>
            </a:xfrm>
            <a:custGeom>
              <a:avLst/>
              <a:gdLst>
                <a:gd name="T0" fmla="*/ 48 w 119"/>
                <a:gd name="T1" fmla="*/ 120 h 120"/>
                <a:gd name="T2" fmla="*/ 42 w 119"/>
                <a:gd name="T3" fmla="*/ 104 h 120"/>
                <a:gd name="T4" fmla="*/ 22 w 119"/>
                <a:gd name="T5" fmla="*/ 102 h 120"/>
                <a:gd name="T6" fmla="*/ 1 w 119"/>
                <a:gd name="T7" fmla="*/ 79 h 120"/>
                <a:gd name="T8" fmla="*/ 4 w 119"/>
                <a:gd name="T9" fmla="*/ 71 h 120"/>
                <a:gd name="T10" fmla="*/ 11 w 119"/>
                <a:gd name="T11" fmla="*/ 60 h 120"/>
                <a:gd name="T12" fmla="*/ 4 w 119"/>
                <a:gd name="T13" fmla="*/ 48 h 120"/>
                <a:gd name="T14" fmla="*/ 2 w 119"/>
                <a:gd name="T15" fmla="*/ 40 h 120"/>
                <a:gd name="T16" fmla="*/ 22 w 119"/>
                <a:gd name="T17" fmla="*/ 17 h 120"/>
                <a:gd name="T18" fmla="*/ 42 w 119"/>
                <a:gd name="T19" fmla="*/ 15 h 120"/>
                <a:gd name="T20" fmla="*/ 48 w 119"/>
                <a:gd name="T21" fmla="*/ 0 h 120"/>
                <a:gd name="T22" fmla="*/ 78 w 119"/>
                <a:gd name="T23" fmla="*/ 6 h 120"/>
                <a:gd name="T24" fmla="*/ 89 w 119"/>
                <a:gd name="T25" fmla="*/ 22 h 120"/>
                <a:gd name="T26" fmla="*/ 102 w 119"/>
                <a:gd name="T27" fmla="*/ 16 h 120"/>
                <a:gd name="T28" fmla="*/ 117 w 119"/>
                <a:gd name="T29" fmla="*/ 40 h 120"/>
                <a:gd name="T30" fmla="*/ 115 w 119"/>
                <a:gd name="T31" fmla="*/ 48 h 120"/>
                <a:gd name="T32" fmla="*/ 107 w 119"/>
                <a:gd name="T33" fmla="*/ 60 h 120"/>
                <a:gd name="T34" fmla="*/ 115 w 119"/>
                <a:gd name="T35" fmla="*/ 71 h 120"/>
                <a:gd name="T36" fmla="*/ 106 w 119"/>
                <a:gd name="T37" fmla="*/ 100 h 120"/>
                <a:gd name="T38" fmla="*/ 97 w 119"/>
                <a:gd name="T39" fmla="*/ 102 h 120"/>
                <a:gd name="T40" fmla="*/ 78 w 119"/>
                <a:gd name="T41" fmla="*/ 104 h 120"/>
                <a:gd name="T42" fmla="*/ 72 w 119"/>
                <a:gd name="T43" fmla="*/ 120 h 120"/>
                <a:gd name="T44" fmla="*/ 66 w 119"/>
                <a:gd name="T45" fmla="*/ 108 h 120"/>
                <a:gd name="T46" fmla="*/ 71 w 119"/>
                <a:gd name="T47" fmla="*/ 94 h 120"/>
                <a:gd name="T48" fmla="*/ 92 w 119"/>
                <a:gd name="T49" fmla="*/ 85 h 120"/>
                <a:gd name="T50" fmla="*/ 104 w 119"/>
                <a:gd name="T51" fmla="*/ 78 h 120"/>
                <a:gd name="T52" fmla="*/ 95 w 119"/>
                <a:gd name="T53" fmla="*/ 68 h 120"/>
                <a:gd name="T54" fmla="*/ 94 w 119"/>
                <a:gd name="T55" fmla="*/ 51 h 120"/>
                <a:gd name="T56" fmla="*/ 104 w 119"/>
                <a:gd name="T57" fmla="*/ 41 h 120"/>
                <a:gd name="T58" fmla="*/ 92 w 119"/>
                <a:gd name="T59" fmla="*/ 34 h 120"/>
                <a:gd name="T60" fmla="*/ 70 w 119"/>
                <a:gd name="T61" fmla="*/ 25 h 120"/>
                <a:gd name="T62" fmla="*/ 66 w 119"/>
                <a:gd name="T63" fmla="*/ 12 h 120"/>
                <a:gd name="T64" fmla="*/ 54 w 119"/>
                <a:gd name="T65" fmla="*/ 19 h 120"/>
                <a:gd name="T66" fmla="*/ 35 w 119"/>
                <a:gd name="T67" fmla="*/ 33 h 120"/>
                <a:gd name="T68" fmla="*/ 21 w 119"/>
                <a:gd name="T69" fmla="*/ 30 h 120"/>
                <a:gd name="T70" fmla="*/ 22 w 119"/>
                <a:gd name="T71" fmla="*/ 45 h 120"/>
                <a:gd name="T72" fmla="*/ 23 w 119"/>
                <a:gd name="T73" fmla="*/ 60 h 120"/>
                <a:gd name="T74" fmla="*/ 22 w 119"/>
                <a:gd name="T75" fmla="*/ 74 h 120"/>
                <a:gd name="T76" fmla="*/ 21 w 119"/>
                <a:gd name="T77" fmla="*/ 89 h 120"/>
                <a:gd name="T78" fmla="*/ 35 w 119"/>
                <a:gd name="T79" fmla="*/ 86 h 120"/>
                <a:gd name="T80" fmla="*/ 54 w 119"/>
                <a:gd name="T81" fmla="*/ 10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9" h="120">
                  <a:moveTo>
                    <a:pt x="72" y="120"/>
                  </a:moveTo>
                  <a:cubicBezTo>
                    <a:pt x="48" y="120"/>
                    <a:pt x="48" y="120"/>
                    <a:pt x="48" y="120"/>
                  </a:cubicBezTo>
                  <a:cubicBezTo>
                    <a:pt x="45" y="120"/>
                    <a:pt x="42" y="117"/>
                    <a:pt x="42" y="114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38" y="102"/>
                    <a:pt x="34" y="100"/>
                    <a:pt x="30" y="97"/>
                  </a:cubicBezTo>
                  <a:cubicBezTo>
                    <a:pt x="22" y="102"/>
                    <a:pt x="22" y="102"/>
                    <a:pt x="22" y="102"/>
                  </a:cubicBezTo>
                  <a:cubicBezTo>
                    <a:pt x="19" y="104"/>
                    <a:pt x="15" y="103"/>
                    <a:pt x="13" y="100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1" y="78"/>
                    <a:pt x="0" y="76"/>
                    <a:pt x="1" y="75"/>
                  </a:cubicBezTo>
                  <a:cubicBezTo>
                    <a:pt x="1" y="73"/>
                    <a:pt x="2" y="72"/>
                    <a:pt x="4" y="71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12" y="64"/>
                    <a:pt x="11" y="62"/>
                    <a:pt x="11" y="60"/>
                  </a:cubicBezTo>
                  <a:cubicBezTo>
                    <a:pt x="11" y="57"/>
                    <a:pt x="12" y="55"/>
                    <a:pt x="12" y="53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2" y="47"/>
                    <a:pt x="1" y="46"/>
                    <a:pt x="1" y="44"/>
                  </a:cubicBezTo>
                  <a:cubicBezTo>
                    <a:pt x="1" y="43"/>
                    <a:pt x="1" y="41"/>
                    <a:pt x="2" y="40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5" y="16"/>
                    <a:pt x="19" y="15"/>
                    <a:pt x="22" y="17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34" y="19"/>
                    <a:pt x="38" y="17"/>
                    <a:pt x="42" y="15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2" y="2"/>
                    <a:pt x="45" y="0"/>
                    <a:pt x="48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6" y="0"/>
                    <a:pt x="78" y="2"/>
                    <a:pt x="78" y="6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82" y="17"/>
                    <a:pt x="86" y="19"/>
                    <a:pt x="89" y="22"/>
                  </a:cubicBezTo>
                  <a:cubicBezTo>
                    <a:pt x="97" y="17"/>
                    <a:pt x="97" y="17"/>
                    <a:pt x="97" y="17"/>
                  </a:cubicBezTo>
                  <a:cubicBezTo>
                    <a:pt x="99" y="16"/>
                    <a:pt x="100" y="16"/>
                    <a:pt x="102" y="16"/>
                  </a:cubicBezTo>
                  <a:cubicBezTo>
                    <a:pt x="103" y="17"/>
                    <a:pt x="105" y="18"/>
                    <a:pt x="105" y="19"/>
                  </a:cubicBezTo>
                  <a:cubicBezTo>
                    <a:pt x="117" y="40"/>
                    <a:pt x="117" y="40"/>
                    <a:pt x="117" y="40"/>
                  </a:cubicBezTo>
                  <a:cubicBezTo>
                    <a:pt x="118" y="41"/>
                    <a:pt x="118" y="43"/>
                    <a:pt x="118" y="44"/>
                  </a:cubicBezTo>
                  <a:cubicBezTo>
                    <a:pt x="118" y="46"/>
                    <a:pt x="117" y="47"/>
                    <a:pt x="115" y="48"/>
                  </a:cubicBezTo>
                  <a:cubicBezTo>
                    <a:pt x="107" y="53"/>
                    <a:pt x="107" y="53"/>
                    <a:pt x="107" y="53"/>
                  </a:cubicBezTo>
                  <a:cubicBezTo>
                    <a:pt x="107" y="55"/>
                    <a:pt x="107" y="57"/>
                    <a:pt x="107" y="60"/>
                  </a:cubicBezTo>
                  <a:cubicBezTo>
                    <a:pt x="107" y="62"/>
                    <a:pt x="107" y="64"/>
                    <a:pt x="107" y="66"/>
                  </a:cubicBezTo>
                  <a:cubicBezTo>
                    <a:pt x="115" y="71"/>
                    <a:pt x="115" y="71"/>
                    <a:pt x="115" y="71"/>
                  </a:cubicBezTo>
                  <a:cubicBezTo>
                    <a:pt x="118" y="73"/>
                    <a:pt x="119" y="76"/>
                    <a:pt x="118" y="79"/>
                  </a:cubicBezTo>
                  <a:cubicBezTo>
                    <a:pt x="106" y="100"/>
                    <a:pt x="106" y="100"/>
                    <a:pt x="106" y="100"/>
                  </a:cubicBezTo>
                  <a:cubicBezTo>
                    <a:pt x="105" y="101"/>
                    <a:pt x="104" y="102"/>
                    <a:pt x="102" y="103"/>
                  </a:cubicBezTo>
                  <a:cubicBezTo>
                    <a:pt x="100" y="103"/>
                    <a:pt x="99" y="103"/>
                    <a:pt x="97" y="102"/>
                  </a:cubicBezTo>
                  <a:cubicBezTo>
                    <a:pt x="89" y="97"/>
                    <a:pt x="89" y="97"/>
                    <a:pt x="89" y="97"/>
                  </a:cubicBezTo>
                  <a:cubicBezTo>
                    <a:pt x="86" y="100"/>
                    <a:pt x="82" y="102"/>
                    <a:pt x="78" y="104"/>
                  </a:cubicBezTo>
                  <a:cubicBezTo>
                    <a:pt x="78" y="114"/>
                    <a:pt x="78" y="114"/>
                    <a:pt x="78" y="114"/>
                  </a:cubicBezTo>
                  <a:cubicBezTo>
                    <a:pt x="78" y="117"/>
                    <a:pt x="76" y="120"/>
                    <a:pt x="72" y="120"/>
                  </a:cubicBezTo>
                  <a:close/>
                  <a:moveTo>
                    <a:pt x="54" y="108"/>
                  </a:moveTo>
                  <a:cubicBezTo>
                    <a:pt x="66" y="108"/>
                    <a:pt x="66" y="108"/>
                    <a:pt x="66" y="108"/>
                  </a:cubicBezTo>
                  <a:cubicBezTo>
                    <a:pt x="66" y="100"/>
                    <a:pt x="66" y="100"/>
                    <a:pt x="66" y="100"/>
                  </a:cubicBezTo>
                  <a:cubicBezTo>
                    <a:pt x="66" y="97"/>
                    <a:pt x="68" y="95"/>
                    <a:pt x="71" y="94"/>
                  </a:cubicBezTo>
                  <a:cubicBezTo>
                    <a:pt x="76" y="92"/>
                    <a:pt x="81" y="90"/>
                    <a:pt x="85" y="86"/>
                  </a:cubicBezTo>
                  <a:cubicBezTo>
                    <a:pt x="87" y="84"/>
                    <a:pt x="89" y="83"/>
                    <a:pt x="92" y="85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97" y="74"/>
                    <a:pt x="97" y="74"/>
                    <a:pt x="97" y="74"/>
                  </a:cubicBezTo>
                  <a:cubicBezTo>
                    <a:pt x="95" y="73"/>
                    <a:pt x="94" y="70"/>
                    <a:pt x="95" y="68"/>
                  </a:cubicBezTo>
                  <a:cubicBezTo>
                    <a:pt x="95" y="65"/>
                    <a:pt x="95" y="62"/>
                    <a:pt x="95" y="60"/>
                  </a:cubicBezTo>
                  <a:cubicBezTo>
                    <a:pt x="95" y="57"/>
                    <a:pt x="95" y="54"/>
                    <a:pt x="94" y="51"/>
                  </a:cubicBezTo>
                  <a:cubicBezTo>
                    <a:pt x="94" y="49"/>
                    <a:pt x="95" y="46"/>
                    <a:pt x="97" y="45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98" y="30"/>
                    <a:pt x="98" y="30"/>
                    <a:pt x="98" y="30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89" y="36"/>
                    <a:pt x="87" y="35"/>
                    <a:pt x="85" y="33"/>
                  </a:cubicBezTo>
                  <a:cubicBezTo>
                    <a:pt x="81" y="30"/>
                    <a:pt x="76" y="27"/>
                    <a:pt x="70" y="25"/>
                  </a:cubicBezTo>
                  <a:cubicBezTo>
                    <a:pt x="68" y="24"/>
                    <a:pt x="66" y="22"/>
                    <a:pt x="66" y="19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54" y="12"/>
                    <a:pt x="54" y="12"/>
                    <a:pt x="54" y="12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22"/>
                    <a:pt x="53" y="24"/>
                    <a:pt x="50" y="25"/>
                  </a:cubicBezTo>
                  <a:cubicBezTo>
                    <a:pt x="44" y="27"/>
                    <a:pt x="39" y="30"/>
                    <a:pt x="35" y="33"/>
                  </a:cubicBezTo>
                  <a:cubicBezTo>
                    <a:pt x="33" y="35"/>
                    <a:pt x="30" y="36"/>
                    <a:pt x="28" y="34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4" y="46"/>
                    <a:pt x="25" y="49"/>
                    <a:pt x="25" y="51"/>
                  </a:cubicBezTo>
                  <a:cubicBezTo>
                    <a:pt x="24" y="54"/>
                    <a:pt x="23" y="57"/>
                    <a:pt x="23" y="60"/>
                  </a:cubicBezTo>
                  <a:cubicBezTo>
                    <a:pt x="23" y="62"/>
                    <a:pt x="24" y="65"/>
                    <a:pt x="24" y="68"/>
                  </a:cubicBezTo>
                  <a:cubicBezTo>
                    <a:pt x="25" y="70"/>
                    <a:pt x="24" y="73"/>
                    <a:pt x="22" y="74"/>
                  </a:cubicBezTo>
                  <a:cubicBezTo>
                    <a:pt x="15" y="78"/>
                    <a:pt x="15" y="78"/>
                    <a:pt x="15" y="78"/>
                  </a:cubicBezTo>
                  <a:cubicBezTo>
                    <a:pt x="21" y="89"/>
                    <a:pt x="21" y="89"/>
                    <a:pt x="21" y="89"/>
                  </a:cubicBezTo>
                  <a:cubicBezTo>
                    <a:pt x="28" y="85"/>
                    <a:pt x="28" y="85"/>
                    <a:pt x="28" y="85"/>
                  </a:cubicBezTo>
                  <a:cubicBezTo>
                    <a:pt x="30" y="84"/>
                    <a:pt x="33" y="84"/>
                    <a:pt x="35" y="86"/>
                  </a:cubicBezTo>
                  <a:cubicBezTo>
                    <a:pt x="39" y="89"/>
                    <a:pt x="44" y="92"/>
                    <a:pt x="50" y="94"/>
                  </a:cubicBezTo>
                  <a:cubicBezTo>
                    <a:pt x="53" y="95"/>
                    <a:pt x="54" y="97"/>
                    <a:pt x="54" y="100"/>
                  </a:cubicBezTo>
                  <a:lnTo>
                    <a:pt x="54" y="1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49" name="Freeform 74">
              <a:extLst>
                <a:ext uri="{FF2B5EF4-FFF2-40B4-BE49-F238E27FC236}">
                  <a16:creationId xmlns:a16="http://schemas.microsoft.com/office/drawing/2014/main" id="{D0E469F3-B678-D945-AFB3-6BFFD229CA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76" y="2095"/>
              <a:ext cx="330" cy="198"/>
            </a:xfrm>
            <a:custGeom>
              <a:avLst/>
              <a:gdLst>
                <a:gd name="T0" fmla="*/ 210 w 216"/>
                <a:gd name="T1" fmla="*/ 132 h 132"/>
                <a:gd name="T2" fmla="*/ 6 w 216"/>
                <a:gd name="T3" fmla="*/ 132 h 132"/>
                <a:gd name="T4" fmla="*/ 0 w 216"/>
                <a:gd name="T5" fmla="*/ 126 h 132"/>
                <a:gd name="T6" fmla="*/ 0 w 216"/>
                <a:gd name="T7" fmla="*/ 6 h 132"/>
                <a:gd name="T8" fmla="*/ 6 w 216"/>
                <a:gd name="T9" fmla="*/ 0 h 132"/>
                <a:gd name="T10" fmla="*/ 210 w 216"/>
                <a:gd name="T11" fmla="*/ 0 h 132"/>
                <a:gd name="T12" fmla="*/ 216 w 216"/>
                <a:gd name="T13" fmla="*/ 6 h 132"/>
                <a:gd name="T14" fmla="*/ 216 w 216"/>
                <a:gd name="T15" fmla="*/ 126 h 132"/>
                <a:gd name="T16" fmla="*/ 210 w 216"/>
                <a:gd name="T17" fmla="*/ 132 h 132"/>
                <a:gd name="T18" fmla="*/ 12 w 216"/>
                <a:gd name="T19" fmla="*/ 120 h 132"/>
                <a:gd name="T20" fmla="*/ 204 w 216"/>
                <a:gd name="T21" fmla="*/ 120 h 132"/>
                <a:gd name="T22" fmla="*/ 204 w 216"/>
                <a:gd name="T23" fmla="*/ 12 h 132"/>
                <a:gd name="T24" fmla="*/ 12 w 216"/>
                <a:gd name="T25" fmla="*/ 12 h 132"/>
                <a:gd name="T26" fmla="*/ 12 w 216"/>
                <a:gd name="T27" fmla="*/ 12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6" h="132">
                  <a:moveTo>
                    <a:pt x="210" y="132"/>
                  </a:moveTo>
                  <a:cubicBezTo>
                    <a:pt x="6" y="132"/>
                    <a:pt x="6" y="132"/>
                    <a:pt x="6" y="132"/>
                  </a:cubicBezTo>
                  <a:cubicBezTo>
                    <a:pt x="3" y="132"/>
                    <a:pt x="0" y="129"/>
                    <a:pt x="0" y="12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10" y="0"/>
                    <a:pt x="210" y="0"/>
                    <a:pt x="210" y="0"/>
                  </a:cubicBezTo>
                  <a:cubicBezTo>
                    <a:pt x="214" y="0"/>
                    <a:pt x="216" y="2"/>
                    <a:pt x="216" y="6"/>
                  </a:cubicBezTo>
                  <a:cubicBezTo>
                    <a:pt x="216" y="126"/>
                    <a:pt x="216" y="126"/>
                    <a:pt x="216" y="126"/>
                  </a:cubicBezTo>
                  <a:cubicBezTo>
                    <a:pt x="216" y="129"/>
                    <a:pt x="214" y="132"/>
                    <a:pt x="210" y="132"/>
                  </a:cubicBezTo>
                  <a:close/>
                  <a:moveTo>
                    <a:pt x="12" y="120"/>
                  </a:moveTo>
                  <a:cubicBezTo>
                    <a:pt x="204" y="120"/>
                    <a:pt x="204" y="120"/>
                    <a:pt x="204" y="120"/>
                  </a:cubicBezTo>
                  <a:cubicBezTo>
                    <a:pt x="204" y="12"/>
                    <a:pt x="204" y="12"/>
                    <a:pt x="204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50" name="Freeform 75">
              <a:extLst>
                <a:ext uri="{FF2B5EF4-FFF2-40B4-BE49-F238E27FC236}">
                  <a16:creationId xmlns:a16="http://schemas.microsoft.com/office/drawing/2014/main" id="{B77FEEF7-7A7C-6643-BD56-5BEB58280FD6}"/>
                </a:ext>
              </a:extLst>
            </p:cNvPr>
            <p:cNvSpPr>
              <a:spLocks/>
            </p:cNvSpPr>
            <p:nvPr/>
          </p:nvSpPr>
          <p:spPr bwMode="auto">
            <a:xfrm>
              <a:off x="6776" y="2049"/>
              <a:ext cx="330" cy="64"/>
            </a:xfrm>
            <a:custGeom>
              <a:avLst/>
              <a:gdLst>
                <a:gd name="T0" fmla="*/ 210 w 216"/>
                <a:gd name="T1" fmla="*/ 43 h 43"/>
                <a:gd name="T2" fmla="*/ 6 w 216"/>
                <a:gd name="T3" fmla="*/ 43 h 43"/>
                <a:gd name="T4" fmla="*/ 1 w 216"/>
                <a:gd name="T5" fmla="*/ 40 h 43"/>
                <a:gd name="T6" fmla="*/ 1 w 216"/>
                <a:gd name="T7" fmla="*/ 35 h 43"/>
                <a:gd name="T8" fmla="*/ 11 w 216"/>
                <a:gd name="T9" fmla="*/ 5 h 43"/>
                <a:gd name="T10" fmla="*/ 18 w 216"/>
                <a:gd name="T11" fmla="*/ 1 h 43"/>
                <a:gd name="T12" fmla="*/ 22 w 216"/>
                <a:gd name="T13" fmla="*/ 8 h 43"/>
                <a:gd name="T14" fmla="*/ 15 w 216"/>
                <a:gd name="T15" fmla="*/ 31 h 43"/>
                <a:gd name="T16" fmla="*/ 210 w 216"/>
                <a:gd name="T17" fmla="*/ 31 h 43"/>
                <a:gd name="T18" fmla="*/ 216 w 216"/>
                <a:gd name="T19" fmla="*/ 37 h 43"/>
                <a:gd name="T20" fmla="*/ 210 w 216"/>
                <a:gd name="T21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6" h="43">
                  <a:moveTo>
                    <a:pt x="210" y="43"/>
                  </a:moveTo>
                  <a:cubicBezTo>
                    <a:pt x="6" y="43"/>
                    <a:pt x="6" y="43"/>
                    <a:pt x="6" y="43"/>
                  </a:cubicBezTo>
                  <a:cubicBezTo>
                    <a:pt x="4" y="43"/>
                    <a:pt x="3" y="42"/>
                    <a:pt x="1" y="40"/>
                  </a:cubicBezTo>
                  <a:cubicBezTo>
                    <a:pt x="0" y="38"/>
                    <a:pt x="0" y="36"/>
                    <a:pt x="1" y="3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2"/>
                    <a:pt x="15" y="0"/>
                    <a:pt x="18" y="1"/>
                  </a:cubicBezTo>
                  <a:cubicBezTo>
                    <a:pt x="21" y="2"/>
                    <a:pt x="23" y="5"/>
                    <a:pt x="22" y="8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210" y="31"/>
                    <a:pt x="210" y="31"/>
                    <a:pt x="210" y="31"/>
                  </a:cubicBezTo>
                  <a:cubicBezTo>
                    <a:pt x="214" y="31"/>
                    <a:pt x="216" y="33"/>
                    <a:pt x="216" y="37"/>
                  </a:cubicBezTo>
                  <a:cubicBezTo>
                    <a:pt x="216" y="40"/>
                    <a:pt x="214" y="43"/>
                    <a:pt x="210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51" name="Freeform 76">
              <a:extLst>
                <a:ext uri="{FF2B5EF4-FFF2-40B4-BE49-F238E27FC236}">
                  <a16:creationId xmlns:a16="http://schemas.microsoft.com/office/drawing/2014/main" id="{3B035025-AC90-7E49-BF74-FB46A87DC5B1}"/>
                </a:ext>
              </a:extLst>
            </p:cNvPr>
            <p:cNvSpPr>
              <a:spLocks/>
            </p:cNvSpPr>
            <p:nvPr/>
          </p:nvSpPr>
          <p:spPr bwMode="auto">
            <a:xfrm>
              <a:off x="6897" y="1988"/>
              <a:ext cx="72" cy="18"/>
            </a:xfrm>
            <a:custGeom>
              <a:avLst/>
              <a:gdLst>
                <a:gd name="T0" fmla="*/ 41 w 47"/>
                <a:gd name="T1" fmla="*/ 12 h 12"/>
                <a:gd name="T2" fmla="*/ 6 w 47"/>
                <a:gd name="T3" fmla="*/ 12 h 12"/>
                <a:gd name="T4" fmla="*/ 0 w 47"/>
                <a:gd name="T5" fmla="*/ 6 h 12"/>
                <a:gd name="T6" fmla="*/ 6 w 47"/>
                <a:gd name="T7" fmla="*/ 0 h 12"/>
                <a:gd name="T8" fmla="*/ 41 w 47"/>
                <a:gd name="T9" fmla="*/ 0 h 12"/>
                <a:gd name="T10" fmla="*/ 47 w 47"/>
                <a:gd name="T11" fmla="*/ 6 h 12"/>
                <a:gd name="T12" fmla="*/ 41 w 47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12">
                  <a:moveTo>
                    <a:pt x="41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5" y="0"/>
                    <a:pt x="47" y="2"/>
                    <a:pt x="47" y="6"/>
                  </a:cubicBezTo>
                  <a:cubicBezTo>
                    <a:pt x="47" y="9"/>
                    <a:pt x="45" y="12"/>
                    <a:pt x="4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52" name="Freeform 77">
              <a:extLst>
                <a:ext uri="{FF2B5EF4-FFF2-40B4-BE49-F238E27FC236}">
                  <a16:creationId xmlns:a16="http://schemas.microsoft.com/office/drawing/2014/main" id="{4B9EEDFD-B5F6-5942-AA55-8425057F8DD4}"/>
                </a:ext>
              </a:extLst>
            </p:cNvPr>
            <p:cNvSpPr>
              <a:spLocks/>
            </p:cNvSpPr>
            <p:nvPr/>
          </p:nvSpPr>
          <p:spPr bwMode="auto">
            <a:xfrm>
              <a:off x="6846" y="1995"/>
              <a:ext cx="78" cy="77"/>
            </a:xfrm>
            <a:custGeom>
              <a:avLst/>
              <a:gdLst>
                <a:gd name="T0" fmla="*/ 44 w 51"/>
                <a:gd name="T1" fmla="*/ 51 h 51"/>
                <a:gd name="T2" fmla="*/ 40 w 51"/>
                <a:gd name="T3" fmla="*/ 49 h 51"/>
                <a:gd name="T4" fmla="*/ 2 w 51"/>
                <a:gd name="T5" fmla="*/ 11 h 51"/>
                <a:gd name="T6" fmla="*/ 2 w 51"/>
                <a:gd name="T7" fmla="*/ 2 h 51"/>
                <a:gd name="T8" fmla="*/ 11 w 51"/>
                <a:gd name="T9" fmla="*/ 2 h 51"/>
                <a:gd name="T10" fmla="*/ 48 w 51"/>
                <a:gd name="T11" fmla="*/ 40 h 51"/>
                <a:gd name="T12" fmla="*/ 48 w 51"/>
                <a:gd name="T13" fmla="*/ 49 h 51"/>
                <a:gd name="T14" fmla="*/ 44 w 51"/>
                <a:gd name="T15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51">
                  <a:moveTo>
                    <a:pt x="44" y="51"/>
                  </a:moveTo>
                  <a:cubicBezTo>
                    <a:pt x="43" y="51"/>
                    <a:pt x="41" y="50"/>
                    <a:pt x="40" y="49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0" y="9"/>
                    <a:pt x="0" y="5"/>
                    <a:pt x="2" y="2"/>
                  </a:cubicBezTo>
                  <a:cubicBezTo>
                    <a:pt x="4" y="0"/>
                    <a:pt x="8" y="0"/>
                    <a:pt x="11" y="2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51" y="43"/>
                    <a:pt x="51" y="47"/>
                    <a:pt x="48" y="49"/>
                  </a:cubicBezTo>
                  <a:cubicBezTo>
                    <a:pt x="47" y="50"/>
                    <a:pt x="46" y="51"/>
                    <a:pt x="44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53" name="Freeform 78">
              <a:extLst>
                <a:ext uri="{FF2B5EF4-FFF2-40B4-BE49-F238E27FC236}">
                  <a16:creationId xmlns:a16="http://schemas.microsoft.com/office/drawing/2014/main" id="{8B50B4AE-2180-ED47-B4DC-A8F6FCB2FDB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21" y="1874"/>
              <a:ext cx="165" cy="162"/>
            </a:xfrm>
            <a:custGeom>
              <a:avLst/>
              <a:gdLst>
                <a:gd name="T0" fmla="*/ 54 w 108"/>
                <a:gd name="T1" fmla="*/ 108 h 108"/>
                <a:gd name="T2" fmla="*/ 0 w 108"/>
                <a:gd name="T3" fmla="*/ 54 h 108"/>
                <a:gd name="T4" fmla="*/ 54 w 108"/>
                <a:gd name="T5" fmla="*/ 0 h 108"/>
                <a:gd name="T6" fmla="*/ 108 w 108"/>
                <a:gd name="T7" fmla="*/ 54 h 108"/>
                <a:gd name="T8" fmla="*/ 54 w 108"/>
                <a:gd name="T9" fmla="*/ 108 h 108"/>
                <a:gd name="T10" fmla="*/ 54 w 108"/>
                <a:gd name="T11" fmla="*/ 12 h 108"/>
                <a:gd name="T12" fmla="*/ 12 w 108"/>
                <a:gd name="T13" fmla="*/ 54 h 108"/>
                <a:gd name="T14" fmla="*/ 54 w 108"/>
                <a:gd name="T15" fmla="*/ 96 h 108"/>
                <a:gd name="T16" fmla="*/ 96 w 108"/>
                <a:gd name="T17" fmla="*/ 54 h 108"/>
                <a:gd name="T18" fmla="*/ 54 w 108"/>
                <a:gd name="T19" fmla="*/ 1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" h="108">
                  <a:moveTo>
                    <a:pt x="54" y="108"/>
                  </a:moveTo>
                  <a:cubicBezTo>
                    <a:pt x="25" y="108"/>
                    <a:pt x="0" y="84"/>
                    <a:pt x="0" y="54"/>
                  </a:cubicBezTo>
                  <a:cubicBezTo>
                    <a:pt x="0" y="24"/>
                    <a:pt x="25" y="0"/>
                    <a:pt x="54" y="0"/>
                  </a:cubicBezTo>
                  <a:cubicBezTo>
                    <a:pt x="84" y="0"/>
                    <a:pt x="108" y="24"/>
                    <a:pt x="108" y="54"/>
                  </a:cubicBezTo>
                  <a:cubicBezTo>
                    <a:pt x="108" y="84"/>
                    <a:pt x="84" y="108"/>
                    <a:pt x="54" y="108"/>
                  </a:cubicBezTo>
                  <a:close/>
                  <a:moveTo>
                    <a:pt x="54" y="12"/>
                  </a:moveTo>
                  <a:cubicBezTo>
                    <a:pt x="31" y="12"/>
                    <a:pt x="12" y="31"/>
                    <a:pt x="12" y="54"/>
                  </a:cubicBezTo>
                  <a:cubicBezTo>
                    <a:pt x="12" y="77"/>
                    <a:pt x="31" y="96"/>
                    <a:pt x="54" y="96"/>
                  </a:cubicBezTo>
                  <a:cubicBezTo>
                    <a:pt x="78" y="96"/>
                    <a:pt x="96" y="77"/>
                    <a:pt x="96" y="54"/>
                  </a:cubicBezTo>
                  <a:cubicBezTo>
                    <a:pt x="96" y="31"/>
                    <a:pt x="78" y="12"/>
                    <a:pt x="5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54" name="Freeform 79">
              <a:extLst>
                <a:ext uri="{FF2B5EF4-FFF2-40B4-BE49-F238E27FC236}">
                  <a16:creationId xmlns:a16="http://schemas.microsoft.com/office/drawing/2014/main" id="{3D3213DB-D615-0D43-8639-180B31371C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41" y="2203"/>
              <a:ext cx="128" cy="54"/>
            </a:xfrm>
            <a:custGeom>
              <a:avLst/>
              <a:gdLst>
                <a:gd name="T0" fmla="*/ 78 w 84"/>
                <a:gd name="T1" fmla="*/ 36 h 36"/>
                <a:gd name="T2" fmla="*/ 6 w 84"/>
                <a:gd name="T3" fmla="*/ 36 h 36"/>
                <a:gd name="T4" fmla="*/ 0 w 84"/>
                <a:gd name="T5" fmla="*/ 30 h 36"/>
                <a:gd name="T6" fmla="*/ 0 w 84"/>
                <a:gd name="T7" fmla="*/ 6 h 36"/>
                <a:gd name="T8" fmla="*/ 6 w 84"/>
                <a:gd name="T9" fmla="*/ 0 h 36"/>
                <a:gd name="T10" fmla="*/ 78 w 84"/>
                <a:gd name="T11" fmla="*/ 0 h 36"/>
                <a:gd name="T12" fmla="*/ 84 w 84"/>
                <a:gd name="T13" fmla="*/ 6 h 36"/>
                <a:gd name="T14" fmla="*/ 84 w 84"/>
                <a:gd name="T15" fmla="*/ 30 h 36"/>
                <a:gd name="T16" fmla="*/ 78 w 84"/>
                <a:gd name="T17" fmla="*/ 36 h 36"/>
                <a:gd name="T18" fmla="*/ 12 w 84"/>
                <a:gd name="T19" fmla="*/ 24 h 36"/>
                <a:gd name="T20" fmla="*/ 72 w 84"/>
                <a:gd name="T21" fmla="*/ 24 h 36"/>
                <a:gd name="T22" fmla="*/ 72 w 84"/>
                <a:gd name="T23" fmla="*/ 12 h 36"/>
                <a:gd name="T24" fmla="*/ 12 w 84"/>
                <a:gd name="T25" fmla="*/ 12 h 36"/>
                <a:gd name="T26" fmla="*/ 12 w 84"/>
                <a:gd name="T27" fmla="*/ 2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" h="36">
                  <a:moveTo>
                    <a:pt x="78" y="36"/>
                  </a:moveTo>
                  <a:cubicBezTo>
                    <a:pt x="6" y="36"/>
                    <a:pt x="6" y="36"/>
                    <a:pt x="6" y="36"/>
                  </a:cubicBezTo>
                  <a:cubicBezTo>
                    <a:pt x="3" y="36"/>
                    <a:pt x="0" y="33"/>
                    <a:pt x="0" y="3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2" y="0"/>
                    <a:pt x="84" y="2"/>
                    <a:pt x="84" y="6"/>
                  </a:cubicBezTo>
                  <a:cubicBezTo>
                    <a:pt x="84" y="30"/>
                    <a:pt x="84" y="30"/>
                    <a:pt x="84" y="30"/>
                  </a:cubicBezTo>
                  <a:cubicBezTo>
                    <a:pt x="84" y="33"/>
                    <a:pt x="82" y="36"/>
                    <a:pt x="78" y="36"/>
                  </a:cubicBezTo>
                  <a:close/>
                  <a:moveTo>
                    <a:pt x="12" y="24"/>
                  </a:moveTo>
                  <a:cubicBezTo>
                    <a:pt x="72" y="24"/>
                    <a:pt x="72" y="24"/>
                    <a:pt x="72" y="24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</p:grpSp>
      <p:grpSp>
        <p:nvGrpSpPr>
          <p:cNvPr id="255" name="Group 83">
            <a:extLst>
              <a:ext uri="{FF2B5EF4-FFF2-40B4-BE49-F238E27FC236}">
                <a16:creationId xmlns:a16="http://schemas.microsoft.com/office/drawing/2014/main" id="{55833B4A-F17D-B241-A9BA-CAA65D15AF3C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5862737" y="4307059"/>
            <a:ext cx="513716" cy="502040"/>
            <a:chOff x="2584" y="1926"/>
            <a:chExt cx="440" cy="430"/>
          </a:xfrm>
          <a:solidFill>
            <a:schemeClr val="accent1"/>
          </a:solidFill>
        </p:grpSpPr>
        <p:sp>
          <p:nvSpPr>
            <p:cNvPr id="256" name="Freeform 84">
              <a:extLst>
                <a:ext uri="{FF2B5EF4-FFF2-40B4-BE49-F238E27FC236}">
                  <a16:creationId xmlns:a16="http://schemas.microsoft.com/office/drawing/2014/main" id="{62D09E4A-E7E8-5A4A-85DE-1B4599C0D0C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49" y="2033"/>
              <a:ext cx="165" cy="162"/>
            </a:xfrm>
            <a:custGeom>
              <a:avLst/>
              <a:gdLst>
                <a:gd name="T0" fmla="*/ 54 w 108"/>
                <a:gd name="T1" fmla="*/ 108 h 108"/>
                <a:gd name="T2" fmla="*/ 0 w 108"/>
                <a:gd name="T3" fmla="*/ 54 h 108"/>
                <a:gd name="T4" fmla="*/ 54 w 108"/>
                <a:gd name="T5" fmla="*/ 0 h 108"/>
                <a:gd name="T6" fmla="*/ 108 w 108"/>
                <a:gd name="T7" fmla="*/ 54 h 108"/>
                <a:gd name="T8" fmla="*/ 54 w 108"/>
                <a:gd name="T9" fmla="*/ 108 h 108"/>
                <a:gd name="T10" fmla="*/ 54 w 108"/>
                <a:gd name="T11" fmla="*/ 12 h 108"/>
                <a:gd name="T12" fmla="*/ 12 w 108"/>
                <a:gd name="T13" fmla="*/ 54 h 108"/>
                <a:gd name="T14" fmla="*/ 54 w 108"/>
                <a:gd name="T15" fmla="*/ 96 h 108"/>
                <a:gd name="T16" fmla="*/ 96 w 108"/>
                <a:gd name="T17" fmla="*/ 54 h 108"/>
                <a:gd name="T18" fmla="*/ 54 w 108"/>
                <a:gd name="T19" fmla="*/ 1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" h="108">
                  <a:moveTo>
                    <a:pt x="54" y="108"/>
                  </a:moveTo>
                  <a:cubicBezTo>
                    <a:pt x="24" y="108"/>
                    <a:pt x="0" y="84"/>
                    <a:pt x="0" y="54"/>
                  </a:cubicBezTo>
                  <a:cubicBezTo>
                    <a:pt x="0" y="24"/>
                    <a:pt x="24" y="0"/>
                    <a:pt x="54" y="0"/>
                  </a:cubicBezTo>
                  <a:cubicBezTo>
                    <a:pt x="84" y="0"/>
                    <a:pt x="108" y="24"/>
                    <a:pt x="108" y="54"/>
                  </a:cubicBezTo>
                  <a:cubicBezTo>
                    <a:pt x="108" y="84"/>
                    <a:pt x="84" y="108"/>
                    <a:pt x="54" y="108"/>
                  </a:cubicBezTo>
                  <a:close/>
                  <a:moveTo>
                    <a:pt x="54" y="12"/>
                  </a:moveTo>
                  <a:cubicBezTo>
                    <a:pt x="31" y="12"/>
                    <a:pt x="12" y="31"/>
                    <a:pt x="12" y="54"/>
                  </a:cubicBezTo>
                  <a:cubicBezTo>
                    <a:pt x="12" y="77"/>
                    <a:pt x="31" y="96"/>
                    <a:pt x="54" y="96"/>
                  </a:cubicBezTo>
                  <a:cubicBezTo>
                    <a:pt x="77" y="96"/>
                    <a:pt x="96" y="77"/>
                    <a:pt x="96" y="54"/>
                  </a:cubicBezTo>
                  <a:cubicBezTo>
                    <a:pt x="96" y="31"/>
                    <a:pt x="77" y="12"/>
                    <a:pt x="5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57" name="Freeform 85">
              <a:extLst>
                <a:ext uri="{FF2B5EF4-FFF2-40B4-BE49-F238E27FC236}">
                  <a16:creationId xmlns:a16="http://schemas.microsoft.com/office/drawing/2014/main" id="{B59559F8-B7D8-E64A-9FF8-99BE86B671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84" y="1989"/>
              <a:ext cx="73" cy="71"/>
            </a:xfrm>
            <a:custGeom>
              <a:avLst/>
              <a:gdLst>
                <a:gd name="T0" fmla="*/ 24 w 48"/>
                <a:gd name="T1" fmla="*/ 48 h 48"/>
                <a:gd name="T2" fmla="*/ 0 w 48"/>
                <a:gd name="T3" fmla="*/ 24 h 48"/>
                <a:gd name="T4" fmla="*/ 24 w 48"/>
                <a:gd name="T5" fmla="*/ 0 h 48"/>
                <a:gd name="T6" fmla="*/ 48 w 48"/>
                <a:gd name="T7" fmla="*/ 24 h 48"/>
                <a:gd name="T8" fmla="*/ 24 w 48"/>
                <a:gd name="T9" fmla="*/ 48 h 48"/>
                <a:gd name="T10" fmla="*/ 24 w 48"/>
                <a:gd name="T11" fmla="*/ 12 h 48"/>
                <a:gd name="T12" fmla="*/ 12 w 48"/>
                <a:gd name="T13" fmla="*/ 24 h 48"/>
                <a:gd name="T14" fmla="*/ 24 w 48"/>
                <a:gd name="T15" fmla="*/ 36 h 48"/>
                <a:gd name="T16" fmla="*/ 36 w 48"/>
                <a:gd name="T17" fmla="*/ 24 h 48"/>
                <a:gd name="T18" fmla="*/ 24 w 48"/>
                <a:gd name="T19" fmla="*/ 1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24" y="48"/>
                  </a:moveTo>
                  <a:cubicBezTo>
                    <a:pt x="11" y="48"/>
                    <a:pt x="0" y="37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37" y="0"/>
                    <a:pt x="48" y="11"/>
                    <a:pt x="48" y="24"/>
                  </a:cubicBezTo>
                  <a:cubicBezTo>
                    <a:pt x="48" y="37"/>
                    <a:pt x="37" y="48"/>
                    <a:pt x="24" y="48"/>
                  </a:cubicBezTo>
                  <a:close/>
                  <a:moveTo>
                    <a:pt x="24" y="12"/>
                  </a:moveTo>
                  <a:cubicBezTo>
                    <a:pt x="17" y="12"/>
                    <a:pt x="12" y="18"/>
                    <a:pt x="12" y="24"/>
                  </a:cubicBezTo>
                  <a:cubicBezTo>
                    <a:pt x="12" y="31"/>
                    <a:pt x="17" y="36"/>
                    <a:pt x="24" y="36"/>
                  </a:cubicBezTo>
                  <a:cubicBezTo>
                    <a:pt x="31" y="36"/>
                    <a:pt x="36" y="31"/>
                    <a:pt x="36" y="24"/>
                  </a:cubicBezTo>
                  <a:cubicBezTo>
                    <a:pt x="36" y="18"/>
                    <a:pt x="31" y="12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58" name="Freeform 86">
              <a:extLst>
                <a:ext uri="{FF2B5EF4-FFF2-40B4-BE49-F238E27FC236}">
                  <a16:creationId xmlns:a16="http://schemas.microsoft.com/office/drawing/2014/main" id="{CB47EC8D-F2B8-9F4C-B06A-5E3E2F46DB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51" y="1926"/>
              <a:ext cx="73" cy="72"/>
            </a:xfrm>
            <a:custGeom>
              <a:avLst/>
              <a:gdLst>
                <a:gd name="T0" fmla="*/ 24 w 48"/>
                <a:gd name="T1" fmla="*/ 48 h 48"/>
                <a:gd name="T2" fmla="*/ 0 w 48"/>
                <a:gd name="T3" fmla="*/ 24 h 48"/>
                <a:gd name="T4" fmla="*/ 24 w 48"/>
                <a:gd name="T5" fmla="*/ 0 h 48"/>
                <a:gd name="T6" fmla="*/ 48 w 48"/>
                <a:gd name="T7" fmla="*/ 24 h 48"/>
                <a:gd name="T8" fmla="*/ 24 w 48"/>
                <a:gd name="T9" fmla="*/ 48 h 48"/>
                <a:gd name="T10" fmla="*/ 24 w 48"/>
                <a:gd name="T11" fmla="*/ 12 h 48"/>
                <a:gd name="T12" fmla="*/ 12 w 48"/>
                <a:gd name="T13" fmla="*/ 24 h 48"/>
                <a:gd name="T14" fmla="*/ 24 w 48"/>
                <a:gd name="T15" fmla="*/ 36 h 48"/>
                <a:gd name="T16" fmla="*/ 36 w 48"/>
                <a:gd name="T17" fmla="*/ 24 h 48"/>
                <a:gd name="T18" fmla="*/ 24 w 48"/>
                <a:gd name="T19" fmla="*/ 1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24" y="48"/>
                  </a:moveTo>
                  <a:cubicBezTo>
                    <a:pt x="11" y="48"/>
                    <a:pt x="0" y="37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37" y="0"/>
                    <a:pt x="48" y="11"/>
                    <a:pt x="48" y="24"/>
                  </a:cubicBezTo>
                  <a:cubicBezTo>
                    <a:pt x="48" y="37"/>
                    <a:pt x="37" y="48"/>
                    <a:pt x="24" y="48"/>
                  </a:cubicBezTo>
                  <a:close/>
                  <a:moveTo>
                    <a:pt x="24" y="12"/>
                  </a:moveTo>
                  <a:cubicBezTo>
                    <a:pt x="17" y="12"/>
                    <a:pt x="12" y="18"/>
                    <a:pt x="12" y="24"/>
                  </a:cubicBezTo>
                  <a:cubicBezTo>
                    <a:pt x="12" y="31"/>
                    <a:pt x="17" y="36"/>
                    <a:pt x="24" y="36"/>
                  </a:cubicBezTo>
                  <a:cubicBezTo>
                    <a:pt x="31" y="36"/>
                    <a:pt x="36" y="31"/>
                    <a:pt x="36" y="24"/>
                  </a:cubicBezTo>
                  <a:cubicBezTo>
                    <a:pt x="36" y="18"/>
                    <a:pt x="31" y="12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59" name="Freeform 87">
              <a:extLst>
                <a:ext uri="{FF2B5EF4-FFF2-40B4-BE49-F238E27FC236}">
                  <a16:creationId xmlns:a16="http://schemas.microsoft.com/office/drawing/2014/main" id="{DFF5E73F-F4A1-184B-8EF1-E99450FD40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84" y="2284"/>
              <a:ext cx="73" cy="72"/>
            </a:xfrm>
            <a:custGeom>
              <a:avLst/>
              <a:gdLst>
                <a:gd name="T0" fmla="*/ 24 w 48"/>
                <a:gd name="T1" fmla="*/ 48 h 48"/>
                <a:gd name="T2" fmla="*/ 0 w 48"/>
                <a:gd name="T3" fmla="*/ 24 h 48"/>
                <a:gd name="T4" fmla="*/ 24 w 48"/>
                <a:gd name="T5" fmla="*/ 0 h 48"/>
                <a:gd name="T6" fmla="*/ 48 w 48"/>
                <a:gd name="T7" fmla="*/ 24 h 48"/>
                <a:gd name="T8" fmla="*/ 24 w 48"/>
                <a:gd name="T9" fmla="*/ 48 h 48"/>
                <a:gd name="T10" fmla="*/ 24 w 48"/>
                <a:gd name="T11" fmla="*/ 12 h 48"/>
                <a:gd name="T12" fmla="*/ 12 w 48"/>
                <a:gd name="T13" fmla="*/ 24 h 48"/>
                <a:gd name="T14" fmla="*/ 24 w 48"/>
                <a:gd name="T15" fmla="*/ 36 h 48"/>
                <a:gd name="T16" fmla="*/ 36 w 48"/>
                <a:gd name="T17" fmla="*/ 24 h 48"/>
                <a:gd name="T18" fmla="*/ 24 w 48"/>
                <a:gd name="T19" fmla="*/ 1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24" y="48"/>
                  </a:moveTo>
                  <a:cubicBezTo>
                    <a:pt x="11" y="48"/>
                    <a:pt x="0" y="37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37" y="0"/>
                    <a:pt x="48" y="11"/>
                    <a:pt x="48" y="24"/>
                  </a:cubicBezTo>
                  <a:cubicBezTo>
                    <a:pt x="48" y="37"/>
                    <a:pt x="37" y="48"/>
                    <a:pt x="24" y="48"/>
                  </a:cubicBezTo>
                  <a:close/>
                  <a:moveTo>
                    <a:pt x="24" y="12"/>
                  </a:moveTo>
                  <a:cubicBezTo>
                    <a:pt x="17" y="12"/>
                    <a:pt x="12" y="18"/>
                    <a:pt x="12" y="24"/>
                  </a:cubicBezTo>
                  <a:cubicBezTo>
                    <a:pt x="12" y="31"/>
                    <a:pt x="17" y="36"/>
                    <a:pt x="24" y="36"/>
                  </a:cubicBezTo>
                  <a:cubicBezTo>
                    <a:pt x="31" y="36"/>
                    <a:pt x="36" y="31"/>
                    <a:pt x="36" y="24"/>
                  </a:cubicBezTo>
                  <a:cubicBezTo>
                    <a:pt x="36" y="18"/>
                    <a:pt x="31" y="12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60" name="Freeform 88">
              <a:extLst>
                <a:ext uri="{FF2B5EF4-FFF2-40B4-BE49-F238E27FC236}">
                  <a16:creationId xmlns:a16="http://schemas.microsoft.com/office/drawing/2014/main" id="{4315EC7A-FDF7-B047-92A8-C59FD41F2AC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95" y="2284"/>
              <a:ext cx="73" cy="72"/>
            </a:xfrm>
            <a:custGeom>
              <a:avLst/>
              <a:gdLst>
                <a:gd name="T0" fmla="*/ 24 w 48"/>
                <a:gd name="T1" fmla="*/ 48 h 48"/>
                <a:gd name="T2" fmla="*/ 0 w 48"/>
                <a:gd name="T3" fmla="*/ 24 h 48"/>
                <a:gd name="T4" fmla="*/ 24 w 48"/>
                <a:gd name="T5" fmla="*/ 0 h 48"/>
                <a:gd name="T6" fmla="*/ 48 w 48"/>
                <a:gd name="T7" fmla="*/ 24 h 48"/>
                <a:gd name="T8" fmla="*/ 24 w 48"/>
                <a:gd name="T9" fmla="*/ 48 h 48"/>
                <a:gd name="T10" fmla="*/ 24 w 48"/>
                <a:gd name="T11" fmla="*/ 12 h 48"/>
                <a:gd name="T12" fmla="*/ 12 w 48"/>
                <a:gd name="T13" fmla="*/ 24 h 48"/>
                <a:gd name="T14" fmla="*/ 24 w 48"/>
                <a:gd name="T15" fmla="*/ 36 h 48"/>
                <a:gd name="T16" fmla="*/ 36 w 48"/>
                <a:gd name="T17" fmla="*/ 24 h 48"/>
                <a:gd name="T18" fmla="*/ 24 w 48"/>
                <a:gd name="T19" fmla="*/ 1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24" y="48"/>
                  </a:moveTo>
                  <a:cubicBezTo>
                    <a:pt x="11" y="48"/>
                    <a:pt x="0" y="37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37" y="0"/>
                    <a:pt x="48" y="11"/>
                    <a:pt x="48" y="24"/>
                  </a:cubicBezTo>
                  <a:cubicBezTo>
                    <a:pt x="48" y="37"/>
                    <a:pt x="37" y="48"/>
                    <a:pt x="24" y="48"/>
                  </a:cubicBezTo>
                  <a:close/>
                  <a:moveTo>
                    <a:pt x="24" y="12"/>
                  </a:moveTo>
                  <a:cubicBezTo>
                    <a:pt x="17" y="12"/>
                    <a:pt x="12" y="18"/>
                    <a:pt x="12" y="24"/>
                  </a:cubicBezTo>
                  <a:cubicBezTo>
                    <a:pt x="12" y="31"/>
                    <a:pt x="17" y="36"/>
                    <a:pt x="24" y="36"/>
                  </a:cubicBezTo>
                  <a:cubicBezTo>
                    <a:pt x="31" y="36"/>
                    <a:pt x="36" y="31"/>
                    <a:pt x="36" y="24"/>
                  </a:cubicBezTo>
                  <a:cubicBezTo>
                    <a:pt x="36" y="18"/>
                    <a:pt x="31" y="12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61" name="Freeform 89">
              <a:extLst>
                <a:ext uri="{FF2B5EF4-FFF2-40B4-BE49-F238E27FC236}">
                  <a16:creationId xmlns:a16="http://schemas.microsoft.com/office/drawing/2014/main" id="{5CFD3D7D-9ADA-AA40-8FB5-1D7E3F968532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4" y="2159"/>
              <a:ext cx="152" cy="149"/>
            </a:xfrm>
            <a:custGeom>
              <a:avLst/>
              <a:gdLst>
                <a:gd name="T0" fmla="*/ 12 w 152"/>
                <a:gd name="T1" fmla="*/ 149 h 149"/>
                <a:gd name="T2" fmla="*/ 0 w 152"/>
                <a:gd name="T3" fmla="*/ 136 h 149"/>
                <a:gd name="T4" fmla="*/ 139 w 152"/>
                <a:gd name="T5" fmla="*/ 0 h 149"/>
                <a:gd name="T6" fmla="*/ 152 w 152"/>
                <a:gd name="T7" fmla="*/ 13 h 149"/>
                <a:gd name="T8" fmla="*/ 12 w 152"/>
                <a:gd name="T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49">
                  <a:moveTo>
                    <a:pt x="12" y="149"/>
                  </a:moveTo>
                  <a:lnTo>
                    <a:pt x="0" y="136"/>
                  </a:lnTo>
                  <a:lnTo>
                    <a:pt x="139" y="0"/>
                  </a:lnTo>
                  <a:lnTo>
                    <a:pt x="152" y="13"/>
                  </a:lnTo>
                  <a:lnTo>
                    <a:pt x="12" y="1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62" name="Freeform 90">
              <a:extLst>
                <a:ext uri="{FF2B5EF4-FFF2-40B4-BE49-F238E27FC236}">
                  <a16:creationId xmlns:a16="http://schemas.microsoft.com/office/drawing/2014/main" id="{BC3144C7-6411-9D4D-B367-CCFF229DB9B8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7" y="1975"/>
              <a:ext cx="98" cy="96"/>
            </a:xfrm>
            <a:custGeom>
              <a:avLst/>
              <a:gdLst>
                <a:gd name="T0" fmla="*/ 13 w 98"/>
                <a:gd name="T1" fmla="*/ 96 h 96"/>
                <a:gd name="T2" fmla="*/ 0 w 98"/>
                <a:gd name="T3" fmla="*/ 82 h 96"/>
                <a:gd name="T4" fmla="*/ 84 w 98"/>
                <a:gd name="T5" fmla="*/ 0 h 96"/>
                <a:gd name="T6" fmla="*/ 98 w 98"/>
                <a:gd name="T7" fmla="*/ 12 h 96"/>
                <a:gd name="T8" fmla="*/ 13 w 98"/>
                <a:gd name="T9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6">
                  <a:moveTo>
                    <a:pt x="13" y="96"/>
                  </a:moveTo>
                  <a:lnTo>
                    <a:pt x="0" y="82"/>
                  </a:lnTo>
                  <a:lnTo>
                    <a:pt x="84" y="0"/>
                  </a:lnTo>
                  <a:lnTo>
                    <a:pt x="98" y="12"/>
                  </a:lnTo>
                  <a:lnTo>
                    <a:pt x="13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63" name="Freeform 91">
              <a:extLst>
                <a:ext uri="{FF2B5EF4-FFF2-40B4-BE49-F238E27FC236}">
                  <a16:creationId xmlns:a16="http://schemas.microsoft.com/office/drawing/2014/main" id="{6E2C42D8-3319-674B-8133-E01915A2D52A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2" y="2029"/>
              <a:ext cx="125" cy="66"/>
            </a:xfrm>
            <a:custGeom>
              <a:avLst/>
              <a:gdLst>
                <a:gd name="T0" fmla="*/ 119 w 125"/>
                <a:gd name="T1" fmla="*/ 66 h 66"/>
                <a:gd name="T2" fmla="*/ 0 w 125"/>
                <a:gd name="T3" fmla="*/ 16 h 66"/>
                <a:gd name="T4" fmla="*/ 7 w 125"/>
                <a:gd name="T5" fmla="*/ 0 h 66"/>
                <a:gd name="T6" fmla="*/ 125 w 125"/>
                <a:gd name="T7" fmla="*/ 49 h 66"/>
                <a:gd name="T8" fmla="*/ 119 w 125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66">
                  <a:moveTo>
                    <a:pt x="119" y="66"/>
                  </a:moveTo>
                  <a:lnTo>
                    <a:pt x="0" y="16"/>
                  </a:lnTo>
                  <a:lnTo>
                    <a:pt x="7" y="0"/>
                  </a:lnTo>
                  <a:lnTo>
                    <a:pt x="125" y="49"/>
                  </a:lnTo>
                  <a:lnTo>
                    <a:pt x="119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64" name="Freeform 92">
              <a:extLst>
                <a:ext uri="{FF2B5EF4-FFF2-40B4-BE49-F238E27FC236}">
                  <a16:creationId xmlns:a16="http://schemas.microsoft.com/office/drawing/2014/main" id="{8081C512-E672-CD44-BBE3-358BA6E0D14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1" y="2142"/>
              <a:ext cx="74" cy="44"/>
            </a:xfrm>
            <a:custGeom>
              <a:avLst/>
              <a:gdLst>
                <a:gd name="T0" fmla="*/ 66 w 74"/>
                <a:gd name="T1" fmla="*/ 44 h 44"/>
                <a:gd name="T2" fmla="*/ 0 w 74"/>
                <a:gd name="T3" fmla="*/ 17 h 44"/>
                <a:gd name="T4" fmla="*/ 8 w 74"/>
                <a:gd name="T5" fmla="*/ 0 h 44"/>
                <a:gd name="T6" fmla="*/ 74 w 74"/>
                <a:gd name="T7" fmla="*/ 27 h 44"/>
                <a:gd name="T8" fmla="*/ 66 w 74"/>
                <a:gd name="T9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44">
                  <a:moveTo>
                    <a:pt x="66" y="44"/>
                  </a:moveTo>
                  <a:lnTo>
                    <a:pt x="0" y="17"/>
                  </a:lnTo>
                  <a:lnTo>
                    <a:pt x="8" y="0"/>
                  </a:lnTo>
                  <a:lnTo>
                    <a:pt x="74" y="27"/>
                  </a:lnTo>
                  <a:lnTo>
                    <a:pt x="66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65" name="Rectangle 93">
              <a:extLst>
                <a:ext uri="{FF2B5EF4-FFF2-40B4-BE49-F238E27FC236}">
                  <a16:creationId xmlns:a16="http://schemas.microsoft.com/office/drawing/2014/main" id="{55AC4F32-9438-A14E-8D3B-30633B1954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22" y="2186"/>
              <a:ext cx="19" cy="10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66" name="Freeform 94">
              <a:extLst>
                <a:ext uri="{FF2B5EF4-FFF2-40B4-BE49-F238E27FC236}">
                  <a16:creationId xmlns:a16="http://schemas.microsoft.com/office/drawing/2014/main" id="{B353D0A6-EF38-0447-A7B3-679682F678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51" y="2150"/>
              <a:ext cx="73" cy="72"/>
            </a:xfrm>
            <a:custGeom>
              <a:avLst/>
              <a:gdLst>
                <a:gd name="T0" fmla="*/ 24 w 48"/>
                <a:gd name="T1" fmla="*/ 48 h 48"/>
                <a:gd name="T2" fmla="*/ 0 w 48"/>
                <a:gd name="T3" fmla="*/ 24 h 48"/>
                <a:gd name="T4" fmla="*/ 24 w 48"/>
                <a:gd name="T5" fmla="*/ 0 h 48"/>
                <a:gd name="T6" fmla="*/ 48 w 48"/>
                <a:gd name="T7" fmla="*/ 24 h 48"/>
                <a:gd name="T8" fmla="*/ 24 w 48"/>
                <a:gd name="T9" fmla="*/ 48 h 48"/>
                <a:gd name="T10" fmla="*/ 24 w 48"/>
                <a:gd name="T11" fmla="*/ 12 h 48"/>
                <a:gd name="T12" fmla="*/ 12 w 48"/>
                <a:gd name="T13" fmla="*/ 24 h 48"/>
                <a:gd name="T14" fmla="*/ 24 w 48"/>
                <a:gd name="T15" fmla="*/ 36 h 48"/>
                <a:gd name="T16" fmla="*/ 36 w 48"/>
                <a:gd name="T17" fmla="*/ 24 h 48"/>
                <a:gd name="T18" fmla="*/ 24 w 48"/>
                <a:gd name="T19" fmla="*/ 1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24" y="48"/>
                  </a:moveTo>
                  <a:cubicBezTo>
                    <a:pt x="11" y="48"/>
                    <a:pt x="0" y="37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37" y="0"/>
                    <a:pt x="48" y="11"/>
                    <a:pt x="48" y="24"/>
                  </a:cubicBezTo>
                  <a:cubicBezTo>
                    <a:pt x="48" y="37"/>
                    <a:pt x="37" y="48"/>
                    <a:pt x="24" y="48"/>
                  </a:cubicBezTo>
                  <a:close/>
                  <a:moveTo>
                    <a:pt x="24" y="12"/>
                  </a:moveTo>
                  <a:cubicBezTo>
                    <a:pt x="17" y="12"/>
                    <a:pt x="12" y="18"/>
                    <a:pt x="12" y="24"/>
                  </a:cubicBezTo>
                  <a:cubicBezTo>
                    <a:pt x="12" y="31"/>
                    <a:pt x="17" y="36"/>
                    <a:pt x="24" y="36"/>
                  </a:cubicBezTo>
                  <a:cubicBezTo>
                    <a:pt x="31" y="36"/>
                    <a:pt x="36" y="31"/>
                    <a:pt x="36" y="24"/>
                  </a:cubicBezTo>
                  <a:cubicBezTo>
                    <a:pt x="36" y="18"/>
                    <a:pt x="31" y="12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</p:grpSp>
      <p:grpSp>
        <p:nvGrpSpPr>
          <p:cNvPr id="267" name="Group 59">
            <a:extLst>
              <a:ext uri="{FF2B5EF4-FFF2-40B4-BE49-F238E27FC236}">
                <a16:creationId xmlns:a16="http://schemas.microsoft.com/office/drawing/2014/main" id="{EF54C6A6-4BD1-DD43-B133-D4D226C9EE9F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131257" y="4307059"/>
            <a:ext cx="493868" cy="502040"/>
            <a:chOff x="5696" y="644"/>
            <a:chExt cx="423" cy="430"/>
          </a:xfrm>
          <a:solidFill>
            <a:schemeClr val="accent1"/>
          </a:solidFill>
        </p:grpSpPr>
        <p:sp>
          <p:nvSpPr>
            <p:cNvPr id="268" name="Freeform 60">
              <a:extLst>
                <a:ext uri="{FF2B5EF4-FFF2-40B4-BE49-F238E27FC236}">
                  <a16:creationId xmlns:a16="http://schemas.microsoft.com/office/drawing/2014/main" id="{2DF46A1E-62FB-7842-A1DF-1D64EE7FCC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52" y="644"/>
              <a:ext cx="111" cy="107"/>
            </a:xfrm>
            <a:custGeom>
              <a:avLst/>
              <a:gdLst>
                <a:gd name="T0" fmla="*/ 36 w 72"/>
                <a:gd name="T1" fmla="*/ 72 h 72"/>
                <a:gd name="T2" fmla="*/ 0 w 72"/>
                <a:gd name="T3" fmla="*/ 36 h 72"/>
                <a:gd name="T4" fmla="*/ 36 w 72"/>
                <a:gd name="T5" fmla="*/ 0 h 72"/>
                <a:gd name="T6" fmla="*/ 72 w 72"/>
                <a:gd name="T7" fmla="*/ 36 h 72"/>
                <a:gd name="T8" fmla="*/ 36 w 72"/>
                <a:gd name="T9" fmla="*/ 72 h 72"/>
                <a:gd name="T10" fmla="*/ 36 w 72"/>
                <a:gd name="T11" fmla="*/ 12 h 72"/>
                <a:gd name="T12" fmla="*/ 12 w 72"/>
                <a:gd name="T13" fmla="*/ 36 h 72"/>
                <a:gd name="T14" fmla="*/ 36 w 72"/>
                <a:gd name="T15" fmla="*/ 60 h 72"/>
                <a:gd name="T16" fmla="*/ 60 w 72"/>
                <a:gd name="T17" fmla="*/ 36 h 72"/>
                <a:gd name="T18" fmla="*/ 36 w 72"/>
                <a:gd name="T19" fmla="*/ 1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2">
                  <a:moveTo>
                    <a:pt x="36" y="72"/>
                  </a:moveTo>
                  <a:cubicBezTo>
                    <a:pt x="16" y="72"/>
                    <a:pt x="0" y="5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56"/>
                    <a:pt x="56" y="72"/>
                    <a:pt x="36" y="72"/>
                  </a:cubicBezTo>
                  <a:close/>
                  <a:moveTo>
                    <a:pt x="36" y="12"/>
                  </a:moveTo>
                  <a:cubicBezTo>
                    <a:pt x="23" y="12"/>
                    <a:pt x="12" y="23"/>
                    <a:pt x="12" y="36"/>
                  </a:cubicBezTo>
                  <a:cubicBezTo>
                    <a:pt x="12" y="49"/>
                    <a:pt x="23" y="60"/>
                    <a:pt x="36" y="60"/>
                  </a:cubicBezTo>
                  <a:cubicBezTo>
                    <a:pt x="49" y="60"/>
                    <a:pt x="60" y="49"/>
                    <a:pt x="60" y="36"/>
                  </a:cubicBezTo>
                  <a:cubicBezTo>
                    <a:pt x="60" y="23"/>
                    <a:pt x="49" y="12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9" name="Freeform 61">
              <a:extLst>
                <a:ext uri="{FF2B5EF4-FFF2-40B4-BE49-F238E27FC236}">
                  <a16:creationId xmlns:a16="http://schemas.microsoft.com/office/drawing/2014/main" id="{BCA1753F-E6EB-1940-8BE6-7A70C8DF21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52" y="967"/>
              <a:ext cx="111" cy="107"/>
            </a:xfrm>
            <a:custGeom>
              <a:avLst/>
              <a:gdLst>
                <a:gd name="T0" fmla="*/ 36 w 72"/>
                <a:gd name="T1" fmla="*/ 72 h 72"/>
                <a:gd name="T2" fmla="*/ 0 w 72"/>
                <a:gd name="T3" fmla="*/ 36 h 72"/>
                <a:gd name="T4" fmla="*/ 36 w 72"/>
                <a:gd name="T5" fmla="*/ 0 h 72"/>
                <a:gd name="T6" fmla="*/ 72 w 72"/>
                <a:gd name="T7" fmla="*/ 36 h 72"/>
                <a:gd name="T8" fmla="*/ 36 w 72"/>
                <a:gd name="T9" fmla="*/ 72 h 72"/>
                <a:gd name="T10" fmla="*/ 36 w 72"/>
                <a:gd name="T11" fmla="*/ 12 h 72"/>
                <a:gd name="T12" fmla="*/ 12 w 72"/>
                <a:gd name="T13" fmla="*/ 36 h 72"/>
                <a:gd name="T14" fmla="*/ 36 w 72"/>
                <a:gd name="T15" fmla="*/ 60 h 72"/>
                <a:gd name="T16" fmla="*/ 60 w 72"/>
                <a:gd name="T17" fmla="*/ 36 h 72"/>
                <a:gd name="T18" fmla="*/ 36 w 72"/>
                <a:gd name="T19" fmla="*/ 1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2">
                  <a:moveTo>
                    <a:pt x="36" y="72"/>
                  </a:moveTo>
                  <a:cubicBezTo>
                    <a:pt x="16" y="72"/>
                    <a:pt x="0" y="5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56"/>
                    <a:pt x="56" y="72"/>
                    <a:pt x="36" y="72"/>
                  </a:cubicBezTo>
                  <a:close/>
                  <a:moveTo>
                    <a:pt x="36" y="12"/>
                  </a:moveTo>
                  <a:cubicBezTo>
                    <a:pt x="23" y="12"/>
                    <a:pt x="12" y="23"/>
                    <a:pt x="12" y="36"/>
                  </a:cubicBezTo>
                  <a:cubicBezTo>
                    <a:pt x="12" y="49"/>
                    <a:pt x="23" y="60"/>
                    <a:pt x="36" y="60"/>
                  </a:cubicBezTo>
                  <a:cubicBezTo>
                    <a:pt x="49" y="60"/>
                    <a:pt x="60" y="49"/>
                    <a:pt x="60" y="36"/>
                  </a:cubicBezTo>
                  <a:cubicBezTo>
                    <a:pt x="60" y="23"/>
                    <a:pt x="49" y="12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0" name="Freeform 62">
              <a:extLst>
                <a:ext uri="{FF2B5EF4-FFF2-40B4-BE49-F238E27FC236}">
                  <a16:creationId xmlns:a16="http://schemas.microsoft.com/office/drawing/2014/main" id="{FF51CD50-D176-8646-A186-FB4270CF1C9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08" y="967"/>
              <a:ext cx="111" cy="107"/>
            </a:xfrm>
            <a:custGeom>
              <a:avLst/>
              <a:gdLst>
                <a:gd name="T0" fmla="*/ 36 w 72"/>
                <a:gd name="T1" fmla="*/ 72 h 72"/>
                <a:gd name="T2" fmla="*/ 0 w 72"/>
                <a:gd name="T3" fmla="*/ 36 h 72"/>
                <a:gd name="T4" fmla="*/ 36 w 72"/>
                <a:gd name="T5" fmla="*/ 0 h 72"/>
                <a:gd name="T6" fmla="*/ 72 w 72"/>
                <a:gd name="T7" fmla="*/ 36 h 72"/>
                <a:gd name="T8" fmla="*/ 36 w 72"/>
                <a:gd name="T9" fmla="*/ 72 h 72"/>
                <a:gd name="T10" fmla="*/ 36 w 72"/>
                <a:gd name="T11" fmla="*/ 12 h 72"/>
                <a:gd name="T12" fmla="*/ 12 w 72"/>
                <a:gd name="T13" fmla="*/ 36 h 72"/>
                <a:gd name="T14" fmla="*/ 36 w 72"/>
                <a:gd name="T15" fmla="*/ 60 h 72"/>
                <a:gd name="T16" fmla="*/ 60 w 72"/>
                <a:gd name="T17" fmla="*/ 36 h 72"/>
                <a:gd name="T18" fmla="*/ 36 w 72"/>
                <a:gd name="T19" fmla="*/ 1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2">
                  <a:moveTo>
                    <a:pt x="36" y="72"/>
                  </a:moveTo>
                  <a:cubicBezTo>
                    <a:pt x="16" y="72"/>
                    <a:pt x="0" y="5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56"/>
                    <a:pt x="56" y="72"/>
                    <a:pt x="36" y="72"/>
                  </a:cubicBezTo>
                  <a:close/>
                  <a:moveTo>
                    <a:pt x="36" y="12"/>
                  </a:moveTo>
                  <a:cubicBezTo>
                    <a:pt x="23" y="12"/>
                    <a:pt x="12" y="23"/>
                    <a:pt x="12" y="36"/>
                  </a:cubicBezTo>
                  <a:cubicBezTo>
                    <a:pt x="12" y="49"/>
                    <a:pt x="23" y="60"/>
                    <a:pt x="36" y="60"/>
                  </a:cubicBezTo>
                  <a:cubicBezTo>
                    <a:pt x="49" y="60"/>
                    <a:pt x="60" y="49"/>
                    <a:pt x="60" y="36"/>
                  </a:cubicBezTo>
                  <a:cubicBezTo>
                    <a:pt x="60" y="23"/>
                    <a:pt x="49" y="12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1" name="Freeform 63">
              <a:extLst>
                <a:ext uri="{FF2B5EF4-FFF2-40B4-BE49-F238E27FC236}">
                  <a16:creationId xmlns:a16="http://schemas.microsoft.com/office/drawing/2014/main" id="{1DC2FFD3-7641-234A-B73A-9039B77A4C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96" y="967"/>
              <a:ext cx="111" cy="107"/>
            </a:xfrm>
            <a:custGeom>
              <a:avLst/>
              <a:gdLst>
                <a:gd name="T0" fmla="*/ 36 w 72"/>
                <a:gd name="T1" fmla="*/ 72 h 72"/>
                <a:gd name="T2" fmla="*/ 0 w 72"/>
                <a:gd name="T3" fmla="*/ 36 h 72"/>
                <a:gd name="T4" fmla="*/ 36 w 72"/>
                <a:gd name="T5" fmla="*/ 0 h 72"/>
                <a:gd name="T6" fmla="*/ 72 w 72"/>
                <a:gd name="T7" fmla="*/ 36 h 72"/>
                <a:gd name="T8" fmla="*/ 36 w 72"/>
                <a:gd name="T9" fmla="*/ 72 h 72"/>
                <a:gd name="T10" fmla="*/ 36 w 72"/>
                <a:gd name="T11" fmla="*/ 12 h 72"/>
                <a:gd name="T12" fmla="*/ 12 w 72"/>
                <a:gd name="T13" fmla="*/ 36 h 72"/>
                <a:gd name="T14" fmla="*/ 36 w 72"/>
                <a:gd name="T15" fmla="*/ 60 h 72"/>
                <a:gd name="T16" fmla="*/ 60 w 72"/>
                <a:gd name="T17" fmla="*/ 36 h 72"/>
                <a:gd name="T18" fmla="*/ 36 w 72"/>
                <a:gd name="T19" fmla="*/ 1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2">
                  <a:moveTo>
                    <a:pt x="36" y="72"/>
                  </a:moveTo>
                  <a:cubicBezTo>
                    <a:pt x="16" y="72"/>
                    <a:pt x="0" y="5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56"/>
                    <a:pt x="56" y="72"/>
                    <a:pt x="36" y="72"/>
                  </a:cubicBezTo>
                  <a:close/>
                  <a:moveTo>
                    <a:pt x="36" y="12"/>
                  </a:moveTo>
                  <a:cubicBezTo>
                    <a:pt x="23" y="12"/>
                    <a:pt x="12" y="23"/>
                    <a:pt x="12" y="36"/>
                  </a:cubicBezTo>
                  <a:cubicBezTo>
                    <a:pt x="12" y="49"/>
                    <a:pt x="23" y="60"/>
                    <a:pt x="36" y="60"/>
                  </a:cubicBezTo>
                  <a:cubicBezTo>
                    <a:pt x="49" y="60"/>
                    <a:pt x="60" y="49"/>
                    <a:pt x="60" y="36"/>
                  </a:cubicBezTo>
                  <a:cubicBezTo>
                    <a:pt x="60" y="23"/>
                    <a:pt x="49" y="12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2" name="Rectangle 64">
              <a:extLst>
                <a:ext uri="{FF2B5EF4-FFF2-40B4-BE49-F238E27FC236}">
                  <a16:creationId xmlns:a16="http://schemas.microsoft.com/office/drawing/2014/main" id="{3900C2DB-FA6B-D741-97DE-59BAC7FFBD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98" y="743"/>
              <a:ext cx="19" cy="23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3" name="Freeform 65">
              <a:extLst>
                <a:ext uri="{FF2B5EF4-FFF2-40B4-BE49-F238E27FC236}">
                  <a16:creationId xmlns:a16="http://schemas.microsoft.com/office/drawing/2014/main" id="{3C85F200-5885-C74D-8D1C-4D9CD9852A78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2" y="859"/>
              <a:ext cx="331" cy="116"/>
            </a:xfrm>
            <a:custGeom>
              <a:avLst/>
              <a:gdLst>
                <a:gd name="T0" fmla="*/ 216 w 216"/>
                <a:gd name="T1" fmla="*/ 78 h 78"/>
                <a:gd name="T2" fmla="*/ 204 w 216"/>
                <a:gd name="T3" fmla="*/ 78 h 78"/>
                <a:gd name="T4" fmla="*/ 138 w 216"/>
                <a:gd name="T5" fmla="*/ 12 h 78"/>
                <a:gd name="T6" fmla="*/ 72 w 216"/>
                <a:gd name="T7" fmla="*/ 12 h 78"/>
                <a:gd name="T8" fmla="*/ 12 w 216"/>
                <a:gd name="T9" fmla="*/ 78 h 78"/>
                <a:gd name="T10" fmla="*/ 0 w 216"/>
                <a:gd name="T11" fmla="*/ 78 h 78"/>
                <a:gd name="T12" fmla="*/ 72 w 216"/>
                <a:gd name="T13" fmla="*/ 0 h 78"/>
                <a:gd name="T14" fmla="*/ 138 w 216"/>
                <a:gd name="T15" fmla="*/ 0 h 78"/>
                <a:gd name="T16" fmla="*/ 216 w 216"/>
                <a:gd name="T17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6" h="78">
                  <a:moveTo>
                    <a:pt x="216" y="78"/>
                  </a:moveTo>
                  <a:cubicBezTo>
                    <a:pt x="204" y="78"/>
                    <a:pt x="204" y="78"/>
                    <a:pt x="204" y="78"/>
                  </a:cubicBezTo>
                  <a:cubicBezTo>
                    <a:pt x="204" y="42"/>
                    <a:pt x="175" y="12"/>
                    <a:pt x="138" y="12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37" y="12"/>
                    <a:pt x="12" y="40"/>
                    <a:pt x="12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33"/>
                    <a:pt x="31" y="0"/>
                    <a:pt x="72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81" y="0"/>
                    <a:pt x="216" y="35"/>
                    <a:pt x="216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74" name="Group 40">
            <a:extLst>
              <a:ext uri="{FF2B5EF4-FFF2-40B4-BE49-F238E27FC236}">
                <a16:creationId xmlns:a16="http://schemas.microsoft.com/office/drawing/2014/main" id="{AF2CB69D-CBB7-0741-B4F3-6F052ABCDA2C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8413589" y="4350552"/>
            <a:ext cx="486806" cy="415054"/>
            <a:chOff x="4653" y="690"/>
            <a:chExt cx="441" cy="376"/>
          </a:xfrm>
          <a:solidFill>
            <a:schemeClr val="accent1"/>
          </a:solidFill>
        </p:grpSpPr>
        <p:sp>
          <p:nvSpPr>
            <p:cNvPr id="275" name="Freeform 41">
              <a:extLst>
                <a:ext uri="{FF2B5EF4-FFF2-40B4-BE49-F238E27FC236}">
                  <a16:creationId xmlns:a16="http://schemas.microsoft.com/office/drawing/2014/main" id="{FDCBE251-79E8-114A-B376-CEEF3221D2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53" y="815"/>
              <a:ext cx="110" cy="180"/>
            </a:xfrm>
            <a:custGeom>
              <a:avLst/>
              <a:gdLst>
                <a:gd name="T0" fmla="*/ 54 w 72"/>
                <a:gd name="T1" fmla="*/ 120 h 120"/>
                <a:gd name="T2" fmla="*/ 18 w 72"/>
                <a:gd name="T3" fmla="*/ 120 h 120"/>
                <a:gd name="T4" fmla="*/ 12 w 72"/>
                <a:gd name="T5" fmla="*/ 114 h 120"/>
                <a:gd name="T6" fmla="*/ 12 w 72"/>
                <a:gd name="T7" fmla="*/ 65 h 120"/>
                <a:gd name="T8" fmla="*/ 0 w 72"/>
                <a:gd name="T9" fmla="*/ 42 h 120"/>
                <a:gd name="T10" fmla="*/ 0 w 72"/>
                <a:gd name="T11" fmla="*/ 6 h 120"/>
                <a:gd name="T12" fmla="*/ 6 w 72"/>
                <a:gd name="T13" fmla="*/ 0 h 120"/>
                <a:gd name="T14" fmla="*/ 66 w 72"/>
                <a:gd name="T15" fmla="*/ 0 h 120"/>
                <a:gd name="T16" fmla="*/ 72 w 72"/>
                <a:gd name="T17" fmla="*/ 6 h 120"/>
                <a:gd name="T18" fmla="*/ 72 w 72"/>
                <a:gd name="T19" fmla="*/ 42 h 120"/>
                <a:gd name="T20" fmla="*/ 60 w 72"/>
                <a:gd name="T21" fmla="*/ 65 h 120"/>
                <a:gd name="T22" fmla="*/ 60 w 72"/>
                <a:gd name="T23" fmla="*/ 114 h 120"/>
                <a:gd name="T24" fmla="*/ 54 w 72"/>
                <a:gd name="T25" fmla="*/ 120 h 120"/>
                <a:gd name="T26" fmla="*/ 24 w 72"/>
                <a:gd name="T27" fmla="*/ 108 h 120"/>
                <a:gd name="T28" fmla="*/ 48 w 72"/>
                <a:gd name="T29" fmla="*/ 108 h 120"/>
                <a:gd name="T30" fmla="*/ 48 w 72"/>
                <a:gd name="T31" fmla="*/ 60 h 120"/>
                <a:gd name="T32" fmla="*/ 54 w 72"/>
                <a:gd name="T33" fmla="*/ 54 h 120"/>
                <a:gd name="T34" fmla="*/ 60 w 72"/>
                <a:gd name="T35" fmla="*/ 42 h 120"/>
                <a:gd name="T36" fmla="*/ 60 w 72"/>
                <a:gd name="T37" fmla="*/ 12 h 120"/>
                <a:gd name="T38" fmla="*/ 12 w 72"/>
                <a:gd name="T39" fmla="*/ 12 h 120"/>
                <a:gd name="T40" fmla="*/ 12 w 72"/>
                <a:gd name="T41" fmla="*/ 42 h 120"/>
                <a:gd name="T42" fmla="*/ 18 w 72"/>
                <a:gd name="T43" fmla="*/ 54 h 120"/>
                <a:gd name="T44" fmla="*/ 24 w 72"/>
                <a:gd name="T45" fmla="*/ 60 h 120"/>
                <a:gd name="T46" fmla="*/ 24 w 72"/>
                <a:gd name="T47" fmla="*/ 10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2" h="120">
                  <a:moveTo>
                    <a:pt x="54" y="120"/>
                  </a:moveTo>
                  <a:cubicBezTo>
                    <a:pt x="18" y="120"/>
                    <a:pt x="18" y="120"/>
                    <a:pt x="18" y="120"/>
                  </a:cubicBezTo>
                  <a:cubicBezTo>
                    <a:pt x="15" y="120"/>
                    <a:pt x="12" y="117"/>
                    <a:pt x="12" y="114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4" y="62"/>
                    <a:pt x="0" y="55"/>
                    <a:pt x="0" y="4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9" y="0"/>
                    <a:pt x="72" y="2"/>
                    <a:pt x="72" y="6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55"/>
                    <a:pt x="68" y="62"/>
                    <a:pt x="60" y="65"/>
                  </a:cubicBezTo>
                  <a:cubicBezTo>
                    <a:pt x="60" y="114"/>
                    <a:pt x="60" y="114"/>
                    <a:pt x="60" y="114"/>
                  </a:cubicBezTo>
                  <a:cubicBezTo>
                    <a:pt x="60" y="117"/>
                    <a:pt x="57" y="120"/>
                    <a:pt x="54" y="120"/>
                  </a:cubicBezTo>
                  <a:close/>
                  <a:moveTo>
                    <a:pt x="24" y="108"/>
                  </a:moveTo>
                  <a:cubicBezTo>
                    <a:pt x="48" y="108"/>
                    <a:pt x="48" y="108"/>
                    <a:pt x="48" y="108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8" y="56"/>
                    <a:pt x="51" y="54"/>
                    <a:pt x="54" y="54"/>
                  </a:cubicBezTo>
                  <a:cubicBezTo>
                    <a:pt x="57" y="54"/>
                    <a:pt x="60" y="54"/>
                    <a:pt x="60" y="4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54"/>
                    <a:pt x="15" y="54"/>
                    <a:pt x="18" y="54"/>
                  </a:cubicBezTo>
                  <a:cubicBezTo>
                    <a:pt x="21" y="54"/>
                    <a:pt x="24" y="56"/>
                    <a:pt x="24" y="60"/>
                  </a:cubicBezTo>
                  <a:lnTo>
                    <a:pt x="24" y="1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76" name="Freeform 42">
              <a:extLst>
                <a:ext uri="{FF2B5EF4-FFF2-40B4-BE49-F238E27FC236}">
                  <a16:creationId xmlns:a16="http://schemas.microsoft.com/office/drawing/2014/main" id="{33EAB03F-1708-934A-9326-DCEC1E3BE1B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84" y="815"/>
              <a:ext cx="110" cy="180"/>
            </a:xfrm>
            <a:custGeom>
              <a:avLst/>
              <a:gdLst>
                <a:gd name="T0" fmla="*/ 54 w 72"/>
                <a:gd name="T1" fmla="*/ 120 h 120"/>
                <a:gd name="T2" fmla="*/ 18 w 72"/>
                <a:gd name="T3" fmla="*/ 120 h 120"/>
                <a:gd name="T4" fmla="*/ 12 w 72"/>
                <a:gd name="T5" fmla="*/ 114 h 120"/>
                <a:gd name="T6" fmla="*/ 12 w 72"/>
                <a:gd name="T7" fmla="*/ 65 h 120"/>
                <a:gd name="T8" fmla="*/ 0 w 72"/>
                <a:gd name="T9" fmla="*/ 42 h 120"/>
                <a:gd name="T10" fmla="*/ 0 w 72"/>
                <a:gd name="T11" fmla="*/ 6 h 120"/>
                <a:gd name="T12" fmla="*/ 6 w 72"/>
                <a:gd name="T13" fmla="*/ 0 h 120"/>
                <a:gd name="T14" fmla="*/ 66 w 72"/>
                <a:gd name="T15" fmla="*/ 0 h 120"/>
                <a:gd name="T16" fmla="*/ 72 w 72"/>
                <a:gd name="T17" fmla="*/ 6 h 120"/>
                <a:gd name="T18" fmla="*/ 72 w 72"/>
                <a:gd name="T19" fmla="*/ 42 h 120"/>
                <a:gd name="T20" fmla="*/ 60 w 72"/>
                <a:gd name="T21" fmla="*/ 65 h 120"/>
                <a:gd name="T22" fmla="*/ 60 w 72"/>
                <a:gd name="T23" fmla="*/ 114 h 120"/>
                <a:gd name="T24" fmla="*/ 54 w 72"/>
                <a:gd name="T25" fmla="*/ 120 h 120"/>
                <a:gd name="T26" fmla="*/ 24 w 72"/>
                <a:gd name="T27" fmla="*/ 108 h 120"/>
                <a:gd name="T28" fmla="*/ 48 w 72"/>
                <a:gd name="T29" fmla="*/ 108 h 120"/>
                <a:gd name="T30" fmla="*/ 48 w 72"/>
                <a:gd name="T31" fmla="*/ 60 h 120"/>
                <a:gd name="T32" fmla="*/ 54 w 72"/>
                <a:gd name="T33" fmla="*/ 54 h 120"/>
                <a:gd name="T34" fmla="*/ 60 w 72"/>
                <a:gd name="T35" fmla="*/ 42 h 120"/>
                <a:gd name="T36" fmla="*/ 60 w 72"/>
                <a:gd name="T37" fmla="*/ 12 h 120"/>
                <a:gd name="T38" fmla="*/ 12 w 72"/>
                <a:gd name="T39" fmla="*/ 12 h 120"/>
                <a:gd name="T40" fmla="*/ 12 w 72"/>
                <a:gd name="T41" fmla="*/ 42 h 120"/>
                <a:gd name="T42" fmla="*/ 18 w 72"/>
                <a:gd name="T43" fmla="*/ 54 h 120"/>
                <a:gd name="T44" fmla="*/ 24 w 72"/>
                <a:gd name="T45" fmla="*/ 60 h 120"/>
                <a:gd name="T46" fmla="*/ 24 w 72"/>
                <a:gd name="T47" fmla="*/ 10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2" h="120">
                  <a:moveTo>
                    <a:pt x="54" y="120"/>
                  </a:moveTo>
                  <a:cubicBezTo>
                    <a:pt x="18" y="120"/>
                    <a:pt x="18" y="120"/>
                    <a:pt x="18" y="120"/>
                  </a:cubicBezTo>
                  <a:cubicBezTo>
                    <a:pt x="15" y="120"/>
                    <a:pt x="12" y="117"/>
                    <a:pt x="12" y="114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4" y="62"/>
                    <a:pt x="0" y="55"/>
                    <a:pt x="0" y="4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9" y="0"/>
                    <a:pt x="72" y="2"/>
                    <a:pt x="72" y="6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55"/>
                    <a:pt x="68" y="62"/>
                    <a:pt x="60" y="65"/>
                  </a:cubicBezTo>
                  <a:cubicBezTo>
                    <a:pt x="60" y="114"/>
                    <a:pt x="60" y="114"/>
                    <a:pt x="60" y="114"/>
                  </a:cubicBezTo>
                  <a:cubicBezTo>
                    <a:pt x="60" y="117"/>
                    <a:pt x="57" y="120"/>
                    <a:pt x="54" y="120"/>
                  </a:cubicBezTo>
                  <a:close/>
                  <a:moveTo>
                    <a:pt x="24" y="108"/>
                  </a:moveTo>
                  <a:cubicBezTo>
                    <a:pt x="48" y="108"/>
                    <a:pt x="48" y="108"/>
                    <a:pt x="48" y="108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8" y="56"/>
                    <a:pt x="51" y="54"/>
                    <a:pt x="54" y="54"/>
                  </a:cubicBezTo>
                  <a:cubicBezTo>
                    <a:pt x="57" y="54"/>
                    <a:pt x="60" y="54"/>
                    <a:pt x="60" y="4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54"/>
                    <a:pt x="15" y="54"/>
                    <a:pt x="18" y="54"/>
                  </a:cubicBezTo>
                  <a:cubicBezTo>
                    <a:pt x="21" y="54"/>
                    <a:pt x="24" y="56"/>
                    <a:pt x="24" y="60"/>
                  </a:cubicBezTo>
                  <a:lnTo>
                    <a:pt x="24" y="1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77" name="Freeform 43">
              <a:extLst>
                <a:ext uri="{FF2B5EF4-FFF2-40B4-BE49-F238E27FC236}">
                  <a16:creationId xmlns:a16="http://schemas.microsoft.com/office/drawing/2014/main" id="{0B22C036-1BF3-914B-849D-BDC1213AB0A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00" y="815"/>
              <a:ext cx="147" cy="251"/>
            </a:xfrm>
            <a:custGeom>
              <a:avLst/>
              <a:gdLst>
                <a:gd name="T0" fmla="*/ 66 w 96"/>
                <a:gd name="T1" fmla="*/ 168 h 168"/>
                <a:gd name="T2" fmla="*/ 30 w 96"/>
                <a:gd name="T3" fmla="*/ 168 h 168"/>
                <a:gd name="T4" fmla="*/ 24 w 96"/>
                <a:gd name="T5" fmla="*/ 162 h 168"/>
                <a:gd name="T6" fmla="*/ 24 w 96"/>
                <a:gd name="T7" fmla="*/ 95 h 168"/>
                <a:gd name="T8" fmla="*/ 0 w 96"/>
                <a:gd name="T9" fmla="*/ 66 h 168"/>
                <a:gd name="T10" fmla="*/ 0 w 96"/>
                <a:gd name="T11" fmla="*/ 6 h 168"/>
                <a:gd name="T12" fmla="*/ 6 w 96"/>
                <a:gd name="T13" fmla="*/ 0 h 168"/>
                <a:gd name="T14" fmla="*/ 90 w 96"/>
                <a:gd name="T15" fmla="*/ 0 h 168"/>
                <a:gd name="T16" fmla="*/ 96 w 96"/>
                <a:gd name="T17" fmla="*/ 6 h 168"/>
                <a:gd name="T18" fmla="*/ 96 w 96"/>
                <a:gd name="T19" fmla="*/ 66 h 168"/>
                <a:gd name="T20" fmla="*/ 72 w 96"/>
                <a:gd name="T21" fmla="*/ 95 h 168"/>
                <a:gd name="T22" fmla="*/ 72 w 96"/>
                <a:gd name="T23" fmla="*/ 162 h 168"/>
                <a:gd name="T24" fmla="*/ 66 w 96"/>
                <a:gd name="T25" fmla="*/ 168 h 168"/>
                <a:gd name="T26" fmla="*/ 36 w 96"/>
                <a:gd name="T27" fmla="*/ 156 h 168"/>
                <a:gd name="T28" fmla="*/ 60 w 96"/>
                <a:gd name="T29" fmla="*/ 156 h 168"/>
                <a:gd name="T30" fmla="*/ 60 w 96"/>
                <a:gd name="T31" fmla="*/ 90 h 168"/>
                <a:gd name="T32" fmla="*/ 66 w 96"/>
                <a:gd name="T33" fmla="*/ 84 h 168"/>
                <a:gd name="T34" fmla="*/ 84 w 96"/>
                <a:gd name="T35" fmla="*/ 66 h 168"/>
                <a:gd name="T36" fmla="*/ 84 w 96"/>
                <a:gd name="T37" fmla="*/ 12 h 168"/>
                <a:gd name="T38" fmla="*/ 12 w 96"/>
                <a:gd name="T39" fmla="*/ 12 h 168"/>
                <a:gd name="T40" fmla="*/ 12 w 96"/>
                <a:gd name="T41" fmla="*/ 66 h 168"/>
                <a:gd name="T42" fmla="*/ 30 w 96"/>
                <a:gd name="T43" fmla="*/ 84 h 168"/>
                <a:gd name="T44" fmla="*/ 36 w 96"/>
                <a:gd name="T45" fmla="*/ 90 h 168"/>
                <a:gd name="T46" fmla="*/ 36 w 96"/>
                <a:gd name="T47" fmla="*/ 15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6" h="168">
                  <a:moveTo>
                    <a:pt x="66" y="168"/>
                  </a:moveTo>
                  <a:cubicBezTo>
                    <a:pt x="30" y="168"/>
                    <a:pt x="30" y="168"/>
                    <a:pt x="30" y="168"/>
                  </a:cubicBezTo>
                  <a:cubicBezTo>
                    <a:pt x="27" y="168"/>
                    <a:pt x="24" y="165"/>
                    <a:pt x="24" y="162"/>
                  </a:cubicBezTo>
                  <a:cubicBezTo>
                    <a:pt x="24" y="95"/>
                    <a:pt x="24" y="95"/>
                    <a:pt x="24" y="95"/>
                  </a:cubicBezTo>
                  <a:cubicBezTo>
                    <a:pt x="10" y="92"/>
                    <a:pt x="0" y="80"/>
                    <a:pt x="0" y="6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3" y="0"/>
                    <a:pt x="96" y="2"/>
                    <a:pt x="96" y="6"/>
                  </a:cubicBezTo>
                  <a:cubicBezTo>
                    <a:pt x="96" y="66"/>
                    <a:pt x="96" y="66"/>
                    <a:pt x="96" y="66"/>
                  </a:cubicBezTo>
                  <a:cubicBezTo>
                    <a:pt x="96" y="80"/>
                    <a:pt x="86" y="92"/>
                    <a:pt x="72" y="95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72" y="165"/>
                    <a:pt x="69" y="168"/>
                    <a:pt x="66" y="168"/>
                  </a:cubicBezTo>
                  <a:close/>
                  <a:moveTo>
                    <a:pt x="36" y="156"/>
                  </a:moveTo>
                  <a:cubicBezTo>
                    <a:pt x="60" y="156"/>
                    <a:pt x="60" y="156"/>
                    <a:pt x="60" y="156"/>
                  </a:cubicBezTo>
                  <a:cubicBezTo>
                    <a:pt x="60" y="90"/>
                    <a:pt x="60" y="90"/>
                    <a:pt x="60" y="90"/>
                  </a:cubicBezTo>
                  <a:cubicBezTo>
                    <a:pt x="60" y="86"/>
                    <a:pt x="63" y="84"/>
                    <a:pt x="66" y="84"/>
                  </a:cubicBezTo>
                  <a:cubicBezTo>
                    <a:pt x="76" y="84"/>
                    <a:pt x="84" y="76"/>
                    <a:pt x="84" y="66"/>
                  </a:cubicBezTo>
                  <a:cubicBezTo>
                    <a:pt x="84" y="12"/>
                    <a:pt x="84" y="12"/>
                    <a:pt x="84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12" y="76"/>
                    <a:pt x="20" y="84"/>
                    <a:pt x="30" y="84"/>
                  </a:cubicBezTo>
                  <a:cubicBezTo>
                    <a:pt x="33" y="84"/>
                    <a:pt x="36" y="86"/>
                    <a:pt x="36" y="90"/>
                  </a:cubicBezTo>
                  <a:lnTo>
                    <a:pt x="36" y="1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78" name="Freeform 44">
              <a:extLst>
                <a:ext uri="{FF2B5EF4-FFF2-40B4-BE49-F238E27FC236}">
                  <a16:creationId xmlns:a16="http://schemas.microsoft.com/office/drawing/2014/main" id="{E8B7DC9C-B6E3-214C-96AB-8281516F43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71" y="726"/>
              <a:ext cx="74" cy="71"/>
            </a:xfrm>
            <a:custGeom>
              <a:avLst/>
              <a:gdLst>
                <a:gd name="T0" fmla="*/ 24 w 48"/>
                <a:gd name="T1" fmla="*/ 48 h 48"/>
                <a:gd name="T2" fmla="*/ 0 w 48"/>
                <a:gd name="T3" fmla="*/ 24 h 48"/>
                <a:gd name="T4" fmla="*/ 24 w 48"/>
                <a:gd name="T5" fmla="*/ 0 h 48"/>
                <a:gd name="T6" fmla="*/ 48 w 48"/>
                <a:gd name="T7" fmla="*/ 24 h 48"/>
                <a:gd name="T8" fmla="*/ 24 w 48"/>
                <a:gd name="T9" fmla="*/ 48 h 48"/>
                <a:gd name="T10" fmla="*/ 24 w 48"/>
                <a:gd name="T11" fmla="*/ 12 h 48"/>
                <a:gd name="T12" fmla="*/ 12 w 48"/>
                <a:gd name="T13" fmla="*/ 24 h 48"/>
                <a:gd name="T14" fmla="*/ 24 w 48"/>
                <a:gd name="T15" fmla="*/ 36 h 48"/>
                <a:gd name="T16" fmla="*/ 36 w 48"/>
                <a:gd name="T17" fmla="*/ 24 h 48"/>
                <a:gd name="T18" fmla="*/ 24 w 48"/>
                <a:gd name="T19" fmla="*/ 1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24" y="48"/>
                  </a:moveTo>
                  <a:cubicBezTo>
                    <a:pt x="11" y="48"/>
                    <a:pt x="0" y="37"/>
                    <a:pt x="0" y="24"/>
                  </a:cubicBezTo>
                  <a:cubicBezTo>
                    <a:pt x="0" y="10"/>
                    <a:pt x="11" y="0"/>
                    <a:pt x="24" y="0"/>
                  </a:cubicBezTo>
                  <a:cubicBezTo>
                    <a:pt x="37" y="0"/>
                    <a:pt x="48" y="10"/>
                    <a:pt x="48" y="24"/>
                  </a:cubicBezTo>
                  <a:cubicBezTo>
                    <a:pt x="48" y="37"/>
                    <a:pt x="37" y="48"/>
                    <a:pt x="24" y="48"/>
                  </a:cubicBezTo>
                  <a:close/>
                  <a:moveTo>
                    <a:pt x="24" y="12"/>
                  </a:moveTo>
                  <a:cubicBezTo>
                    <a:pt x="17" y="12"/>
                    <a:pt x="12" y="17"/>
                    <a:pt x="12" y="24"/>
                  </a:cubicBezTo>
                  <a:cubicBezTo>
                    <a:pt x="12" y="30"/>
                    <a:pt x="17" y="36"/>
                    <a:pt x="24" y="36"/>
                  </a:cubicBezTo>
                  <a:cubicBezTo>
                    <a:pt x="31" y="36"/>
                    <a:pt x="36" y="30"/>
                    <a:pt x="36" y="24"/>
                  </a:cubicBezTo>
                  <a:cubicBezTo>
                    <a:pt x="36" y="17"/>
                    <a:pt x="31" y="12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79" name="Freeform 45">
              <a:extLst>
                <a:ext uri="{FF2B5EF4-FFF2-40B4-BE49-F238E27FC236}">
                  <a16:creationId xmlns:a16="http://schemas.microsoft.com/office/drawing/2014/main" id="{397E29E0-4660-AC44-AA91-82129C1E336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02" y="726"/>
              <a:ext cx="74" cy="71"/>
            </a:xfrm>
            <a:custGeom>
              <a:avLst/>
              <a:gdLst>
                <a:gd name="T0" fmla="*/ 24 w 48"/>
                <a:gd name="T1" fmla="*/ 48 h 48"/>
                <a:gd name="T2" fmla="*/ 0 w 48"/>
                <a:gd name="T3" fmla="*/ 24 h 48"/>
                <a:gd name="T4" fmla="*/ 24 w 48"/>
                <a:gd name="T5" fmla="*/ 0 h 48"/>
                <a:gd name="T6" fmla="*/ 48 w 48"/>
                <a:gd name="T7" fmla="*/ 24 h 48"/>
                <a:gd name="T8" fmla="*/ 24 w 48"/>
                <a:gd name="T9" fmla="*/ 48 h 48"/>
                <a:gd name="T10" fmla="*/ 24 w 48"/>
                <a:gd name="T11" fmla="*/ 12 h 48"/>
                <a:gd name="T12" fmla="*/ 12 w 48"/>
                <a:gd name="T13" fmla="*/ 24 h 48"/>
                <a:gd name="T14" fmla="*/ 24 w 48"/>
                <a:gd name="T15" fmla="*/ 36 h 48"/>
                <a:gd name="T16" fmla="*/ 36 w 48"/>
                <a:gd name="T17" fmla="*/ 24 h 48"/>
                <a:gd name="T18" fmla="*/ 24 w 48"/>
                <a:gd name="T19" fmla="*/ 1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24" y="48"/>
                  </a:moveTo>
                  <a:cubicBezTo>
                    <a:pt x="11" y="48"/>
                    <a:pt x="0" y="37"/>
                    <a:pt x="0" y="24"/>
                  </a:cubicBezTo>
                  <a:cubicBezTo>
                    <a:pt x="0" y="10"/>
                    <a:pt x="11" y="0"/>
                    <a:pt x="24" y="0"/>
                  </a:cubicBezTo>
                  <a:cubicBezTo>
                    <a:pt x="37" y="0"/>
                    <a:pt x="48" y="10"/>
                    <a:pt x="48" y="24"/>
                  </a:cubicBezTo>
                  <a:cubicBezTo>
                    <a:pt x="48" y="37"/>
                    <a:pt x="37" y="48"/>
                    <a:pt x="24" y="48"/>
                  </a:cubicBezTo>
                  <a:close/>
                  <a:moveTo>
                    <a:pt x="24" y="12"/>
                  </a:moveTo>
                  <a:cubicBezTo>
                    <a:pt x="17" y="12"/>
                    <a:pt x="12" y="17"/>
                    <a:pt x="12" y="24"/>
                  </a:cubicBezTo>
                  <a:cubicBezTo>
                    <a:pt x="12" y="30"/>
                    <a:pt x="17" y="36"/>
                    <a:pt x="24" y="36"/>
                  </a:cubicBezTo>
                  <a:cubicBezTo>
                    <a:pt x="31" y="36"/>
                    <a:pt x="36" y="30"/>
                    <a:pt x="36" y="24"/>
                  </a:cubicBezTo>
                  <a:cubicBezTo>
                    <a:pt x="36" y="17"/>
                    <a:pt x="31" y="12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80" name="Freeform 46">
              <a:extLst>
                <a:ext uri="{FF2B5EF4-FFF2-40B4-BE49-F238E27FC236}">
                  <a16:creationId xmlns:a16="http://schemas.microsoft.com/office/drawing/2014/main" id="{30250504-C013-FB41-8C0E-CC245995DB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18" y="690"/>
              <a:ext cx="111" cy="107"/>
            </a:xfrm>
            <a:custGeom>
              <a:avLst/>
              <a:gdLst>
                <a:gd name="T0" fmla="*/ 36 w 72"/>
                <a:gd name="T1" fmla="*/ 72 h 72"/>
                <a:gd name="T2" fmla="*/ 0 w 72"/>
                <a:gd name="T3" fmla="*/ 36 h 72"/>
                <a:gd name="T4" fmla="*/ 36 w 72"/>
                <a:gd name="T5" fmla="*/ 0 h 72"/>
                <a:gd name="T6" fmla="*/ 72 w 72"/>
                <a:gd name="T7" fmla="*/ 36 h 72"/>
                <a:gd name="T8" fmla="*/ 36 w 72"/>
                <a:gd name="T9" fmla="*/ 72 h 72"/>
                <a:gd name="T10" fmla="*/ 36 w 72"/>
                <a:gd name="T11" fmla="*/ 12 h 72"/>
                <a:gd name="T12" fmla="*/ 12 w 72"/>
                <a:gd name="T13" fmla="*/ 36 h 72"/>
                <a:gd name="T14" fmla="*/ 36 w 72"/>
                <a:gd name="T15" fmla="*/ 60 h 72"/>
                <a:gd name="T16" fmla="*/ 60 w 72"/>
                <a:gd name="T17" fmla="*/ 36 h 72"/>
                <a:gd name="T18" fmla="*/ 36 w 72"/>
                <a:gd name="T19" fmla="*/ 1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2">
                  <a:moveTo>
                    <a:pt x="36" y="72"/>
                  </a:moveTo>
                  <a:cubicBezTo>
                    <a:pt x="16" y="72"/>
                    <a:pt x="0" y="55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55"/>
                    <a:pt x="56" y="72"/>
                    <a:pt x="36" y="72"/>
                  </a:cubicBezTo>
                  <a:close/>
                  <a:moveTo>
                    <a:pt x="36" y="12"/>
                  </a:moveTo>
                  <a:cubicBezTo>
                    <a:pt x="23" y="12"/>
                    <a:pt x="12" y="22"/>
                    <a:pt x="12" y="36"/>
                  </a:cubicBezTo>
                  <a:cubicBezTo>
                    <a:pt x="12" y="49"/>
                    <a:pt x="23" y="60"/>
                    <a:pt x="36" y="60"/>
                  </a:cubicBezTo>
                  <a:cubicBezTo>
                    <a:pt x="49" y="60"/>
                    <a:pt x="60" y="49"/>
                    <a:pt x="60" y="36"/>
                  </a:cubicBezTo>
                  <a:cubicBezTo>
                    <a:pt x="60" y="22"/>
                    <a:pt x="49" y="12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</p:grpSp>
      <p:grpSp>
        <p:nvGrpSpPr>
          <p:cNvPr id="281" name="Group 122">
            <a:extLst>
              <a:ext uri="{FF2B5EF4-FFF2-40B4-BE49-F238E27FC236}">
                <a16:creationId xmlns:a16="http://schemas.microsoft.com/office/drawing/2014/main" id="{67283CD5-0255-B34C-BF7E-E084473C74C8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9677138" y="4315989"/>
            <a:ext cx="496566" cy="484180"/>
            <a:chOff x="487" y="3214"/>
            <a:chExt cx="441" cy="430"/>
          </a:xfrm>
          <a:solidFill>
            <a:schemeClr val="accent1"/>
          </a:solidFill>
        </p:grpSpPr>
        <p:sp>
          <p:nvSpPr>
            <p:cNvPr id="282" name="Freeform 123">
              <a:extLst>
                <a:ext uri="{FF2B5EF4-FFF2-40B4-BE49-F238E27FC236}">
                  <a16:creationId xmlns:a16="http://schemas.microsoft.com/office/drawing/2014/main" id="{72773FE5-CE95-0F4A-A086-070B43C2F3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9" y="3214"/>
              <a:ext cx="257" cy="233"/>
            </a:xfrm>
            <a:custGeom>
              <a:avLst/>
              <a:gdLst>
                <a:gd name="T0" fmla="*/ 66 w 168"/>
                <a:gd name="T1" fmla="*/ 156 h 156"/>
                <a:gd name="T2" fmla="*/ 62 w 168"/>
                <a:gd name="T3" fmla="*/ 154 h 156"/>
                <a:gd name="T4" fmla="*/ 28 w 168"/>
                <a:gd name="T5" fmla="*/ 120 h 156"/>
                <a:gd name="T6" fmla="*/ 18 w 168"/>
                <a:gd name="T7" fmla="*/ 120 h 156"/>
                <a:gd name="T8" fmla="*/ 0 w 168"/>
                <a:gd name="T9" fmla="*/ 102 h 156"/>
                <a:gd name="T10" fmla="*/ 0 w 168"/>
                <a:gd name="T11" fmla="*/ 18 h 156"/>
                <a:gd name="T12" fmla="*/ 18 w 168"/>
                <a:gd name="T13" fmla="*/ 0 h 156"/>
                <a:gd name="T14" fmla="*/ 150 w 168"/>
                <a:gd name="T15" fmla="*/ 0 h 156"/>
                <a:gd name="T16" fmla="*/ 168 w 168"/>
                <a:gd name="T17" fmla="*/ 18 h 156"/>
                <a:gd name="T18" fmla="*/ 168 w 168"/>
                <a:gd name="T19" fmla="*/ 102 h 156"/>
                <a:gd name="T20" fmla="*/ 150 w 168"/>
                <a:gd name="T21" fmla="*/ 120 h 156"/>
                <a:gd name="T22" fmla="*/ 72 w 168"/>
                <a:gd name="T23" fmla="*/ 120 h 156"/>
                <a:gd name="T24" fmla="*/ 72 w 168"/>
                <a:gd name="T25" fmla="*/ 150 h 156"/>
                <a:gd name="T26" fmla="*/ 69 w 168"/>
                <a:gd name="T27" fmla="*/ 156 h 156"/>
                <a:gd name="T28" fmla="*/ 66 w 168"/>
                <a:gd name="T29" fmla="*/ 156 h 156"/>
                <a:gd name="T30" fmla="*/ 18 w 168"/>
                <a:gd name="T31" fmla="*/ 12 h 156"/>
                <a:gd name="T32" fmla="*/ 12 w 168"/>
                <a:gd name="T33" fmla="*/ 18 h 156"/>
                <a:gd name="T34" fmla="*/ 12 w 168"/>
                <a:gd name="T35" fmla="*/ 102 h 156"/>
                <a:gd name="T36" fmla="*/ 18 w 168"/>
                <a:gd name="T37" fmla="*/ 108 h 156"/>
                <a:gd name="T38" fmla="*/ 30 w 168"/>
                <a:gd name="T39" fmla="*/ 108 h 156"/>
                <a:gd name="T40" fmla="*/ 34 w 168"/>
                <a:gd name="T41" fmla="*/ 110 h 156"/>
                <a:gd name="T42" fmla="*/ 60 w 168"/>
                <a:gd name="T43" fmla="*/ 136 h 156"/>
                <a:gd name="T44" fmla="*/ 60 w 168"/>
                <a:gd name="T45" fmla="*/ 114 h 156"/>
                <a:gd name="T46" fmla="*/ 66 w 168"/>
                <a:gd name="T47" fmla="*/ 108 h 156"/>
                <a:gd name="T48" fmla="*/ 150 w 168"/>
                <a:gd name="T49" fmla="*/ 108 h 156"/>
                <a:gd name="T50" fmla="*/ 156 w 168"/>
                <a:gd name="T51" fmla="*/ 102 h 156"/>
                <a:gd name="T52" fmla="*/ 156 w 168"/>
                <a:gd name="T53" fmla="*/ 18 h 156"/>
                <a:gd name="T54" fmla="*/ 150 w 168"/>
                <a:gd name="T55" fmla="*/ 12 h 156"/>
                <a:gd name="T56" fmla="*/ 18 w 168"/>
                <a:gd name="T57" fmla="*/ 1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8" h="156">
                  <a:moveTo>
                    <a:pt x="66" y="156"/>
                  </a:moveTo>
                  <a:cubicBezTo>
                    <a:pt x="65" y="156"/>
                    <a:pt x="63" y="156"/>
                    <a:pt x="62" y="154"/>
                  </a:cubicBezTo>
                  <a:cubicBezTo>
                    <a:pt x="28" y="120"/>
                    <a:pt x="28" y="120"/>
                    <a:pt x="2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8" y="120"/>
                    <a:pt x="0" y="112"/>
                    <a:pt x="0" y="10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150" y="0"/>
                    <a:pt x="150" y="0"/>
                    <a:pt x="150" y="0"/>
                  </a:cubicBezTo>
                  <a:cubicBezTo>
                    <a:pt x="160" y="0"/>
                    <a:pt x="168" y="8"/>
                    <a:pt x="168" y="18"/>
                  </a:cubicBezTo>
                  <a:cubicBezTo>
                    <a:pt x="168" y="102"/>
                    <a:pt x="168" y="102"/>
                    <a:pt x="168" y="102"/>
                  </a:cubicBezTo>
                  <a:cubicBezTo>
                    <a:pt x="168" y="112"/>
                    <a:pt x="160" y="120"/>
                    <a:pt x="150" y="120"/>
                  </a:cubicBezTo>
                  <a:cubicBezTo>
                    <a:pt x="72" y="120"/>
                    <a:pt x="72" y="120"/>
                    <a:pt x="72" y="120"/>
                  </a:cubicBezTo>
                  <a:cubicBezTo>
                    <a:pt x="72" y="150"/>
                    <a:pt x="72" y="150"/>
                    <a:pt x="72" y="150"/>
                  </a:cubicBezTo>
                  <a:cubicBezTo>
                    <a:pt x="72" y="153"/>
                    <a:pt x="71" y="155"/>
                    <a:pt x="69" y="156"/>
                  </a:cubicBezTo>
                  <a:cubicBezTo>
                    <a:pt x="68" y="156"/>
                    <a:pt x="67" y="156"/>
                    <a:pt x="66" y="156"/>
                  </a:cubicBezTo>
                  <a:close/>
                  <a:moveTo>
                    <a:pt x="18" y="12"/>
                  </a:moveTo>
                  <a:cubicBezTo>
                    <a:pt x="15" y="12"/>
                    <a:pt x="12" y="15"/>
                    <a:pt x="12" y="18"/>
                  </a:cubicBezTo>
                  <a:cubicBezTo>
                    <a:pt x="12" y="102"/>
                    <a:pt x="12" y="102"/>
                    <a:pt x="12" y="102"/>
                  </a:cubicBezTo>
                  <a:cubicBezTo>
                    <a:pt x="12" y="105"/>
                    <a:pt x="15" y="108"/>
                    <a:pt x="18" y="108"/>
                  </a:cubicBezTo>
                  <a:cubicBezTo>
                    <a:pt x="30" y="108"/>
                    <a:pt x="30" y="108"/>
                    <a:pt x="30" y="108"/>
                  </a:cubicBezTo>
                  <a:cubicBezTo>
                    <a:pt x="32" y="108"/>
                    <a:pt x="33" y="109"/>
                    <a:pt x="34" y="110"/>
                  </a:cubicBezTo>
                  <a:cubicBezTo>
                    <a:pt x="60" y="136"/>
                    <a:pt x="60" y="136"/>
                    <a:pt x="60" y="136"/>
                  </a:cubicBezTo>
                  <a:cubicBezTo>
                    <a:pt x="60" y="114"/>
                    <a:pt x="60" y="114"/>
                    <a:pt x="60" y="114"/>
                  </a:cubicBezTo>
                  <a:cubicBezTo>
                    <a:pt x="60" y="111"/>
                    <a:pt x="63" y="108"/>
                    <a:pt x="66" y="108"/>
                  </a:cubicBezTo>
                  <a:cubicBezTo>
                    <a:pt x="150" y="108"/>
                    <a:pt x="150" y="108"/>
                    <a:pt x="150" y="108"/>
                  </a:cubicBezTo>
                  <a:cubicBezTo>
                    <a:pt x="154" y="108"/>
                    <a:pt x="156" y="105"/>
                    <a:pt x="156" y="102"/>
                  </a:cubicBezTo>
                  <a:cubicBezTo>
                    <a:pt x="156" y="18"/>
                    <a:pt x="156" y="18"/>
                    <a:pt x="156" y="18"/>
                  </a:cubicBezTo>
                  <a:cubicBezTo>
                    <a:pt x="156" y="15"/>
                    <a:pt x="154" y="12"/>
                    <a:pt x="150" y="12"/>
                  </a:cubicBezTo>
                  <a:lnTo>
                    <a:pt x="18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83" name="Freeform 124">
              <a:extLst>
                <a:ext uri="{FF2B5EF4-FFF2-40B4-BE49-F238E27FC236}">
                  <a16:creationId xmlns:a16="http://schemas.microsoft.com/office/drawing/2014/main" id="{6CDD5E0D-6567-8F41-ADDA-4873270097A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0" y="3411"/>
              <a:ext cx="110" cy="108"/>
            </a:xfrm>
            <a:custGeom>
              <a:avLst/>
              <a:gdLst>
                <a:gd name="T0" fmla="*/ 36 w 72"/>
                <a:gd name="T1" fmla="*/ 72 h 72"/>
                <a:gd name="T2" fmla="*/ 0 w 72"/>
                <a:gd name="T3" fmla="*/ 36 h 72"/>
                <a:gd name="T4" fmla="*/ 36 w 72"/>
                <a:gd name="T5" fmla="*/ 0 h 72"/>
                <a:gd name="T6" fmla="*/ 72 w 72"/>
                <a:gd name="T7" fmla="*/ 36 h 72"/>
                <a:gd name="T8" fmla="*/ 36 w 72"/>
                <a:gd name="T9" fmla="*/ 72 h 72"/>
                <a:gd name="T10" fmla="*/ 36 w 72"/>
                <a:gd name="T11" fmla="*/ 12 h 72"/>
                <a:gd name="T12" fmla="*/ 12 w 72"/>
                <a:gd name="T13" fmla="*/ 36 h 72"/>
                <a:gd name="T14" fmla="*/ 36 w 72"/>
                <a:gd name="T15" fmla="*/ 60 h 72"/>
                <a:gd name="T16" fmla="*/ 60 w 72"/>
                <a:gd name="T17" fmla="*/ 36 h 72"/>
                <a:gd name="T18" fmla="*/ 36 w 72"/>
                <a:gd name="T19" fmla="*/ 1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2">
                  <a:moveTo>
                    <a:pt x="36" y="72"/>
                  </a:moveTo>
                  <a:cubicBezTo>
                    <a:pt x="16" y="72"/>
                    <a:pt x="0" y="5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56"/>
                    <a:pt x="56" y="72"/>
                    <a:pt x="36" y="72"/>
                  </a:cubicBezTo>
                  <a:close/>
                  <a:moveTo>
                    <a:pt x="36" y="12"/>
                  </a:moveTo>
                  <a:cubicBezTo>
                    <a:pt x="23" y="12"/>
                    <a:pt x="12" y="23"/>
                    <a:pt x="12" y="36"/>
                  </a:cubicBezTo>
                  <a:cubicBezTo>
                    <a:pt x="12" y="50"/>
                    <a:pt x="23" y="60"/>
                    <a:pt x="36" y="60"/>
                  </a:cubicBezTo>
                  <a:cubicBezTo>
                    <a:pt x="49" y="60"/>
                    <a:pt x="60" y="50"/>
                    <a:pt x="60" y="36"/>
                  </a:cubicBezTo>
                  <a:cubicBezTo>
                    <a:pt x="60" y="23"/>
                    <a:pt x="49" y="12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84" name="Freeform 125">
              <a:extLst>
                <a:ext uri="{FF2B5EF4-FFF2-40B4-BE49-F238E27FC236}">
                  <a16:creationId xmlns:a16="http://schemas.microsoft.com/office/drawing/2014/main" id="{5E033DBE-D634-B34B-A4D9-A3AB7C0A51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3" y="3501"/>
              <a:ext cx="165" cy="89"/>
            </a:xfrm>
            <a:custGeom>
              <a:avLst/>
              <a:gdLst>
                <a:gd name="T0" fmla="*/ 102 w 108"/>
                <a:gd name="T1" fmla="*/ 60 h 60"/>
                <a:gd name="T2" fmla="*/ 6 w 108"/>
                <a:gd name="T3" fmla="*/ 60 h 60"/>
                <a:gd name="T4" fmla="*/ 0 w 108"/>
                <a:gd name="T5" fmla="*/ 54 h 60"/>
                <a:gd name="T6" fmla="*/ 54 w 108"/>
                <a:gd name="T7" fmla="*/ 0 h 60"/>
                <a:gd name="T8" fmla="*/ 108 w 108"/>
                <a:gd name="T9" fmla="*/ 54 h 60"/>
                <a:gd name="T10" fmla="*/ 102 w 108"/>
                <a:gd name="T11" fmla="*/ 60 h 60"/>
                <a:gd name="T12" fmla="*/ 13 w 108"/>
                <a:gd name="T13" fmla="*/ 48 h 60"/>
                <a:gd name="T14" fmla="*/ 96 w 108"/>
                <a:gd name="T15" fmla="*/ 48 h 60"/>
                <a:gd name="T16" fmla="*/ 54 w 108"/>
                <a:gd name="T17" fmla="*/ 12 h 60"/>
                <a:gd name="T18" fmla="*/ 13 w 108"/>
                <a:gd name="T19" fmla="*/ 4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" h="60">
                  <a:moveTo>
                    <a:pt x="102" y="60"/>
                  </a:moveTo>
                  <a:cubicBezTo>
                    <a:pt x="6" y="60"/>
                    <a:pt x="6" y="60"/>
                    <a:pt x="6" y="60"/>
                  </a:cubicBezTo>
                  <a:cubicBezTo>
                    <a:pt x="3" y="60"/>
                    <a:pt x="0" y="58"/>
                    <a:pt x="0" y="54"/>
                  </a:cubicBezTo>
                  <a:cubicBezTo>
                    <a:pt x="0" y="25"/>
                    <a:pt x="24" y="0"/>
                    <a:pt x="54" y="0"/>
                  </a:cubicBezTo>
                  <a:cubicBezTo>
                    <a:pt x="84" y="0"/>
                    <a:pt x="108" y="25"/>
                    <a:pt x="108" y="54"/>
                  </a:cubicBezTo>
                  <a:cubicBezTo>
                    <a:pt x="108" y="58"/>
                    <a:pt x="106" y="60"/>
                    <a:pt x="102" y="60"/>
                  </a:cubicBezTo>
                  <a:close/>
                  <a:moveTo>
                    <a:pt x="13" y="48"/>
                  </a:moveTo>
                  <a:cubicBezTo>
                    <a:pt x="96" y="48"/>
                    <a:pt x="96" y="48"/>
                    <a:pt x="96" y="48"/>
                  </a:cubicBezTo>
                  <a:cubicBezTo>
                    <a:pt x="93" y="28"/>
                    <a:pt x="75" y="12"/>
                    <a:pt x="54" y="12"/>
                  </a:cubicBezTo>
                  <a:cubicBezTo>
                    <a:pt x="33" y="12"/>
                    <a:pt x="16" y="28"/>
                    <a:pt x="13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85" name="Freeform 126">
              <a:extLst>
                <a:ext uri="{FF2B5EF4-FFF2-40B4-BE49-F238E27FC236}">
                  <a16:creationId xmlns:a16="http://schemas.microsoft.com/office/drawing/2014/main" id="{88700ED7-B9BA-B04A-9A1A-F877F79FB3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5" y="3411"/>
              <a:ext cx="110" cy="108"/>
            </a:xfrm>
            <a:custGeom>
              <a:avLst/>
              <a:gdLst>
                <a:gd name="T0" fmla="*/ 36 w 72"/>
                <a:gd name="T1" fmla="*/ 72 h 72"/>
                <a:gd name="T2" fmla="*/ 0 w 72"/>
                <a:gd name="T3" fmla="*/ 36 h 72"/>
                <a:gd name="T4" fmla="*/ 36 w 72"/>
                <a:gd name="T5" fmla="*/ 0 h 72"/>
                <a:gd name="T6" fmla="*/ 72 w 72"/>
                <a:gd name="T7" fmla="*/ 36 h 72"/>
                <a:gd name="T8" fmla="*/ 36 w 72"/>
                <a:gd name="T9" fmla="*/ 72 h 72"/>
                <a:gd name="T10" fmla="*/ 36 w 72"/>
                <a:gd name="T11" fmla="*/ 12 h 72"/>
                <a:gd name="T12" fmla="*/ 12 w 72"/>
                <a:gd name="T13" fmla="*/ 36 h 72"/>
                <a:gd name="T14" fmla="*/ 36 w 72"/>
                <a:gd name="T15" fmla="*/ 60 h 72"/>
                <a:gd name="T16" fmla="*/ 60 w 72"/>
                <a:gd name="T17" fmla="*/ 36 h 72"/>
                <a:gd name="T18" fmla="*/ 36 w 72"/>
                <a:gd name="T19" fmla="*/ 1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2">
                  <a:moveTo>
                    <a:pt x="36" y="72"/>
                  </a:moveTo>
                  <a:cubicBezTo>
                    <a:pt x="16" y="72"/>
                    <a:pt x="0" y="5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56"/>
                    <a:pt x="56" y="72"/>
                    <a:pt x="36" y="72"/>
                  </a:cubicBezTo>
                  <a:close/>
                  <a:moveTo>
                    <a:pt x="36" y="12"/>
                  </a:moveTo>
                  <a:cubicBezTo>
                    <a:pt x="23" y="12"/>
                    <a:pt x="12" y="23"/>
                    <a:pt x="12" y="36"/>
                  </a:cubicBezTo>
                  <a:cubicBezTo>
                    <a:pt x="12" y="50"/>
                    <a:pt x="23" y="60"/>
                    <a:pt x="36" y="60"/>
                  </a:cubicBezTo>
                  <a:cubicBezTo>
                    <a:pt x="49" y="60"/>
                    <a:pt x="60" y="50"/>
                    <a:pt x="60" y="36"/>
                  </a:cubicBezTo>
                  <a:cubicBezTo>
                    <a:pt x="60" y="23"/>
                    <a:pt x="49" y="12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86" name="Freeform 127">
              <a:extLst>
                <a:ext uri="{FF2B5EF4-FFF2-40B4-BE49-F238E27FC236}">
                  <a16:creationId xmlns:a16="http://schemas.microsoft.com/office/drawing/2014/main" id="{BD63F862-ED81-B442-A78A-FA6F5D451E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7" y="3501"/>
              <a:ext cx="165" cy="89"/>
            </a:xfrm>
            <a:custGeom>
              <a:avLst/>
              <a:gdLst>
                <a:gd name="T0" fmla="*/ 102 w 108"/>
                <a:gd name="T1" fmla="*/ 60 h 60"/>
                <a:gd name="T2" fmla="*/ 6 w 108"/>
                <a:gd name="T3" fmla="*/ 60 h 60"/>
                <a:gd name="T4" fmla="*/ 0 w 108"/>
                <a:gd name="T5" fmla="*/ 54 h 60"/>
                <a:gd name="T6" fmla="*/ 54 w 108"/>
                <a:gd name="T7" fmla="*/ 0 h 60"/>
                <a:gd name="T8" fmla="*/ 108 w 108"/>
                <a:gd name="T9" fmla="*/ 54 h 60"/>
                <a:gd name="T10" fmla="*/ 102 w 108"/>
                <a:gd name="T11" fmla="*/ 60 h 60"/>
                <a:gd name="T12" fmla="*/ 13 w 108"/>
                <a:gd name="T13" fmla="*/ 48 h 60"/>
                <a:gd name="T14" fmla="*/ 96 w 108"/>
                <a:gd name="T15" fmla="*/ 48 h 60"/>
                <a:gd name="T16" fmla="*/ 54 w 108"/>
                <a:gd name="T17" fmla="*/ 12 h 60"/>
                <a:gd name="T18" fmla="*/ 13 w 108"/>
                <a:gd name="T19" fmla="*/ 4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" h="60">
                  <a:moveTo>
                    <a:pt x="102" y="60"/>
                  </a:moveTo>
                  <a:cubicBezTo>
                    <a:pt x="6" y="60"/>
                    <a:pt x="6" y="60"/>
                    <a:pt x="6" y="60"/>
                  </a:cubicBezTo>
                  <a:cubicBezTo>
                    <a:pt x="3" y="60"/>
                    <a:pt x="0" y="58"/>
                    <a:pt x="0" y="54"/>
                  </a:cubicBezTo>
                  <a:cubicBezTo>
                    <a:pt x="0" y="25"/>
                    <a:pt x="24" y="0"/>
                    <a:pt x="54" y="0"/>
                  </a:cubicBezTo>
                  <a:cubicBezTo>
                    <a:pt x="84" y="0"/>
                    <a:pt x="108" y="25"/>
                    <a:pt x="108" y="54"/>
                  </a:cubicBezTo>
                  <a:cubicBezTo>
                    <a:pt x="108" y="58"/>
                    <a:pt x="106" y="60"/>
                    <a:pt x="102" y="60"/>
                  </a:cubicBezTo>
                  <a:close/>
                  <a:moveTo>
                    <a:pt x="13" y="48"/>
                  </a:moveTo>
                  <a:cubicBezTo>
                    <a:pt x="96" y="48"/>
                    <a:pt x="96" y="48"/>
                    <a:pt x="96" y="48"/>
                  </a:cubicBezTo>
                  <a:cubicBezTo>
                    <a:pt x="93" y="28"/>
                    <a:pt x="75" y="12"/>
                    <a:pt x="54" y="12"/>
                  </a:cubicBezTo>
                  <a:cubicBezTo>
                    <a:pt x="33" y="12"/>
                    <a:pt x="16" y="28"/>
                    <a:pt x="13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87" name="Freeform 128">
              <a:extLst>
                <a:ext uri="{FF2B5EF4-FFF2-40B4-BE49-F238E27FC236}">
                  <a16:creationId xmlns:a16="http://schemas.microsoft.com/office/drawing/2014/main" id="{52268FC6-A33C-ED46-9336-05D86CD136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2" y="3465"/>
              <a:ext cx="111" cy="107"/>
            </a:xfrm>
            <a:custGeom>
              <a:avLst/>
              <a:gdLst>
                <a:gd name="T0" fmla="*/ 36 w 72"/>
                <a:gd name="T1" fmla="*/ 72 h 72"/>
                <a:gd name="T2" fmla="*/ 0 w 72"/>
                <a:gd name="T3" fmla="*/ 36 h 72"/>
                <a:gd name="T4" fmla="*/ 36 w 72"/>
                <a:gd name="T5" fmla="*/ 0 h 72"/>
                <a:gd name="T6" fmla="*/ 72 w 72"/>
                <a:gd name="T7" fmla="*/ 36 h 72"/>
                <a:gd name="T8" fmla="*/ 36 w 72"/>
                <a:gd name="T9" fmla="*/ 72 h 72"/>
                <a:gd name="T10" fmla="*/ 36 w 72"/>
                <a:gd name="T11" fmla="*/ 12 h 72"/>
                <a:gd name="T12" fmla="*/ 12 w 72"/>
                <a:gd name="T13" fmla="*/ 36 h 72"/>
                <a:gd name="T14" fmla="*/ 36 w 72"/>
                <a:gd name="T15" fmla="*/ 60 h 72"/>
                <a:gd name="T16" fmla="*/ 60 w 72"/>
                <a:gd name="T17" fmla="*/ 36 h 72"/>
                <a:gd name="T18" fmla="*/ 36 w 72"/>
                <a:gd name="T19" fmla="*/ 1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2">
                  <a:moveTo>
                    <a:pt x="36" y="72"/>
                  </a:moveTo>
                  <a:cubicBezTo>
                    <a:pt x="16" y="72"/>
                    <a:pt x="0" y="5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56"/>
                    <a:pt x="56" y="72"/>
                    <a:pt x="36" y="72"/>
                  </a:cubicBezTo>
                  <a:close/>
                  <a:moveTo>
                    <a:pt x="36" y="12"/>
                  </a:moveTo>
                  <a:cubicBezTo>
                    <a:pt x="23" y="12"/>
                    <a:pt x="12" y="23"/>
                    <a:pt x="12" y="36"/>
                  </a:cubicBezTo>
                  <a:cubicBezTo>
                    <a:pt x="12" y="50"/>
                    <a:pt x="23" y="60"/>
                    <a:pt x="36" y="60"/>
                  </a:cubicBezTo>
                  <a:cubicBezTo>
                    <a:pt x="49" y="60"/>
                    <a:pt x="60" y="50"/>
                    <a:pt x="60" y="36"/>
                  </a:cubicBezTo>
                  <a:cubicBezTo>
                    <a:pt x="60" y="23"/>
                    <a:pt x="49" y="12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88" name="Freeform 129">
              <a:extLst>
                <a:ext uri="{FF2B5EF4-FFF2-40B4-BE49-F238E27FC236}">
                  <a16:creationId xmlns:a16="http://schemas.microsoft.com/office/drawing/2014/main" id="{56D30168-2DF4-C24E-A79D-080A9941675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5" y="3554"/>
              <a:ext cx="165" cy="90"/>
            </a:xfrm>
            <a:custGeom>
              <a:avLst/>
              <a:gdLst>
                <a:gd name="T0" fmla="*/ 102 w 108"/>
                <a:gd name="T1" fmla="*/ 60 h 60"/>
                <a:gd name="T2" fmla="*/ 6 w 108"/>
                <a:gd name="T3" fmla="*/ 60 h 60"/>
                <a:gd name="T4" fmla="*/ 0 w 108"/>
                <a:gd name="T5" fmla="*/ 54 h 60"/>
                <a:gd name="T6" fmla="*/ 54 w 108"/>
                <a:gd name="T7" fmla="*/ 0 h 60"/>
                <a:gd name="T8" fmla="*/ 108 w 108"/>
                <a:gd name="T9" fmla="*/ 54 h 60"/>
                <a:gd name="T10" fmla="*/ 102 w 108"/>
                <a:gd name="T11" fmla="*/ 60 h 60"/>
                <a:gd name="T12" fmla="*/ 13 w 108"/>
                <a:gd name="T13" fmla="*/ 48 h 60"/>
                <a:gd name="T14" fmla="*/ 96 w 108"/>
                <a:gd name="T15" fmla="*/ 48 h 60"/>
                <a:gd name="T16" fmla="*/ 54 w 108"/>
                <a:gd name="T17" fmla="*/ 12 h 60"/>
                <a:gd name="T18" fmla="*/ 13 w 108"/>
                <a:gd name="T19" fmla="*/ 4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" h="60">
                  <a:moveTo>
                    <a:pt x="102" y="60"/>
                  </a:moveTo>
                  <a:cubicBezTo>
                    <a:pt x="6" y="60"/>
                    <a:pt x="6" y="60"/>
                    <a:pt x="6" y="60"/>
                  </a:cubicBezTo>
                  <a:cubicBezTo>
                    <a:pt x="3" y="60"/>
                    <a:pt x="0" y="58"/>
                    <a:pt x="0" y="54"/>
                  </a:cubicBezTo>
                  <a:cubicBezTo>
                    <a:pt x="0" y="25"/>
                    <a:pt x="24" y="0"/>
                    <a:pt x="54" y="0"/>
                  </a:cubicBezTo>
                  <a:cubicBezTo>
                    <a:pt x="84" y="0"/>
                    <a:pt x="108" y="25"/>
                    <a:pt x="108" y="54"/>
                  </a:cubicBezTo>
                  <a:cubicBezTo>
                    <a:pt x="108" y="58"/>
                    <a:pt x="106" y="60"/>
                    <a:pt x="102" y="60"/>
                  </a:cubicBezTo>
                  <a:close/>
                  <a:moveTo>
                    <a:pt x="13" y="48"/>
                  </a:moveTo>
                  <a:cubicBezTo>
                    <a:pt x="96" y="48"/>
                    <a:pt x="96" y="48"/>
                    <a:pt x="96" y="48"/>
                  </a:cubicBezTo>
                  <a:cubicBezTo>
                    <a:pt x="93" y="28"/>
                    <a:pt x="75" y="12"/>
                    <a:pt x="54" y="12"/>
                  </a:cubicBezTo>
                  <a:cubicBezTo>
                    <a:pt x="33" y="12"/>
                    <a:pt x="16" y="28"/>
                    <a:pt x="13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89" name="Freeform 130">
              <a:extLst>
                <a:ext uri="{FF2B5EF4-FFF2-40B4-BE49-F238E27FC236}">
                  <a16:creationId xmlns:a16="http://schemas.microsoft.com/office/drawing/2014/main" id="{A4CCAC9E-9F1D-7349-BC9A-B1EF22D519BF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" y="3250"/>
              <a:ext cx="147" cy="18"/>
            </a:xfrm>
            <a:custGeom>
              <a:avLst/>
              <a:gdLst>
                <a:gd name="T0" fmla="*/ 90 w 96"/>
                <a:gd name="T1" fmla="*/ 12 h 12"/>
                <a:gd name="T2" fmla="*/ 6 w 96"/>
                <a:gd name="T3" fmla="*/ 12 h 12"/>
                <a:gd name="T4" fmla="*/ 0 w 96"/>
                <a:gd name="T5" fmla="*/ 6 h 12"/>
                <a:gd name="T6" fmla="*/ 6 w 96"/>
                <a:gd name="T7" fmla="*/ 0 h 12"/>
                <a:gd name="T8" fmla="*/ 90 w 96"/>
                <a:gd name="T9" fmla="*/ 0 h 12"/>
                <a:gd name="T10" fmla="*/ 96 w 96"/>
                <a:gd name="T11" fmla="*/ 6 h 12"/>
                <a:gd name="T12" fmla="*/ 90 w 96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12">
                  <a:moveTo>
                    <a:pt x="90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3" y="0"/>
                    <a:pt x="96" y="3"/>
                    <a:pt x="96" y="6"/>
                  </a:cubicBezTo>
                  <a:cubicBezTo>
                    <a:pt x="96" y="9"/>
                    <a:pt x="93" y="12"/>
                    <a:pt x="9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90" name="Freeform 131">
              <a:extLst>
                <a:ext uri="{FF2B5EF4-FFF2-40B4-BE49-F238E27FC236}">
                  <a16:creationId xmlns:a16="http://schemas.microsoft.com/office/drawing/2014/main" id="{747CB487-9672-EB4E-BF7A-C18B01144E9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" y="3286"/>
              <a:ext cx="147" cy="18"/>
            </a:xfrm>
            <a:custGeom>
              <a:avLst/>
              <a:gdLst>
                <a:gd name="T0" fmla="*/ 90 w 96"/>
                <a:gd name="T1" fmla="*/ 12 h 12"/>
                <a:gd name="T2" fmla="*/ 6 w 96"/>
                <a:gd name="T3" fmla="*/ 12 h 12"/>
                <a:gd name="T4" fmla="*/ 0 w 96"/>
                <a:gd name="T5" fmla="*/ 6 h 12"/>
                <a:gd name="T6" fmla="*/ 6 w 96"/>
                <a:gd name="T7" fmla="*/ 0 h 12"/>
                <a:gd name="T8" fmla="*/ 90 w 96"/>
                <a:gd name="T9" fmla="*/ 0 h 12"/>
                <a:gd name="T10" fmla="*/ 96 w 96"/>
                <a:gd name="T11" fmla="*/ 6 h 12"/>
                <a:gd name="T12" fmla="*/ 90 w 96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12">
                  <a:moveTo>
                    <a:pt x="90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3" y="0"/>
                    <a:pt x="96" y="3"/>
                    <a:pt x="96" y="6"/>
                  </a:cubicBezTo>
                  <a:cubicBezTo>
                    <a:pt x="96" y="9"/>
                    <a:pt x="93" y="12"/>
                    <a:pt x="9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91" name="Freeform 132">
              <a:extLst>
                <a:ext uri="{FF2B5EF4-FFF2-40B4-BE49-F238E27FC236}">
                  <a16:creationId xmlns:a16="http://schemas.microsoft.com/office/drawing/2014/main" id="{5B3A23BE-3A97-9841-A871-547EA51CCD45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" y="3322"/>
              <a:ext cx="147" cy="17"/>
            </a:xfrm>
            <a:custGeom>
              <a:avLst/>
              <a:gdLst>
                <a:gd name="T0" fmla="*/ 90 w 96"/>
                <a:gd name="T1" fmla="*/ 12 h 12"/>
                <a:gd name="T2" fmla="*/ 6 w 96"/>
                <a:gd name="T3" fmla="*/ 12 h 12"/>
                <a:gd name="T4" fmla="*/ 0 w 96"/>
                <a:gd name="T5" fmla="*/ 6 h 12"/>
                <a:gd name="T6" fmla="*/ 6 w 96"/>
                <a:gd name="T7" fmla="*/ 0 h 12"/>
                <a:gd name="T8" fmla="*/ 90 w 96"/>
                <a:gd name="T9" fmla="*/ 0 h 12"/>
                <a:gd name="T10" fmla="*/ 96 w 96"/>
                <a:gd name="T11" fmla="*/ 6 h 12"/>
                <a:gd name="T12" fmla="*/ 90 w 96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12">
                  <a:moveTo>
                    <a:pt x="90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3" y="0"/>
                    <a:pt x="96" y="3"/>
                    <a:pt x="96" y="6"/>
                  </a:cubicBezTo>
                  <a:cubicBezTo>
                    <a:pt x="96" y="9"/>
                    <a:pt x="93" y="12"/>
                    <a:pt x="9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</p:grpSp>
      <p:grpSp>
        <p:nvGrpSpPr>
          <p:cNvPr id="292" name="Group 140">
            <a:extLst>
              <a:ext uri="{FF2B5EF4-FFF2-40B4-BE49-F238E27FC236}">
                <a16:creationId xmlns:a16="http://schemas.microsoft.com/office/drawing/2014/main" id="{AA388C1F-8ED0-A044-89DE-83D0EEEFC80D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10942164" y="1923077"/>
            <a:ext cx="513762" cy="513760"/>
            <a:chOff x="1560" y="3157"/>
            <a:chExt cx="426" cy="426"/>
          </a:xfrm>
          <a:solidFill>
            <a:schemeClr val="accent1"/>
          </a:solidFill>
        </p:grpSpPr>
        <p:sp>
          <p:nvSpPr>
            <p:cNvPr id="293" name="Freeform 141">
              <a:extLst>
                <a:ext uri="{FF2B5EF4-FFF2-40B4-BE49-F238E27FC236}">
                  <a16:creationId xmlns:a16="http://schemas.microsoft.com/office/drawing/2014/main" id="{6DC37675-C2E9-FC4D-97FC-14D1439C69D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2" y="3211"/>
              <a:ext cx="142" cy="141"/>
            </a:xfrm>
            <a:custGeom>
              <a:avLst/>
              <a:gdLst>
                <a:gd name="T0" fmla="*/ 48 w 96"/>
                <a:gd name="T1" fmla="*/ 96 h 96"/>
                <a:gd name="T2" fmla="*/ 0 w 96"/>
                <a:gd name="T3" fmla="*/ 48 h 96"/>
                <a:gd name="T4" fmla="*/ 48 w 96"/>
                <a:gd name="T5" fmla="*/ 0 h 96"/>
                <a:gd name="T6" fmla="*/ 96 w 96"/>
                <a:gd name="T7" fmla="*/ 48 h 96"/>
                <a:gd name="T8" fmla="*/ 48 w 96"/>
                <a:gd name="T9" fmla="*/ 96 h 96"/>
                <a:gd name="T10" fmla="*/ 48 w 96"/>
                <a:gd name="T11" fmla="*/ 12 h 96"/>
                <a:gd name="T12" fmla="*/ 12 w 96"/>
                <a:gd name="T13" fmla="*/ 48 h 96"/>
                <a:gd name="T14" fmla="*/ 48 w 96"/>
                <a:gd name="T15" fmla="*/ 84 h 96"/>
                <a:gd name="T16" fmla="*/ 84 w 96"/>
                <a:gd name="T17" fmla="*/ 48 h 96"/>
                <a:gd name="T18" fmla="*/ 48 w 96"/>
                <a:gd name="T19" fmla="*/ 1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" h="96">
                  <a:moveTo>
                    <a:pt x="48" y="96"/>
                  </a:moveTo>
                  <a:cubicBezTo>
                    <a:pt x="22" y="96"/>
                    <a:pt x="0" y="75"/>
                    <a:pt x="0" y="48"/>
                  </a:cubicBezTo>
                  <a:cubicBezTo>
                    <a:pt x="0" y="22"/>
                    <a:pt x="22" y="0"/>
                    <a:pt x="48" y="0"/>
                  </a:cubicBezTo>
                  <a:cubicBezTo>
                    <a:pt x="75" y="0"/>
                    <a:pt x="96" y="22"/>
                    <a:pt x="96" y="48"/>
                  </a:cubicBezTo>
                  <a:cubicBezTo>
                    <a:pt x="96" y="75"/>
                    <a:pt x="75" y="96"/>
                    <a:pt x="48" y="96"/>
                  </a:cubicBezTo>
                  <a:close/>
                  <a:moveTo>
                    <a:pt x="48" y="12"/>
                  </a:moveTo>
                  <a:cubicBezTo>
                    <a:pt x="28" y="12"/>
                    <a:pt x="12" y="29"/>
                    <a:pt x="12" y="48"/>
                  </a:cubicBezTo>
                  <a:cubicBezTo>
                    <a:pt x="12" y="68"/>
                    <a:pt x="28" y="84"/>
                    <a:pt x="48" y="84"/>
                  </a:cubicBezTo>
                  <a:cubicBezTo>
                    <a:pt x="68" y="84"/>
                    <a:pt x="84" y="68"/>
                    <a:pt x="84" y="48"/>
                  </a:cubicBezTo>
                  <a:cubicBezTo>
                    <a:pt x="84" y="29"/>
                    <a:pt x="68" y="12"/>
                    <a:pt x="48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n-lt"/>
              </a:endParaRPr>
            </a:p>
          </p:txBody>
        </p:sp>
        <p:sp>
          <p:nvSpPr>
            <p:cNvPr id="294" name="Freeform 142">
              <a:extLst>
                <a:ext uri="{FF2B5EF4-FFF2-40B4-BE49-F238E27FC236}">
                  <a16:creationId xmlns:a16="http://schemas.microsoft.com/office/drawing/2014/main" id="{4F2931D0-0ECD-044F-B8D7-5EE83E53FC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43" y="3157"/>
              <a:ext cx="262" cy="392"/>
            </a:xfrm>
            <a:custGeom>
              <a:avLst/>
              <a:gdLst>
                <a:gd name="T0" fmla="*/ 88 w 177"/>
                <a:gd name="T1" fmla="*/ 265 h 265"/>
                <a:gd name="T2" fmla="*/ 88 w 177"/>
                <a:gd name="T3" fmla="*/ 265 h 265"/>
                <a:gd name="T4" fmla="*/ 83 w 177"/>
                <a:gd name="T5" fmla="*/ 262 h 265"/>
                <a:gd name="T6" fmla="*/ 0 w 177"/>
                <a:gd name="T7" fmla="*/ 89 h 265"/>
                <a:gd name="T8" fmla="*/ 88 w 177"/>
                <a:gd name="T9" fmla="*/ 0 h 265"/>
                <a:gd name="T10" fmla="*/ 177 w 177"/>
                <a:gd name="T11" fmla="*/ 89 h 265"/>
                <a:gd name="T12" fmla="*/ 93 w 177"/>
                <a:gd name="T13" fmla="*/ 262 h 265"/>
                <a:gd name="T14" fmla="*/ 88 w 177"/>
                <a:gd name="T15" fmla="*/ 265 h 265"/>
                <a:gd name="T16" fmla="*/ 88 w 177"/>
                <a:gd name="T17" fmla="*/ 12 h 265"/>
                <a:gd name="T18" fmla="*/ 12 w 177"/>
                <a:gd name="T19" fmla="*/ 89 h 265"/>
                <a:gd name="T20" fmla="*/ 88 w 177"/>
                <a:gd name="T21" fmla="*/ 248 h 265"/>
                <a:gd name="T22" fmla="*/ 165 w 177"/>
                <a:gd name="T23" fmla="*/ 89 h 265"/>
                <a:gd name="T24" fmla="*/ 88 w 177"/>
                <a:gd name="T25" fmla="*/ 12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7" h="265">
                  <a:moveTo>
                    <a:pt x="88" y="265"/>
                  </a:moveTo>
                  <a:cubicBezTo>
                    <a:pt x="88" y="265"/>
                    <a:pt x="88" y="265"/>
                    <a:pt x="88" y="265"/>
                  </a:cubicBezTo>
                  <a:cubicBezTo>
                    <a:pt x="86" y="265"/>
                    <a:pt x="84" y="264"/>
                    <a:pt x="83" y="262"/>
                  </a:cubicBezTo>
                  <a:cubicBezTo>
                    <a:pt x="80" y="257"/>
                    <a:pt x="0" y="135"/>
                    <a:pt x="0" y="89"/>
                  </a:cubicBezTo>
                  <a:cubicBezTo>
                    <a:pt x="0" y="40"/>
                    <a:pt x="40" y="0"/>
                    <a:pt x="88" y="0"/>
                  </a:cubicBezTo>
                  <a:cubicBezTo>
                    <a:pt x="137" y="0"/>
                    <a:pt x="177" y="40"/>
                    <a:pt x="177" y="89"/>
                  </a:cubicBezTo>
                  <a:cubicBezTo>
                    <a:pt x="177" y="135"/>
                    <a:pt x="97" y="257"/>
                    <a:pt x="93" y="262"/>
                  </a:cubicBezTo>
                  <a:cubicBezTo>
                    <a:pt x="92" y="264"/>
                    <a:pt x="90" y="265"/>
                    <a:pt x="88" y="265"/>
                  </a:cubicBezTo>
                  <a:close/>
                  <a:moveTo>
                    <a:pt x="88" y="12"/>
                  </a:moveTo>
                  <a:cubicBezTo>
                    <a:pt x="46" y="12"/>
                    <a:pt x="12" y="47"/>
                    <a:pt x="12" y="89"/>
                  </a:cubicBezTo>
                  <a:cubicBezTo>
                    <a:pt x="12" y="126"/>
                    <a:pt x="71" y="220"/>
                    <a:pt x="88" y="248"/>
                  </a:cubicBezTo>
                  <a:cubicBezTo>
                    <a:pt x="106" y="220"/>
                    <a:pt x="165" y="126"/>
                    <a:pt x="165" y="89"/>
                  </a:cubicBezTo>
                  <a:cubicBezTo>
                    <a:pt x="165" y="47"/>
                    <a:pt x="130" y="12"/>
                    <a:pt x="88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n-lt"/>
              </a:endParaRPr>
            </a:p>
          </p:txBody>
        </p:sp>
        <p:sp>
          <p:nvSpPr>
            <p:cNvPr id="295" name="Freeform 143">
              <a:extLst>
                <a:ext uri="{FF2B5EF4-FFF2-40B4-BE49-F238E27FC236}">
                  <a16:creationId xmlns:a16="http://schemas.microsoft.com/office/drawing/2014/main" id="{2A0F5EEC-4050-F048-8AF4-786AD6520B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60" y="3499"/>
              <a:ext cx="426" cy="84"/>
            </a:xfrm>
            <a:custGeom>
              <a:avLst/>
              <a:gdLst>
                <a:gd name="T0" fmla="*/ 144 w 288"/>
                <a:gd name="T1" fmla="*/ 57 h 57"/>
                <a:gd name="T2" fmla="*/ 0 w 288"/>
                <a:gd name="T3" fmla="*/ 27 h 57"/>
                <a:gd name="T4" fmla="*/ 83 w 288"/>
                <a:gd name="T5" fmla="*/ 0 h 57"/>
                <a:gd name="T6" fmla="*/ 90 w 288"/>
                <a:gd name="T7" fmla="*/ 5 h 57"/>
                <a:gd name="T8" fmla="*/ 84 w 288"/>
                <a:gd name="T9" fmla="*/ 12 h 57"/>
                <a:gd name="T10" fmla="*/ 13 w 288"/>
                <a:gd name="T11" fmla="*/ 27 h 57"/>
                <a:gd name="T12" fmla="*/ 144 w 288"/>
                <a:gd name="T13" fmla="*/ 45 h 57"/>
                <a:gd name="T14" fmla="*/ 276 w 288"/>
                <a:gd name="T15" fmla="*/ 27 h 57"/>
                <a:gd name="T16" fmla="*/ 204 w 288"/>
                <a:gd name="T17" fmla="*/ 12 h 57"/>
                <a:gd name="T18" fmla="*/ 198 w 288"/>
                <a:gd name="T19" fmla="*/ 5 h 57"/>
                <a:gd name="T20" fmla="*/ 205 w 288"/>
                <a:gd name="T21" fmla="*/ 0 h 57"/>
                <a:gd name="T22" fmla="*/ 288 w 288"/>
                <a:gd name="T23" fmla="*/ 27 h 57"/>
                <a:gd name="T24" fmla="*/ 144 w 288"/>
                <a:gd name="T25" fmla="*/ 57 h 57"/>
                <a:gd name="T26" fmla="*/ 276 w 288"/>
                <a:gd name="T27" fmla="*/ 28 h 57"/>
                <a:gd name="T28" fmla="*/ 276 w 288"/>
                <a:gd name="T29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8" h="57">
                  <a:moveTo>
                    <a:pt x="144" y="57"/>
                  </a:moveTo>
                  <a:cubicBezTo>
                    <a:pt x="130" y="57"/>
                    <a:pt x="0" y="57"/>
                    <a:pt x="0" y="27"/>
                  </a:cubicBezTo>
                  <a:cubicBezTo>
                    <a:pt x="0" y="14"/>
                    <a:pt x="28" y="5"/>
                    <a:pt x="83" y="0"/>
                  </a:cubicBezTo>
                  <a:cubicBezTo>
                    <a:pt x="87" y="0"/>
                    <a:pt x="89" y="2"/>
                    <a:pt x="90" y="5"/>
                  </a:cubicBezTo>
                  <a:cubicBezTo>
                    <a:pt x="90" y="9"/>
                    <a:pt x="88" y="12"/>
                    <a:pt x="84" y="12"/>
                  </a:cubicBezTo>
                  <a:cubicBezTo>
                    <a:pt x="33" y="16"/>
                    <a:pt x="16" y="24"/>
                    <a:pt x="13" y="27"/>
                  </a:cubicBezTo>
                  <a:cubicBezTo>
                    <a:pt x="18" y="34"/>
                    <a:pt x="65" y="45"/>
                    <a:pt x="144" y="45"/>
                  </a:cubicBezTo>
                  <a:cubicBezTo>
                    <a:pt x="223" y="45"/>
                    <a:pt x="270" y="34"/>
                    <a:pt x="276" y="27"/>
                  </a:cubicBezTo>
                  <a:cubicBezTo>
                    <a:pt x="273" y="24"/>
                    <a:pt x="255" y="16"/>
                    <a:pt x="204" y="12"/>
                  </a:cubicBezTo>
                  <a:cubicBezTo>
                    <a:pt x="200" y="12"/>
                    <a:pt x="198" y="9"/>
                    <a:pt x="198" y="5"/>
                  </a:cubicBezTo>
                  <a:cubicBezTo>
                    <a:pt x="199" y="2"/>
                    <a:pt x="201" y="0"/>
                    <a:pt x="205" y="0"/>
                  </a:cubicBezTo>
                  <a:cubicBezTo>
                    <a:pt x="260" y="5"/>
                    <a:pt x="288" y="14"/>
                    <a:pt x="288" y="27"/>
                  </a:cubicBezTo>
                  <a:cubicBezTo>
                    <a:pt x="288" y="57"/>
                    <a:pt x="159" y="57"/>
                    <a:pt x="144" y="57"/>
                  </a:cubicBezTo>
                  <a:close/>
                  <a:moveTo>
                    <a:pt x="276" y="28"/>
                  </a:moveTo>
                  <a:cubicBezTo>
                    <a:pt x="276" y="28"/>
                    <a:pt x="276" y="28"/>
                    <a:pt x="27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n-lt"/>
              </a:endParaRPr>
            </a:p>
          </p:txBody>
        </p:sp>
      </p:grpSp>
      <p:grpSp>
        <p:nvGrpSpPr>
          <p:cNvPr id="296" name="Group 265">
            <a:extLst>
              <a:ext uri="{FF2B5EF4-FFF2-40B4-BE49-F238E27FC236}">
                <a16:creationId xmlns:a16="http://schemas.microsoft.com/office/drawing/2014/main" id="{DB574722-631E-164E-AF27-0911A2FEC321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9686502" y="1940477"/>
            <a:ext cx="477838" cy="478960"/>
            <a:chOff x="4480" y="2998"/>
            <a:chExt cx="426" cy="427"/>
          </a:xfrm>
          <a:solidFill>
            <a:schemeClr val="accent1"/>
          </a:solidFill>
        </p:grpSpPr>
        <p:sp>
          <p:nvSpPr>
            <p:cNvPr id="297" name="Freeform 266">
              <a:extLst>
                <a:ext uri="{FF2B5EF4-FFF2-40B4-BE49-F238E27FC236}">
                  <a16:creationId xmlns:a16="http://schemas.microsoft.com/office/drawing/2014/main" id="{B9360F8F-35A5-2948-A337-3FA5820849C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80" y="2998"/>
              <a:ext cx="426" cy="427"/>
            </a:xfrm>
            <a:custGeom>
              <a:avLst/>
              <a:gdLst>
                <a:gd name="T0" fmla="*/ 144 w 288"/>
                <a:gd name="T1" fmla="*/ 288 h 288"/>
                <a:gd name="T2" fmla="*/ 0 w 288"/>
                <a:gd name="T3" fmla="*/ 141 h 288"/>
                <a:gd name="T4" fmla="*/ 138 w 288"/>
                <a:gd name="T5" fmla="*/ 0 h 288"/>
                <a:gd name="T6" fmla="*/ 144 w 288"/>
                <a:gd name="T7" fmla="*/ 0 h 288"/>
                <a:gd name="T8" fmla="*/ 288 w 288"/>
                <a:gd name="T9" fmla="*/ 143 h 288"/>
                <a:gd name="T10" fmla="*/ 144 w 288"/>
                <a:gd name="T11" fmla="*/ 288 h 288"/>
                <a:gd name="T12" fmla="*/ 144 w 288"/>
                <a:gd name="T13" fmla="*/ 12 h 288"/>
                <a:gd name="T14" fmla="*/ 139 w 288"/>
                <a:gd name="T15" fmla="*/ 12 h 288"/>
                <a:gd name="T16" fmla="*/ 12 w 288"/>
                <a:gd name="T17" fmla="*/ 141 h 288"/>
                <a:gd name="T18" fmla="*/ 144 w 288"/>
                <a:gd name="T19" fmla="*/ 276 h 288"/>
                <a:gd name="T20" fmla="*/ 276 w 288"/>
                <a:gd name="T21" fmla="*/ 143 h 288"/>
                <a:gd name="T22" fmla="*/ 144 w 288"/>
                <a:gd name="T23" fmla="*/ 1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8" h="288">
                  <a:moveTo>
                    <a:pt x="144" y="288"/>
                  </a:moveTo>
                  <a:cubicBezTo>
                    <a:pt x="65" y="288"/>
                    <a:pt x="0" y="222"/>
                    <a:pt x="0" y="141"/>
                  </a:cubicBezTo>
                  <a:cubicBezTo>
                    <a:pt x="0" y="64"/>
                    <a:pt x="60" y="3"/>
                    <a:pt x="138" y="0"/>
                  </a:cubicBezTo>
                  <a:cubicBezTo>
                    <a:pt x="140" y="0"/>
                    <a:pt x="142" y="0"/>
                    <a:pt x="144" y="0"/>
                  </a:cubicBezTo>
                  <a:cubicBezTo>
                    <a:pt x="224" y="0"/>
                    <a:pt x="288" y="64"/>
                    <a:pt x="288" y="143"/>
                  </a:cubicBezTo>
                  <a:cubicBezTo>
                    <a:pt x="288" y="223"/>
                    <a:pt x="224" y="288"/>
                    <a:pt x="144" y="288"/>
                  </a:cubicBezTo>
                  <a:close/>
                  <a:moveTo>
                    <a:pt x="144" y="12"/>
                  </a:moveTo>
                  <a:cubicBezTo>
                    <a:pt x="143" y="12"/>
                    <a:pt x="141" y="12"/>
                    <a:pt x="139" y="12"/>
                  </a:cubicBezTo>
                  <a:cubicBezTo>
                    <a:pt x="67" y="15"/>
                    <a:pt x="12" y="70"/>
                    <a:pt x="12" y="141"/>
                  </a:cubicBezTo>
                  <a:cubicBezTo>
                    <a:pt x="12" y="215"/>
                    <a:pt x="71" y="276"/>
                    <a:pt x="144" y="276"/>
                  </a:cubicBezTo>
                  <a:cubicBezTo>
                    <a:pt x="217" y="276"/>
                    <a:pt x="276" y="216"/>
                    <a:pt x="276" y="143"/>
                  </a:cubicBezTo>
                  <a:cubicBezTo>
                    <a:pt x="276" y="71"/>
                    <a:pt x="217" y="12"/>
                    <a:pt x="14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n-lt"/>
              </a:endParaRPr>
            </a:p>
          </p:txBody>
        </p:sp>
        <p:sp>
          <p:nvSpPr>
            <p:cNvPr id="298" name="Freeform 267">
              <a:extLst>
                <a:ext uri="{FF2B5EF4-FFF2-40B4-BE49-F238E27FC236}">
                  <a16:creationId xmlns:a16="http://schemas.microsoft.com/office/drawing/2014/main" id="{D12E7AA0-6D6F-1C44-A651-D3A086359C5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9" y="3001"/>
              <a:ext cx="123" cy="419"/>
            </a:xfrm>
            <a:custGeom>
              <a:avLst/>
              <a:gdLst>
                <a:gd name="T0" fmla="*/ 74 w 83"/>
                <a:gd name="T1" fmla="*/ 283 h 283"/>
                <a:gd name="T2" fmla="*/ 74 w 83"/>
                <a:gd name="T3" fmla="*/ 0 h 283"/>
                <a:gd name="T4" fmla="*/ 83 w 83"/>
                <a:gd name="T5" fmla="*/ 8 h 283"/>
                <a:gd name="T6" fmla="*/ 83 w 83"/>
                <a:gd name="T7" fmla="*/ 276 h 283"/>
                <a:gd name="T8" fmla="*/ 74 w 83"/>
                <a:gd name="T9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283">
                  <a:moveTo>
                    <a:pt x="74" y="283"/>
                  </a:moveTo>
                  <a:cubicBezTo>
                    <a:pt x="0" y="186"/>
                    <a:pt x="1" y="80"/>
                    <a:pt x="74" y="0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13" y="84"/>
                    <a:pt x="13" y="182"/>
                    <a:pt x="83" y="276"/>
                  </a:cubicBezTo>
                  <a:lnTo>
                    <a:pt x="74" y="2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n-lt"/>
              </a:endParaRPr>
            </a:p>
          </p:txBody>
        </p:sp>
        <p:sp>
          <p:nvSpPr>
            <p:cNvPr id="299" name="Freeform 268">
              <a:extLst>
                <a:ext uri="{FF2B5EF4-FFF2-40B4-BE49-F238E27FC236}">
                  <a16:creationId xmlns:a16="http://schemas.microsoft.com/office/drawing/2014/main" id="{106A933E-5559-2E41-A345-731A2E0F8E12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6" y="3001"/>
              <a:ext cx="123" cy="419"/>
            </a:xfrm>
            <a:custGeom>
              <a:avLst/>
              <a:gdLst>
                <a:gd name="T0" fmla="*/ 9 w 83"/>
                <a:gd name="T1" fmla="*/ 283 h 283"/>
                <a:gd name="T2" fmla="*/ 0 w 83"/>
                <a:gd name="T3" fmla="*/ 276 h 283"/>
                <a:gd name="T4" fmla="*/ 0 w 83"/>
                <a:gd name="T5" fmla="*/ 8 h 283"/>
                <a:gd name="T6" fmla="*/ 9 w 83"/>
                <a:gd name="T7" fmla="*/ 0 h 283"/>
                <a:gd name="T8" fmla="*/ 9 w 83"/>
                <a:gd name="T9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283">
                  <a:moveTo>
                    <a:pt x="9" y="283"/>
                  </a:moveTo>
                  <a:cubicBezTo>
                    <a:pt x="0" y="276"/>
                    <a:pt x="0" y="276"/>
                    <a:pt x="0" y="276"/>
                  </a:cubicBezTo>
                  <a:cubicBezTo>
                    <a:pt x="70" y="182"/>
                    <a:pt x="70" y="84"/>
                    <a:pt x="0" y="8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2" y="80"/>
                    <a:pt x="83" y="186"/>
                    <a:pt x="9" y="2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n-lt"/>
              </a:endParaRPr>
            </a:p>
          </p:txBody>
        </p:sp>
        <p:sp>
          <p:nvSpPr>
            <p:cNvPr id="300" name="Rectangle 269">
              <a:extLst>
                <a:ext uri="{FF2B5EF4-FFF2-40B4-BE49-F238E27FC236}">
                  <a16:creationId xmlns:a16="http://schemas.microsoft.com/office/drawing/2014/main" id="{9C2B5A47-940D-EA48-BAA9-4D26EB1A3E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6" y="3300"/>
              <a:ext cx="356" cy="1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n-lt"/>
              </a:endParaRPr>
            </a:p>
          </p:txBody>
        </p:sp>
        <p:sp>
          <p:nvSpPr>
            <p:cNvPr id="301" name="Rectangle 270">
              <a:extLst>
                <a:ext uri="{FF2B5EF4-FFF2-40B4-BE49-F238E27FC236}">
                  <a16:creationId xmlns:a16="http://schemas.microsoft.com/office/drawing/2014/main" id="{C426CD1A-3E99-F54E-9271-6DE70CA75D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23" y="3087"/>
              <a:ext cx="339" cy="1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n-lt"/>
              </a:endParaRPr>
            </a:p>
          </p:txBody>
        </p:sp>
        <p:sp>
          <p:nvSpPr>
            <p:cNvPr id="302" name="Rectangle 271">
              <a:extLst>
                <a:ext uri="{FF2B5EF4-FFF2-40B4-BE49-F238E27FC236}">
                  <a16:creationId xmlns:a16="http://schemas.microsoft.com/office/drawing/2014/main" id="{B3811124-B17C-D94B-8AD1-A4CCDE5EA5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89" y="3194"/>
              <a:ext cx="408" cy="1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n-lt"/>
              </a:endParaRPr>
            </a:p>
          </p:txBody>
        </p:sp>
      </p:grpSp>
      <p:grpSp>
        <p:nvGrpSpPr>
          <p:cNvPr id="303" name="Group 92">
            <a:extLst>
              <a:ext uri="{FF2B5EF4-FFF2-40B4-BE49-F238E27FC236}">
                <a16:creationId xmlns:a16="http://schemas.microsoft.com/office/drawing/2014/main" id="{31B23D09-8735-2E48-9CB2-8770D647F10C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4560155" y="5528336"/>
            <a:ext cx="578644" cy="412766"/>
            <a:chOff x="341" y="1769"/>
            <a:chExt cx="450" cy="321"/>
          </a:xfrm>
          <a:solidFill>
            <a:schemeClr val="accent1"/>
          </a:solidFill>
        </p:grpSpPr>
        <p:sp>
          <p:nvSpPr>
            <p:cNvPr id="304" name="Freeform 93">
              <a:extLst>
                <a:ext uri="{FF2B5EF4-FFF2-40B4-BE49-F238E27FC236}">
                  <a16:creationId xmlns:a16="http://schemas.microsoft.com/office/drawing/2014/main" id="{D6BFE993-EF88-464D-8FCD-289EC0330F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7" y="1923"/>
              <a:ext cx="101" cy="167"/>
            </a:xfrm>
            <a:custGeom>
              <a:avLst/>
              <a:gdLst>
                <a:gd name="T0" fmla="*/ 68 w 68"/>
                <a:gd name="T1" fmla="*/ 14 h 113"/>
                <a:gd name="T2" fmla="*/ 54 w 68"/>
                <a:gd name="T3" fmla="*/ 0 h 113"/>
                <a:gd name="T4" fmla="*/ 13 w 68"/>
                <a:gd name="T5" fmla="*/ 0 h 113"/>
                <a:gd name="T6" fmla="*/ 0 w 68"/>
                <a:gd name="T7" fmla="*/ 14 h 113"/>
                <a:gd name="T8" fmla="*/ 0 w 68"/>
                <a:gd name="T9" fmla="*/ 100 h 113"/>
                <a:gd name="T10" fmla="*/ 13 w 68"/>
                <a:gd name="T11" fmla="*/ 113 h 113"/>
                <a:gd name="T12" fmla="*/ 54 w 68"/>
                <a:gd name="T13" fmla="*/ 113 h 113"/>
                <a:gd name="T14" fmla="*/ 68 w 68"/>
                <a:gd name="T15" fmla="*/ 100 h 113"/>
                <a:gd name="T16" fmla="*/ 68 w 68"/>
                <a:gd name="T17" fmla="*/ 14 h 113"/>
                <a:gd name="T18" fmla="*/ 58 w 68"/>
                <a:gd name="T19" fmla="*/ 100 h 113"/>
                <a:gd name="T20" fmla="*/ 54 w 68"/>
                <a:gd name="T21" fmla="*/ 104 h 113"/>
                <a:gd name="T22" fmla="*/ 13 w 68"/>
                <a:gd name="T23" fmla="*/ 104 h 113"/>
                <a:gd name="T24" fmla="*/ 9 w 68"/>
                <a:gd name="T25" fmla="*/ 100 h 113"/>
                <a:gd name="T26" fmla="*/ 9 w 68"/>
                <a:gd name="T27" fmla="*/ 90 h 113"/>
                <a:gd name="T28" fmla="*/ 58 w 68"/>
                <a:gd name="T29" fmla="*/ 90 h 113"/>
                <a:gd name="T30" fmla="*/ 58 w 68"/>
                <a:gd name="T31" fmla="*/ 100 h 113"/>
                <a:gd name="T32" fmla="*/ 58 w 68"/>
                <a:gd name="T33" fmla="*/ 81 h 113"/>
                <a:gd name="T34" fmla="*/ 9 w 68"/>
                <a:gd name="T35" fmla="*/ 81 h 113"/>
                <a:gd name="T36" fmla="*/ 9 w 68"/>
                <a:gd name="T37" fmla="*/ 31 h 113"/>
                <a:gd name="T38" fmla="*/ 58 w 68"/>
                <a:gd name="T39" fmla="*/ 31 h 113"/>
                <a:gd name="T40" fmla="*/ 58 w 68"/>
                <a:gd name="T41" fmla="*/ 81 h 113"/>
                <a:gd name="T42" fmla="*/ 58 w 68"/>
                <a:gd name="T43" fmla="*/ 22 h 113"/>
                <a:gd name="T44" fmla="*/ 9 w 68"/>
                <a:gd name="T45" fmla="*/ 22 h 113"/>
                <a:gd name="T46" fmla="*/ 9 w 68"/>
                <a:gd name="T47" fmla="*/ 14 h 113"/>
                <a:gd name="T48" fmla="*/ 13 w 68"/>
                <a:gd name="T49" fmla="*/ 9 h 113"/>
                <a:gd name="T50" fmla="*/ 54 w 68"/>
                <a:gd name="T51" fmla="*/ 9 h 113"/>
                <a:gd name="T52" fmla="*/ 58 w 68"/>
                <a:gd name="T53" fmla="*/ 14 h 113"/>
                <a:gd name="T54" fmla="*/ 58 w 68"/>
                <a:gd name="T55" fmla="*/ 2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8" h="113">
                  <a:moveTo>
                    <a:pt x="68" y="14"/>
                  </a:moveTo>
                  <a:cubicBezTo>
                    <a:pt x="68" y="6"/>
                    <a:pt x="62" y="0"/>
                    <a:pt x="5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7"/>
                    <a:pt x="6" y="113"/>
                    <a:pt x="13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62" y="113"/>
                    <a:pt x="68" y="107"/>
                    <a:pt x="68" y="100"/>
                  </a:cubicBezTo>
                  <a:lnTo>
                    <a:pt x="68" y="14"/>
                  </a:lnTo>
                  <a:close/>
                  <a:moveTo>
                    <a:pt x="58" y="100"/>
                  </a:moveTo>
                  <a:cubicBezTo>
                    <a:pt x="58" y="102"/>
                    <a:pt x="56" y="104"/>
                    <a:pt x="54" y="104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1" y="104"/>
                    <a:pt x="9" y="102"/>
                    <a:pt x="9" y="100"/>
                  </a:cubicBezTo>
                  <a:cubicBezTo>
                    <a:pt x="9" y="90"/>
                    <a:pt x="9" y="90"/>
                    <a:pt x="9" y="90"/>
                  </a:cubicBezTo>
                  <a:cubicBezTo>
                    <a:pt x="58" y="90"/>
                    <a:pt x="58" y="90"/>
                    <a:pt x="58" y="90"/>
                  </a:cubicBezTo>
                  <a:lnTo>
                    <a:pt x="58" y="100"/>
                  </a:lnTo>
                  <a:close/>
                  <a:moveTo>
                    <a:pt x="58" y="81"/>
                  </a:moveTo>
                  <a:cubicBezTo>
                    <a:pt x="9" y="81"/>
                    <a:pt x="9" y="81"/>
                    <a:pt x="9" y="8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58" y="31"/>
                    <a:pt x="58" y="31"/>
                    <a:pt x="58" y="31"/>
                  </a:cubicBezTo>
                  <a:lnTo>
                    <a:pt x="58" y="81"/>
                  </a:lnTo>
                  <a:close/>
                  <a:moveTo>
                    <a:pt x="58" y="22"/>
                  </a:moveTo>
                  <a:cubicBezTo>
                    <a:pt x="9" y="22"/>
                    <a:pt x="9" y="22"/>
                    <a:pt x="9" y="22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1"/>
                    <a:pt x="11" y="9"/>
                    <a:pt x="13" y="9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6" y="9"/>
                    <a:pt x="58" y="11"/>
                    <a:pt x="58" y="14"/>
                  </a:cubicBezTo>
                  <a:lnTo>
                    <a:pt x="58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j-lt"/>
              </a:endParaRPr>
            </a:p>
          </p:txBody>
        </p:sp>
        <p:sp>
          <p:nvSpPr>
            <p:cNvPr id="305" name="Freeform 94">
              <a:extLst>
                <a:ext uri="{FF2B5EF4-FFF2-40B4-BE49-F238E27FC236}">
                  <a16:creationId xmlns:a16="http://schemas.microsoft.com/office/drawing/2014/main" id="{37409101-31C8-E04F-8744-C456BF4053A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" y="1806"/>
              <a:ext cx="321" cy="194"/>
            </a:xfrm>
            <a:custGeom>
              <a:avLst/>
              <a:gdLst>
                <a:gd name="T0" fmla="*/ 217 w 217"/>
                <a:gd name="T1" fmla="*/ 5 h 131"/>
                <a:gd name="T2" fmla="*/ 212 w 217"/>
                <a:gd name="T3" fmla="*/ 0 h 131"/>
                <a:gd name="T4" fmla="*/ 5 w 217"/>
                <a:gd name="T5" fmla="*/ 0 h 131"/>
                <a:gd name="T6" fmla="*/ 0 w 217"/>
                <a:gd name="T7" fmla="*/ 5 h 131"/>
                <a:gd name="T8" fmla="*/ 0 w 217"/>
                <a:gd name="T9" fmla="*/ 29 h 131"/>
                <a:gd name="T10" fmla="*/ 10 w 217"/>
                <a:gd name="T11" fmla="*/ 29 h 131"/>
                <a:gd name="T12" fmla="*/ 10 w 217"/>
                <a:gd name="T13" fmla="*/ 10 h 131"/>
                <a:gd name="T14" fmla="*/ 207 w 217"/>
                <a:gd name="T15" fmla="*/ 10 h 131"/>
                <a:gd name="T16" fmla="*/ 207 w 217"/>
                <a:gd name="T17" fmla="*/ 121 h 131"/>
                <a:gd name="T18" fmla="*/ 97 w 217"/>
                <a:gd name="T19" fmla="*/ 121 h 131"/>
                <a:gd name="T20" fmla="*/ 97 w 217"/>
                <a:gd name="T21" fmla="*/ 131 h 131"/>
                <a:gd name="T22" fmla="*/ 212 w 217"/>
                <a:gd name="T23" fmla="*/ 131 h 131"/>
                <a:gd name="T24" fmla="*/ 217 w 217"/>
                <a:gd name="T25" fmla="*/ 126 h 131"/>
                <a:gd name="T26" fmla="*/ 217 w 217"/>
                <a:gd name="T27" fmla="*/ 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7" h="131">
                  <a:moveTo>
                    <a:pt x="217" y="5"/>
                  </a:moveTo>
                  <a:cubicBezTo>
                    <a:pt x="217" y="2"/>
                    <a:pt x="215" y="0"/>
                    <a:pt x="21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207" y="10"/>
                    <a:pt x="207" y="10"/>
                    <a:pt x="207" y="10"/>
                  </a:cubicBezTo>
                  <a:cubicBezTo>
                    <a:pt x="207" y="121"/>
                    <a:pt x="207" y="121"/>
                    <a:pt x="207" y="121"/>
                  </a:cubicBezTo>
                  <a:cubicBezTo>
                    <a:pt x="97" y="121"/>
                    <a:pt x="97" y="121"/>
                    <a:pt x="97" y="121"/>
                  </a:cubicBezTo>
                  <a:cubicBezTo>
                    <a:pt x="97" y="131"/>
                    <a:pt x="97" y="131"/>
                    <a:pt x="97" y="131"/>
                  </a:cubicBezTo>
                  <a:cubicBezTo>
                    <a:pt x="212" y="131"/>
                    <a:pt x="212" y="131"/>
                    <a:pt x="212" y="131"/>
                  </a:cubicBezTo>
                  <a:cubicBezTo>
                    <a:pt x="215" y="131"/>
                    <a:pt x="217" y="129"/>
                    <a:pt x="217" y="126"/>
                  </a:cubicBezTo>
                  <a:lnTo>
                    <a:pt x="217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j-lt"/>
              </a:endParaRPr>
            </a:p>
          </p:txBody>
        </p:sp>
        <p:sp>
          <p:nvSpPr>
            <p:cNvPr id="306" name="Freeform 95">
              <a:extLst>
                <a:ext uri="{FF2B5EF4-FFF2-40B4-BE49-F238E27FC236}">
                  <a16:creationId xmlns:a16="http://schemas.microsoft.com/office/drawing/2014/main" id="{844F5876-66F7-7740-8476-CDBA4D0E8A4C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" y="1769"/>
              <a:ext cx="409" cy="321"/>
            </a:xfrm>
            <a:custGeom>
              <a:avLst/>
              <a:gdLst>
                <a:gd name="T0" fmla="*/ 272 w 277"/>
                <a:gd name="T1" fmla="*/ 171 h 217"/>
                <a:gd name="T2" fmla="*/ 265 w 277"/>
                <a:gd name="T3" fmla="*/ 171 h 217"/>
                <a:gd name="T4" fmla="*/ 265 w 277"/>
                <a:gd name="T5" fmla="*/ 24 h 217"/>
                <a:gd name="T6" fmla="*/ 242 w 277"/>
                <a:gd name="T7" fmla="*/ 0 h 217"/>
                <a:gd name="T8" fmla="*/ 23 w 277"/>
                <a:gd name="T9" fmla="*/ 0 h 217"/>
                <a:gd name="T10" fmla="*/ 0 w 277"/>
                <a:gd name="T11" fmla="*/ 24 h 217"/>
                <a:gd name="T12" fmla="*/ 0 w 277"/>
                <a:gd name="T13" fmla="*/ 54 h 217"/>
                <a:gd name="T14" fmla="*/ 10 w 277"/>
                <a:gd name="T15" fmla="*/ 54 h 217"/>
                <a:gd name="T16" fmla="*/ 10 w 277"/>
                <a:gd name="T17" fmla="*/ 24 h 217"/>
                <a:gd name="T18" fmla="*/ 23 w 277"/>
                <a:gd name="T19" fmla="*/ 10 h 217"/>
                <a:gd name="T20" fmla="*/ 242 w 277"/>
                <a:gd name="T21" fmla="*/ 10 h 217"/>
                <a:gd name="T22" fmla="*/ 255 w 277"/>
                <a:gd name="T23" fmla="*/ 24 h 217"/>
                <a:gd name="T24" fmla="*/ 255 w 277"/>
                <a:gd name="T25" fmla="*/ 171 h 217"/>
                <a:gd name="T26" fmla="*/ 163 w 277"/>
                <a:gd name="T27" fmla="*/ 171 h 217"/>
                <a:gd name="T28" fmla="*/ 158 w 277"/>
                <a:gd name="T29" fmla="*/ 176 h 217"/>
                <a:gd name="T30" fmla="*/ 158 w 277"/>
                <a:gd name="T31" fmla="*/ 183 h 217"/>
                <a:gd name="T32" fmla="*/ 121 w 277"/>
                <a:gd name="T33" fmla="*/ 183 h 217"/>
                <a:gd name="T34" fmla="*/ 121 w 277"/>
                <a:gd name="T35" fmla="*/ 193 h 217"/>
                <a:gd name="T36" fmla="*/ 163 w 277"/>
                <a:gd name="T37" fmla="*/ 193 h 217"/>
                <a:gd name="T38" fmla="*/ 168 w 277"/>
                <a:gd name="T39" fmla="*/ 188 h 217"/>
                <a:gd name="T40" fmla="*/ 168 w 277"/>
                <a:gd name="T41" fmla="*/ 181 h 217"/>
                <a:gd name="T42" fmla="*/ 267 w 277"/>
                <a:gd name="T43" fmla="*/ 181 h 217"/>
                <a:gd name="T44" fmla="*/ 267 w 277"/>
                <a:gd name="T45" fmla="*/ 200 h 217"/>
                <a:gd name="T46" fmla="*/ 260 w 277"/>
                <a:gd name="T47" fmla="*/ 207 h 217"/>
                <a:gd name="T48" fmla="*/ 121 w 277"/>
                <a:gd name="T49" fmla="*/ 207 h 217"/>
                <a:gd name="T50" fmla="*/ 121 w 277"/>
                <a:gd name="T51" fmla="*/ 208 h 217"/>
                <a:gd name="T52" fmla="*/ 117 w 277"/>
                <a:gd name="T53" fmla="*/ 216 h 217"/>
                <a:gd name="T54" fmla="*/ 116 w 277"/>
                <a:gd name="T55" fmla="*/ 217 h 217"/>
                <a:gd name="T56" fmla="*/ 260 w 277"/>
                <a:gd name="T57" fmla="*/ 217 h 217"/>
                <a:gd name="T58" fmla="*/ 277 w 277"/>
                <a:gd name="T59" fmla="*/ 200 h 217"/>
                <a:gd name="T60" fmla="*/ 277 w 277"/>
                <a:gd name="T61" fmla="*/ 176 h 217"/>
                <a:gd name="T62" fmla="*/ 272 w 277"/>
                <a:gd name="T63" fmla="*/ 171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7" h="217">
                  <a:moveTo>
                    <a:pt x="272" y="171"/>
                  </a:moveTo>
                  <a:cubicBezTo>
                    <a:pt x="265" y="171"/>
                    <a:pt x="265" y="171"/>
                    <a:pt x="265" y="171"/>
                  </a:cubicBezTo>
                  <a:cubicBezTo>
                    <a:pt x="265" y="24"/>
                    <a:pt x="265" y="24"/>
                    <a:pt x="265" y="24"/>
                  </a:cubicBezTo>
                  <a:cubicBezTo>
                    <a:pt x="265" y="11"/>
                    <a:pt x="255" y="0"/>
                    <a:pt x="242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16"/>
                    <a:pt x="16" y="10"/>
                    <a:pt x="23" y="10"/>
                  </a:cubicBezTo>
                  <a:cubicBezTo>
                    <a:pt x="242" y="10"/>
                    <a:pt x="242" y="10"/>
                    <a:pt x="242" y="10"/>
                  </a:cubicBezTo>
                  <a:cubicBezTo>
                    <a:pt x="249" y="10"/>
                    <a:pt x="255" y="16"/>
                    <a:pt x="255" y="24"/>
                  </a:cubicBezTo>
                  <a:cubicBezTo>
                    <a:pt x="255" y="171"/>
                    <a:pt x="255" y="171"/>
                    <a:pt x="255" y="171"/>
                  </a:cubicBezTo>
                  <a:cubicBezTo>
                    <a:pt x="163" y="171"/>
                    <a:pt x="163" y="171"/>
                    <a:pt x="163" y="171"/>
                  </a:cubicBezTo>
                  <a:cubicBezTo>
                    <a:pt x="160" y="171"/>
                    <a:pt x="158" y="173"/>
                    <a:pt x="158" y="176"/>
                  </a:cubicBezTo>
                  <a:cubicBezTo>
                    <a:pt x="158" y="183"/>
                    <a:pt x="158" y="183"/>
                    <a:pt x="158" y="183"/>
                  </a:cubicBezTo>
                  <a:cubicBezTo>
                    <a:pt x="121" y="183"/>
                    <a:pt x="121" y="183"/>
                    <a:pt x="121" y="183"/>
                  </a:cubicBezTo>
                  <a:cubicBezTo>
                    <a:pt x="121" y="193"/>
                    <a:pt x="121" y="193"/>
                    <a:pt x="121" y="193"/>
                  </a:cubicBezTo>
                  <a:cubicBezTo>
                    <a:pt x="163" y="193"/>
                    <a:pt x="163" y="193"/>
                    <a:pt x="163" y="193"/>
                  </a:cubicBezTo>
                  <a:cubicBezTo>
                    <a:pt x="166" y="193"/>
                    <a:pt x="168" y="191"/>
                    <a:pt x="168" y="188"/>
                  </a:cubicBezTo>
                  <a:cubicBezTo>
                    <a:pt x="168" y="181"/>
                    <a:pt x="168" y="181"/>
                    <a:pt x="168" y="181"/>
                  </a:cubicBezTo>
                  <a:cubicBezTo>
                    <a:pt x="267" y="181"/>
                    <a:pt x="267" y="181"/>
                    <a:pt x="267" y="181"/>
                  </a:cubicBezTo>
                  <a:cubicBezTo>
                    <a:pt x="267" y="200"/>
                    <a:pt x="267" y="200"/>
                    <a:pt x="267" y="200"/>
                  </a:cubicBezTo>
                  <a:cubicBezTo>
                    <a:pt x="267" y="204"/>
                    <a:pt x="264" y="207"/>
                    <a:pt x="260" y="207"/>
                  </a:cubicBezTo>
                  <a:cubicBezTo>
                    <a:pt x="121" y="207"/>
                    <a:pt x="121" y="207"/>
                    <a:pt x="121" y="207"/>
                  </a:cubicBezTo>
                  <a:cubicBezTo>
                    <a:pt x="121" y="208"/>
                    <a:pt x="121" y="208"/>
                    <a:pt x="121" y="208"/>
                  </a:cubicBezTo>
                  <a:cubicBezTo>
                    <a:pt x="120" y="211"/>
                    <a:pt x="119" y="213"/>
                    <a:pt x="117" y="216"/>
                  </a:cubicBezTo>
                  <a:cubicBezTo>
                    <a:pt x="116" y="217"/>
                    <a:pt x="116" y="217"/>
                    <a:pt x="116" y="217"/>
                  </a:cubicBezTo>
                  <a:cubicBezTo>
                    <a:pt x="260" y="217"/>
                    <a:pt x="260" y="217"/>
                    <a:pt x="260" y="217"/>
                  </a:cubicBezTo>
                  <a:cubicBezTo>
                    <a:pt x="270" y="217"/>
                    <a:pt x="277" y="209"/>
                    <a:pt x="277" y="200"/>
                  </a:cubicBezTo>
                  <a:cubicBezTo>
                    <a:pt x="277" y="176"/>
                    <a:pt x="277" y="176"/>
                    <a:pt x="277" y="176"/>
                  </a:cubicBezTo>
                  <a:cubicBezTo>
                    <a:pt x="277" y="173"/>
                    <a:pt x="275" y="171"/>
                    <a:pt x="272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j-lt"/>
              </a:endParaRPr>
            </a:p>
          </p:txBody>
        </p:sp>
        <p:sp>
          <p:nvSpPr>
            <p:cNvPr id="307" name="Freeform 96">
              <a:extLst>
                <a:ext uri="{FF2B5EF4-FFF2-40B4-BE49-F238E27FC236}">
                  <a16:creationId xmlns:a16="http://schemas.microsoft.com/office/drawing/2014/main" id="{A289E8F4-C028-6148-B109-3D339897DCB7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" y="1895"/>
              <a:ext cx="115" cy="154"/>
            </a:xfrm>
            <a:custGeom>
              <a:avLst/>
              <a:gdLst>
                <a:gd name="T0" fmla="*/ 78 w 78"/>
                <a:gd name="T1" fmla="*/ 9 h 104"/>
                <a:gd name="T2" fmla="*/ 78 w 78"/>
                <a:gd name="T3" fmla="*/ 5 h 104"/>
                <a:gd name="T4" fmla="*/ 73 w 78"/>
                <a:gd name="T5" fmla="*/ 0 h 104"/>
                <a:gd name="T6" fmla="*/ 5 w 78"/>
                <a:gd name="T7" fmla="*/ 0 h 104"/>
                <a:gd name="T8" fmla="*/ 0 w 78"/>
                <a:gd name="T9" fmla="*/ 5 h 104"/>
                <a:gd name="T10" fmla="*/ 0 w 78"/>
                <a:gd name="T11" fmla="*/ 100 h 104"/>
                <a:gd name="T12" fmla="*/ 5 w 78"/>
                <a:gd name="T13" fmla="*/ 104 h 104"/>
                <a:gd name="T14" fmla="*/ 43 w 78"/>
                <a:gd name="T15" fmla="*/ 104 h 104"/>
                <a:gd name="T16" fmla="*/ 43 w 78"/>
                <a:gd name="T17" fmla="*/ 95 h 104"/>
                <a:gd name="T18" fmla="*/ 10 w 78"/>
                <a:gd name="T19" fmla="*/ 95 h 104"/>
                <a:gd name="T20" fmla="*/ 10 w 78"/>
                <a:gd name="T21" fmla="*/ 9 h 104"/>
                <a:gd name="T22" fmla="*/ 78 w 78"/>
                <a:gd name="T23" fmla="*/ 9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" h="104">
                  <a:moveTo>
                    <a:pt x="78" y="9"/>
                  </a:moveTo>
                  <a:cubicBezTo>
                    <a:pt x="78" y="5"/>
                    <a:pt x="78" y="5"/>
                    <a:pt x="78" y="5"/>
                  </a:cubicBezTo>
                  <a:cubicBezTo>
                    <a:pt x="78" y="2"/>
                    <a:pt x="76" y="0"/>
                    <a:pt x="7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2"/>
                    <a:pt x="3" y="104"/>
                    <a:pt x="5" y="104"/>
                  </a:cubicBezTo>
                  <a:cubicBezTo>
                    <a:pt x="43" y="104"/>
                    <a:pt x="43" y="104"/>
                    <a:pt x="43" y="104"/>
                  </a:cubicBezTo>
                  <a:cubicBezTo>
                    <a:pt x="43" y="95"/>
                    <a:pt x="43" y="95"/>
                    <a:pt x="43" y="95"/>
                  </a:cubicBezTo>
                  <a:cubicBezTo>
                    <a:pt x="10" y="95"/>
                    <a:pt x="10" y="95"/>
                    <a:pt x="10" y="95"/>
                  </a:cubicBezTo>
                  <a:cubicBezTo>
                    <a:pt x="10" y="9"/>
                    <a:pt x="10" y="9"/>
                    <a:pt x="10" y="9"/>
                  </a:cubicBezTo>
                  <a:lnTo>
                    <a:pt x="78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j-lt"/>
              </a:endParaRPr>
            </a:p>
          </p:txBody>
        </p:sp>
        <p:sp>
          <p:nvSpPr>
            <p:cNvPr id="308" name="Freeform 97">
              <a:extLst>
                <a:ext uri="{FF2B5EF4-FFF2-40B4-BE49-F238E27FC236}">
                  <a16:creationId xmlns:a16="http://schemas.microsoft.com/office/drawing/2014/main" id="{30B1422A-1FC0-E644-86CF-3A9C1C0E7009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" y="1864"/>
              <a:ext cx="171" cy="226"/>
            </a:xfrm>
            <a:custGeom>
              <a:avLst/>
              <a:gdLst>
                <a:gd name="T0" fmla="*/ 99 w 116"/>
                <a:gd name="T1" fmla="*/ 9 h 153"/>
                <a:gd name="T2" fmla="*/ 106 w 116"/>
                <a:gd name="T3" fmla="*/ 17 h 153"/>
                <a:gd name="T4" fmla="*/ 106 w 116"/>
                <a:gd name="T5" fmla="*/ 31 h 153"/>
                <a:gd name="T6" fmla="*/ 116 w 116"/>
                <a:gd name="T7" fmla="*/ 31 h 153"/>
                <a:gd name="T8" fmla="*/ 116 w 116"/>
                <a:gd name="T9" fmla="*/ 17 h 153"/>
                <a:gd name="T10" fmla="*/ 99 w 116"/>
                <a:gd name="T11" fmla="*/ 0 h 153"/>
                <a:gd name="T12" fmla="*/ 17 w 116"/>
                <a:gd name="T13" fmla="*/ 0 h 153"/>
                <a:gd name="T14" fmla="*/ 0 w 116"/>
                <a:gd name="T15" fmla="*/ 17 h 153"/>
                <a:gd name="T16" fmla="*/ 0 w 116"/>
                <a:gd name="T17" fmla="*/ 136 h 153"/>
                <a:gd name="T18" fmla="*/ 17 w 116"/>
                <a:gd name="T19" fmla="*/ 153 h 153"/>
                <a:gd name="T20" fmla="*/ 68 w 116"/>
                <a:gd name="T21" fmla="*/ 153 h 153"/>
                <a:gd name="T22" fmla="*/ 67 w 116"/>
                <a:gd name="T23" fmla="*/ 152 h 153"/>
                <a:gd name="T24" fmla="*/ 63 w 116"/>
                <a:gd name="T25" fmla="*/ 144 h 153"/>
                <a:gd name="T26" fmla="*/ 63 w 116"/>
                <a:gd name="T27" fmla="*/ 144 h 153"/>
                <a:gd name="T28" fmla="*/ 17 w 116"/>
                <a:gd name="T29" fmla="*/ 144 h 153"/>
                <a:gd name="T30" fmla="*/ 10 w 116"/>
                <a:gd name="T31" fmla="*/ 136 h 153"/>
                <a:gd name="T32" fmla="*/ 10 w 116"/>
                <a:gd name="T33" fmla="*/ 17 h 153"/>
                <a:gd name="T34" fmla="*/ 17 w 116"/>
                <a:gd name="T35" fmla="*/ 9 h 153"/>
                <a:gd name="T36" fmla="*/ 99 w 116"/>
                <a:gd name="T37" fmla="*/ 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6" h="153">
                  <a:moveTo>
                    <a:pt x="99" y="9"/>
                  </a:moveTo>
                  <a:cubicBezTo>
                    <a:pt x="103" y="9"/>
                    <a:pt x="106" y="13"/>
                    <a:pt x="106" y="17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16" y="31"/>
                    <a:pt x="116" y="31"/>
                    <a:pt x="116" y="31"/>
                  </a:cubicBezTo>
                  <a:cubicBezTo>
                    <a:pt x="116" y="17"/>
                    <a:pt x="116" y="17"/>
                    <a:pt x="116" y="17"/>
                  </a:cubicBezTo>
                  <a:cubicBezTo>
                    <a:pt x="116" y="7"/>
                    <a:pt x="108" y="0"/>
                    <a:pt x="9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45"/>
                    <a:pt x="8" y="153"/>
                    <a:pt x="17" y="153"/>
                  </a:cubicBezTo>
                  <a:cubicBezTo>
                    <a:pt x="68" y="153"/>
                    <a:pt x="68" y="153"/>
                    <a:pt x="68" y="153"/>
                  </a:cubicBezTo>
                  <a:cubicBezTo>
                    <a:pt x="67" y="152"/>
                    <a:pt x="67" y="152"/>
                    <a:pt x="67" y="152"/>
                  </a:cubicBezTo>
                  <a:cubicBezTo>
                    <a:pt x="65" y="150"/>
                    <a:pt x="64" y="147"/>
                    <a:pt x="63" y="144"/>
                  </a:cubicBezTo>
                  <a:cubicBezTo>
                    <a:pt x="63" y="144"/>
                    <a:pt x="63" y="144"/>
                    <a:pt x="63" y="144"/>
                  </a:cubicBezTo>
                  <a:cubicBezTo>
                    <a:pt x="17" y="144"/>
                    <a:pt x="17" y="144"/>
                    <a:pt x="17" y="144"/>
                  </a:cubicBezTo>
                  <a:cubicBezTo>
                    <a:pt x="13" y="144"/>
                    <a:pt x="10" y="140"/>
                    <a:pt x="10" y="136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3"/>
                    <a:pt x="13" y="9"/>
                    <a:pt x="17" y="9"/>
                  </a:cubicBezTo>
                  <a:lnTo>
                    <a:pt x="99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j-lt"/>
              </a:endParaRPr>
            </a:p>
          </p:txBody>
        </p:sp>
        <p:sp>
          <p:nvSpPr>
            <p:cNvPr id="309" name="Oval 98">
              <a:extLst>
                <a:ext uri="{FF2B5EF4-FFF2-40B4-BE49-F238E27FC236}">
                  <a16:creationId xmlns:a16="http://schemas.microsoft.com/office/drawing/2014/main" id="{A4B792FB-71CE-1145-960B-B90FBEB0B6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" y="2059"/>
              <a:ext cx="13" cy="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j-lt"/>
              </a:endParaRPr>
            </a:p>
          </p:txBody>
        </p:sp>
        <p:sp>
          <p:nvSpPr>
            <p:cNvPr id="310" name="Oval 99">
              <a:extLst>
                <a:ext uri="{FF2B5EF4-FFF2-40B4-BE49-F238E27FC236}">
                  <a16:creationId xmlns:a16="http://schemas.microsoft.com/office/drawing/2014/main" id="{5EF5F9D8-CCE3-2343-807F-0CF85E03EA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" y="1882"/>
              <a:ext cx="9" cy="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j-lt"/>
              </a:endParaRPr>
            </a:p>
          </p:txBody>
        </p:sp>
        <p:sp>
          <p:nvSpPr>
            <p:cNvPr id="311" name="Oval 100">
              <a:extLst>
                <a:ext uri="{FF2B5EF4-FFF2-40B4-BE49-F238E27FC236}">
                  <a16:creationId xmlns:a16="http://schemas.microsoft.com/office/drawing/2014/main" id="{3D380F82-1897-C145-8D61-C6B842E53D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7" y="2053"/>
              <a:ext cx="18" cy="2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j-lt"/>
              </a:endParaRPr>
            </a:p>
          </p:txBody>
        </p:sp>
      </p:grpSp>
      <p:grpSp>
        <p:nvGrpSpPr>
          <p:cNvPr id="312" name="Group 4">
            <a:extLst>
              <a:ext uri="{FF2B5EF4-FFF2-40B4-BE49-F238E27FC236}">
                <a16:creationId xmlns:a16="http://schemas.microsoft.com/office/drawing/2014/main" id="{84C17A15-152C-A348-853A-B692B4282DA1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5877270" y="5532782"/>
            <a:ext cx="484650" cy="403874"/>
            <a:chOff x="348" y="472"/>
            <a:chExt cx="426" cy="355"/>
          </a:xfrm>
          <a:solidFill>
            <a:schemeClr val="accent1"/>
          </a:solidFill>
        </p:grpSpPr>
        <p:sp>
          <p:nvSpPr>
            <p:cNvPr id="313" name="Freeform 5">
              <a:extLst>
                <a:ext uri="{FF2B5EF4-FFF2-40B4-BE49-F238E27FC236}">
                  <a16:creationId xmlns:a16="http://schemas.microsoft.com/office/drawing/2014/main" id="{719C8B8C-D094-D74C-AF4C-E723A3C19C5E}"/>
                </a:ext>
              </a:extLst>
            </p:cNvPr>
            <p:cNvSpPr>
              <a:spLocks/>
            </p:cNvSpPr>
            <p:nvPr/>
          </p:nvSpPr>
          <p:spPr bwMode="auto">
            <a:xfrm>
              <a:off x="348" y="543"/>
              <a:ext cx="373" cy="18"/>
            </a:xfrm>
            <a:custGeom>
              <a:avLst/>
              <a:gdLst>
                <a:gd name="T0" fmla="*/ 246 w 252"/>
                <a:gd name="T1" fmla="*/ 12 h 12"/>
                <a:gd name="T2" fmla="*/ 6 w 252"/>
                <a:gd name="T3" fmla="*/ 12 h 12"/>
                <a:gd name="T4" fmla="*/ 0 w 252"/>
                <a:gd name="T5" fmla="*/ 6 h 12"/>
                <a:gd name="T6" fmla="*/ 6 w 252"/>
                <a:gd name="T7" fmla="*/ 0 h 12"/>
                <a:gd name="T8" fmla="*/ 246 w 252"/>
                <a:gd name="T9" fmla="*/ 0 h 12"/>
                <a:gd name="T10" fmla="*/ 252 w 252"/>
                <a:gd name="T11" fmla="*/ 6 h 12"/>
                <a:gd name="T12" fmla="*/ 246 w 25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2" h="12">
                  <a:moveTo>
                    <a:pt x="24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50" y="0"/>
                    <a:pt x="252" y="3"/>
                    <a:pt x="252" y="6"/>
                  </a:cubicBezTo>
                  <a:cubicBezTo>
                    <a:pt x="252" y="9"/>
                    <a:pt x="250" y="12"/>
                    <a:pt x="24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314" name="Oval 6">
              <a:extLst>
                <a:ext uri="{FF2B5EF4-FFF2-40B4-BE49-F238E27FC236}">
                  <a16:creationId xmlns:a16="http://schemas.microsoft.com/office/drawing/2014/main" id="{0E3079FA-EBC0-1C4F-BF6F-4EF1A488E9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1" y="507"/>
              <a:ext cx="18" cy="1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315" name="Oval 7">
              <a:extLst>
                <a:ext uri="{FF2B5EF4-FFF2-40B4-BE49-F238E27FC236}">
                  <a16:creationId xmlns:a16="http://schemas.microsoft.com/office/drawing/2014/main" id="{1020AE0A-3CB9-274A-B949-2F4B93C8FE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7" y="507"/>
              <a:ext cx="17" cy="1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316" name="Oval 8">
              <a:extLst>
                <a:ext uri="{FF2B5EF4-FFF2-40B4-BE49-F238E27FC236}">
                  <a16:creationId xmlns:a16="http://schemas.microsoft.com/office/drawing/2014/main" id="{98F34F8F-ABB7-4848-A76F-9F6C562D96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2" y="507"/>
              <a:ext cx="18" cy="1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317" name="Freeform 9">
              <a:extLst>
                <a:ext uri="{FF2B5EF4-FFF2-40B4-BE49-F238E27FC236}">
                  <a16:creationId xmlns:a16="http://schemas.microsoft.com/office/drawing/2014/main" id="{AA090CA5-2F52-AF46-BB3E-337567489E5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8" y="472"/>
              <a:ext cx="373" cy="284"/>
            </a:xfrm>
            <a:custGeom>
              <a:avLst/>
              <a:gdLst>
                <a:gd name="T0" fmla="*/ 222 w 252"/>
                <a:gd name="T1" fmla="*/ 192 h 192"/>
                <a:gd name="T2" fmla="*/ 30 w 252"/>
                <a:gd name="T3" fmla="*/ 192 h 192"/>
                <a:gd name="T4" fmla="*/ 0 w 252"/>
                <a:gd name="T5" fmla="*/ 162 h 192"/>
                <a:gd name="T6" fmla="*/ 0 w 252"/>
                <a:gd name="T7" fmla="*/ 30 h 192"/>
                <a:gd name="T8" fmla="*/ 30 w 252"/>
                <a:gd name="T9" fmla="*/ 0 h 192"/>
                <a:gd name="T10" fmla="*/ 222 w 252"/>
                <a:gd name="T11" fmla="*/ 0 h 192"/>
                <a:gd name="T12" fmla="*/ 252 w 252"/>
                <a:gd name="T13" fmla="*/ 30 h 192"/>
                <a:gd name="T14" fmla="*/ 252 w 252"/>
                <a:gd name="T15" fmla="*/ 162 h 192"/>
                <a:gd name="T16" fmla="*/ 222 w 252"/>
                <a:gd name="T17" fmla="*/ 192 h 192"/>
                <a:gd name="T18" fmla="*/ 30 w 252"/>
                <a:gd name="T19" fmla="*/ 12 h 192"/>
                <a:gd name="T20" fmla="*/ 12 w 252"/>
                <a:gd name="T21" fmla="*/ 30 h 192"/>
                <a:gd name="T22" fmla="*/ 12 w 252"/>
                <a:gd name="T23" fmla="*/ 162 h 192"/>
                <a:gd name="T24" fmla="*/ 30 w 252"/>
                <a:gd name="T25" fmla="*/ 180 h 192"/>
                <a:gd name="T26" fmla="*/ 222 w 252"/>
                <a:gd name="T27" fmla="*/ 180 h 192"/>
                <a:gd name="T28" fmla="*/ 240 w 252"/>
                <a:gd name="T29" fmla="*/ 162 h 192"/>
                <a:gd name="T30" fmla="*/ 240 w 252"/>
                <a:gd name="T31" fmla="*/ 30 h 192"/>
                <a:gd name="T32" fmla="*/ 222 w 252"/>
                <a:gd name="T33" fmla="*/ 12 h 192"/>
                <a:gd name="T34" fmla="*/ 30 w 252"/>
                <a:gd name="T35" fmla="*/ 1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2" h="192">
                  <a:moveTo>
                    <a:pt x="222" y="192"/>
                  </a:moveTo>
                  <a:cubicBezTo>
                    <a:pt x="30" y="192"/>
                    <a:pt x="30" y="192"/>
                    <a:pt x="30" y="192"/>
                  </a:cubicBezTo>
                  <a:cubicBezTo>
                    <a:pt x="14" y="192"/>
                    <a:pt x="0" y="179"/>
                    <a:pt x="0" y="162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13"/>
                    <a:pt x="14" y="0"/>
                    <a:pt x="30" y="0"/>
                  </a:cubicBezTo>
                  <a:cubicBezTo>
                    <a:pt x="222" y="0"/>
                    <a:pt x="222" y="0"/>
                    <a:pt x="222" y="0"/>
                  </a:cubicBezTo>
                  <a:cubicBezTo>
                    <a:pt x="239" y="0"/>
                    <a:pt x="252" y="13"/>
                    <a:pt x="252" y="30"/>
                  </a:cubicBezTo>
                  <a:cubicBezTo>
                    <a:pt x="252" y="162"/>
                    <a:pt x="252" y="162"/>
                    <a:pt x="252" y="162"/>
                  </a:cubicBezTo>
                  <a:cubicBezTo>
                    <a:pt x="252" y="179"/>
                    <a:pt x="239" y="192"/>
                    <a:pt x="222" y="192"/>
                  </a:cubicBezTo>
                  <a:close/>
                  <a:moveTo>
                    <a:pt x="30" y="12"/>
                  </a:moveTo>
                  <a:cubicBezTo>
                    <a:pt x="20" y="12"/>
                    <a:pt x="12" y="20"/>
                    <a:pt x="12" y="30"/>
                  </a:cubicBezTo>
                  <a:cubicBezTo>
                    <a:pt x="12" y="162"/>
                    <a:pt x="12" y="162"/>
                    <a:pt x="12" y="162"/>
                  </a:cubicBezTo>
                  <a:cubicBezTo>
                    <a:pt x="12" y="172"/>
                    <a:pt x="20" y="180"/>
                    <a:pt x="30" y="180"/>
                  </a:cubicBezTo>
                  <a:cubicBezTo>
                    <a:pt x="222" y="180"/>
                    <a:pt x="222" y="180"/>
                    <a:pt x="222" y="180"/>
                  </a:cubicBezTo>
                  <a:cubicBezTo>
                    <a:pt x="232" y="180"/>
                    <a:pt x="240" y="172"/>
                    <a:pt x="240" y="162"/>
                  </a:cubicBezTo>
                  <a:cubicBezTo>
                    <a:pt x="240" y="30"/>
                    <a:pt x="240" y="30"/>
                    <a:pt x="240" y="30"/>
                  </a:cubicBezTo>
                  <a:cubicBezTo>
                    <a:pt x="240" y="20"/>
                    <a:pt x="232" y="12"/>
                    <a:pt x="222" y="12"/>
                  </a:cubicBezTo>
                  <a:lnTo>
                    <a:pt x="3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318" name="Freeform 10">
              <a:extLst>
                <a:ext uri="{FF2B5EF4-FFF2-40B4-BE49-F238E27FC236}">
                  <a16:creationId xmlns:a16="http://schemas.microsoft.com/office/drawing/2014/main" id="{8894367A-92E9-164E-BC86-5B276995A8E7}"/>
                </a:ext>
              </a:extLst>
            </p:cNvPr>
            <p:cNvSpPr>
              <a:spLocks/>
            </p:cNvSpPr>
            <p:nvPr/>
          </p:nvSpPr>
          <p:spPr bwMode="auto">
            <a:xfrm>
              <a:off x="703" y="614"/>
              <a:ext cx="71" cy="18"/>
            </a:xfrm>
            <a:custGeom>
              <a:avLst/>
              <a:gdLst>
                <a:gd name="T0" fmla="*/ 42 w 48"/>
                <a:gd name="T1" fmla="*/ 12 h 12"/>
                <a:gd name="T2" fmla="*/ 6 w 48"/>
                <a:gd name="T3" fmla="*/ 12 h 12"/>
                <a:gd name="T4" fmla="*/ 0 w 48"/>
                <a:gd name="T5" fmla="*/ 6 h 12"/>
                <a:gd name="T6" fmla="*/ 6 w 48"/>
                <a:gd name="T7" fmla="*/ 0 h 12"/>
                <a:gd name="T8" fmla="*/ 42 w 48"/>
                <a:gd name="T9" fmla="*/ 0 h 12"/>
                <a:gd name="T10" fmla="*/ 48 w 48"/>
                <a:gd name="T11" fmla="*/ 6 h 12"/>
                <a:gd name="T12" fmla="*/ 42 w 4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2">
                  <a:moveTo>
                    <a:pt x="4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6" y="0"/>
                    <a:pt x="48" y="3"/>
                    <a:pt x="48" y="6"/>
                  </a:cubicBezTo>
                  <a:cubicBezTo>
                    <a:pt x="48" y="9"/>
                    <a:pt x="46" y="12"/>
                    <a:pt x="4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319" name="Freeform 11">
              <a:extLst>
                <a:ext uri="{FF2B5EF4-FFF2-40B4-BE49-F238E27FC236}">
                  <a16:creationId xmlns:a16="http://schemas.microsoft.com/office/drawing/2014/main" id="{8C879DF6-8A8C-D14C-9B9C-E0EB824DC79F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" y="543"/>
              <a:ext cx="373" cy="284"/>
            </a:xfrm>
            <a:custGeom>
              <a:avLst/>
              <a:gdLst>
                <a:gd name="T0" fmla="*/ 222 w 252"/>
                <a:gd name="T1" fmla="*/ 192 h 192"/>
                <a:gd name="T2" fmla="*/ 30 w 252"/>
                <a:gd name="T3" fmla="*/ 192 h 192"/>
                <a:gd name="T4" fmla="*/ 0 w 252"/>
                <a:gd name="T5" fmla="*/ 162 h 192"/>
                <a:gd name="T6" fmla="*/ 0 w 252"/>
                <a:gd name="T7" fmla="*/ 138 h 192"/>
                <a:gd name="T8" fmla="*/ 6 w 252"/>
                <a:gd name="T9" fmla="*/ 132 h 192"/>
                <a:gd name="T10" fmla="*/ 12 w 252"/>
                <a:gd name="T11" fmla="*/ 138 h 192"/>
                <a:gd name="T12" fmla="*/ 12 w 252"/>
                <a:gd name="T13" fmla="*/ 162 h 192"/>
                <a:gd name="T14" fmla="*/ 30 w 252"/>
                <a:gd name="T15" fmla="*/ 180 h 192"/>
                <a:gd name="T16" fmla="*/ 222 w 252"/>
                <a:gd name="T17" fmla="*/ 180 h 192"/>
                <a:gd name="T18" fmla="*/ 240 w 252"/>
                <a:gd name="T19" fmla="*/ 162 h 192"/>
                <a:gd name="T20" fmla="*/ 240 w 252"/>
                <a:gd name="T21" fmla="*/ 30 h 192"/>
                <a:gd name="T22" fmla="*/ 222 w 252"/>
                <a:gd name="T23" fmla="*/ 12 h 192"/>
                <a:gd name="T24" fmla="*/ 210 w 252"/>
                <a:gd name="T25" fmla="*/ 12 h 192"/>
                <a:gd name="T26" fmla="*/ 204 w 252"/>
                <a:gd name="T27" fmla="*/ 6 h 192"/>
                <a:gd name="T28" fmla="*/ 210 w 252"/>
                <a:gd name="T29" fmla="*/ 0 h 192"/>
                <a:gd name="T30" fmla="*/ 222 w 252"/>
                <a:gd name="T31" fmla="*/ 0 h 192"/>
                <a:gd name="T32" fmla="*/ 252 w 252"/>
                <a:gd name="T33" fmla="*/ 30 h 192"/>
                <a:gd name="T34" fmla="*/ 252 w 252"/>
                <a:gd name="T35" fmla="*/ 162 h 192"/>
                <a:gd name="T36" fmla="*/ 222 w 252"/>
                <a:gd name="T37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2" h="192">
                  <a:moveTo>
                    <a:pt x="222" y="192"/>
                  </a:moveTo>
                  <a:cubicBezTo>
                    <a:pt x="30" y="192"/>
                    <a:pt x="30" y="192"/>
                    <a:pt x="30" y="192"/>
                  </a:cubicBezTo>
                  <a:cubicBezTo>
                    <a:pt x="14" y="192"/>
                    <a:pt x="0" y="179"/>
                    <a:pt x="0" y="162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35"/>
                    <a:pt x="3" y="132"/>
                    <a:pt x="6" y="132"/>
                  </a:cubicBezTo>
                  <a:cubicBezTo>
                    <a:pt x="10" y="132"/>
                    <a:pt x="12" y="135"/>
                    <a:pt x="12" y="138"/>
                  </a:cubicBezTo>
                  <a:cubicBezTo>
                    <a:pt x="12" y="162"/>
                    <a:pt x="12" y="162"/>
                    <a:pt x="12" y="162"/>
                  </a:cubicBezTo>
                  <a:cubicBezTo>
                    <a:pt x="12" y="172"/>
                    <a:pt x="20" y="180"/>
                    <a:pt x="30" y="180"/>
                  </a:cubicBezTo>
                  <a:cubicBezTo>
                    <a:pt x="222" y="180"/>
                    <a:pt x="222" y="180"/>
                    <a:pt x="222" y="180"/>
                  </a:cubicBezTo>
                  <a:cubicBezTo>
                    <a:pt x="232" y="180"/>
                    <a:pt x="240" y="172"/>
                    <a:pt x="240" y="162"/>
                  </a:cubicBezTo>
                  <a:cubicBezTo>
                    <a:pt x="240" y="30"/>
                    <a:pt x="240" y="30"/>
                    <a:pt x="240" y="30"/>
                  </a:cubicBezTo>
                  <a:cubicBezTo>
                    <a:pt x="240" y="20"/>
                    <a:pt x="232" y="12"/>
                    <a:pt x="222" y="12"/>
                  </a:cubicBezTo>
                  <a:cubicBezTo>
                    <a:pt x="210" y="12"/>
                    <a:pt x="210" y="12"/>
                    <a:pt x="210" y="12"/>
                  </a:cubicBezTo>
                  <a:cubicBezTo>
                    <a:pt x="207" y="12"/>
                    <a:pt x="204" y="9"/>
                    <a:pt x="204" y="6"/>
                  </a:cubicBezTo>
                  <a:cubicBezTo>
                    <a:pt x="204" y="3"/>
                    <a:pt x="207" y="0"/>
                    <a:pt x="210" y="0"/>
                  </a:cubicBezTo>
                  <a:cubicBezTo>
                    <a:pt x="222" y="0"/>
                    <a:pt x="222" y="0"/>
                    <a:pt x="222" y="0"/>
                  </a:cubicBezTo>
                  <a:cubicBezTo>
                    <a:pt x="239" y="0"/>
                    <a:pt x="252" y="13"/>
                    <a:pt x="252" y="30"/>
                  </a:cubicBezTo>
                  <a:cubicBezTo>
                    <a:pt x="252" y="162"/>
                    <a:pt x="252" y="162"/>
                    <a:pt x="252" y="162"/>
                  </a:cubicBezTo>
                  <a:cubicBezTo>
                    <a:pt x="252" y="179"/>
                    <a:pt x="239" y="192"/>
                    <a:pt x="222" y="1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</p:grpSp>
      <p:sp>
        <p:nvSpPr>
          <p:cNvPr id="320" name="Freeform 132">
            <a:extLst>
              <a:ext uri="{FF2B5EF4-FFF2-40B4-BE49-F238E27FC236}">
                <a16:creationId xmlns:a16="http://schemas.microsoft.com/office/drawing/2014/main" id="{45BDCAD5-FFA8-D94A-91ED-271D762E1EF5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409731" y="5515535"/>
            <a:ext cx="494523" cy="438368"/>
          </a:xfrm>
          <a:custGeom>
            <a:avLst/>
            <a:gdLst>
              <a:gd name="T0" fmla="*/ 9 w 133"/>
              <a:gd name="T1" fmla="*/ 0 h 116"/>
              <a:gd name="T2" fmla="*/ 0 w 133"/>
              <a:gd name="T3" fmla="*/ 91 h 116"/>
              <a:gd name="T4" fmla="*/ 56 w 133"/>
              <a:gd name="T5" fmla="*/ 99 h 116"/>
              <a:gd name="T6" fmla="*/ 39 w 133"/>
              <a:gd name="T7" fmla="*/ 110 h 116"/>
              <a:gd name="T8" fmla="*/ 39 w 133"/>
              <a:gd name="T9" fmla="*/ 116 h 116"/>
              <a:gd name="T10" fmla="*/ 97 w 133"/>
              <a:gd name="T11" fmla="*/ 113 h 116"/>
              <a:gd name="T12" fmla="*/ 78 w 133"/>
              <a:gd name="T13" fmla="*/ 110 h 116"/>
              <a:gd name="T14" fmla="*/ 124 w 133"/>
              <a:gd name="T15" fmla="*/ 99 h 116"/>
              <a:gd name="T16" fmla="*/ 133 w 133"/>
              <a:gd name="T17" fmla="*/ 8 h 116"/>
              <a:gd name="T18" fmla="*/ 72 w 133"/>
              <a:gd name="T19" fmla="*/ 110 h 116"/>
              <a:gd name="T20" fmla="*/ 61 w 133"/>
              <a:gd name="T21" fmla="*/ 99 h 116"/>
              <a:gd name="T22" fmla="*/ 72 w 133"/>
              <a:gd name="T23" fmla="*/ 110 h 116"/>
              <a:gd name="T24" fmla="*/ 124 w 133"/>
              <a:gd name="T25" fmla="*/ 94 h 116"/>
              <a:gd name="T26" fmla="*/ 6 w 133"/>
              <a:gd name="T27" fmla="*/ 91 h 116"/>
              <a:gd name="T28" fmla="*/ 9 w 133"/>
              <a:gd name="T29" fmla="*/ 5 h 116"/>
              <a:gd name="T30" fmla="*/ 127 w 133"/>
              <a:gd name="T31" fmla="*/ 8 h 116"/>
              <a:gd name="T32" fmla="*/ 109 w 133"/>
              <a:gd name="T33" fmla="*/ 36 h 116"/>
              <a:gd name="T34" fmla="*/ 68 w 133"/>
              <a:gd name="T35" fmla="*/ 19 h 116"/>
              <a:gd name="T36" fmla="*/ 30 w 133"/>
              <a:gd name="T37" fmla="*/ 36 h 116"/>
              <a:gd name="T38" fmla="*/ 30 w 133"/>
              <a:gd name="T39" fmla="*/ 36 h 116"/>
              <a:gd name="T40" fmla="*/ 28 w 133"/>
              <a:gd name="T41" fmla="*/ 37 h 116"/>
              <a:gd name="T42" fmla="*/ 28 w 133"/>
              <a:gd name="T43" fmla="*/ 57 h 116"/>
              <a:gd name="T44" fmla="*/ 23 w 133"/>
              <a:gd name="T45" fmla="*/ 76 h 116"/>
              <a:gd name="T46" fmla="*/ 36 w 133"/>
              <a:gd name="T47" fmla="*/ 77 h 116"/>
              <a:gd name="T48" fmla="*/ 39 w 133"/>
              <a:gd name="T49" fmla="*/ 73 h 116"/>
              <a:gd name="T50" fmla="*/ 34 w 133"/>
              <a:gd name="T51" fmla="*/ 43 h 116"/>
              <a:gd name="T52" fmla="*/ 45 w 133"/>
              <a:gd name="T53" fmla="*/ 66 h 116"/>
              <a:gd name="T54" fmla="*/ 68 w 133"/>
              <a:gd name="T55" fmla="*/ 79 h 116"/>
              <a:gd name="T56" fmla="*/ 71 w 133"/>
              <a:gd name="T57" fmla="*/ 79 h 116"/>
              <a:gd name="T58" fmla="*/ 94 w 133"/>
              <a:gd name="T59" fmla="*/ 66 h 116"/>
              <a:gd name="T60" fmla="*/ 109 w 133"/>
              <a:gd name="T61" fmla="*/ 41 h 116"/>
              <a:gd name="T62" fmla="*/ 109 w 133"/>
              <a:gd name="T63" fmla="*/ 36 h 116"/>
              <a:gd name="T64" fmla="*/ 31 w 133"/>
              <a:gd name="T65" fmla="*/ 66 h 116"/>
              <a:gd name="T66" fmla="*/ 29 w 133"/>
              <a:gd name="T67" fmla="*/ 71 h 116"/>
              <a:gd name="T68" fmla="*/ 69 w 133"/>
              <a:gd name="T69" fmla="*/ 74 h 116"/>
              <a:gd name="T70" fmla="*/ 50 w 133"/>
              <a:gd name="T71" fmla="*/ 50 h 116"/>
              <a:gd name="T72" fmla="*/ 69 w 133"/>
              <a:gd name="T73" fmla="*/ 58 h 116"/>
              <a:gd name="T74" fmla="*/ 89 w 133"/>
              <a:gd name="T75" fmla="*/ 50 h 116"/>
              <a:gd name="T76" fmla="*/ 69 w 133"/>
              <a:gd name="T77" fmla="*/ 52 h 116"/>
              <a:gd name="T78" fmla="*/ 69 w 133"/>
              <a:gd name="T79" fmla="*/ 25 h 116"/>
              <a:gd name="T80" fmla="*/ 69 w 133"/>
              <a:gd name="T81" fmla="*/ 52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33" h="116">
                <a:moveTo>
                  <a:pt x="124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91"/>
                  <a:pt x="0" y="91"/>
                  <a:pt x="0" y="91"/>
                </a:cubicBezTo>
                <a:cubicBezTo>
                  <a:pt x="0" y="95"/>
                  <a:pt x="4" y="99"/>
                  <a:pt x="9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110"/>
                  <a:pt x="56" y="110"/>
                  <a:pt x="56" y="110"/>
                </a:cubicBezTo>
                <a:cubicBezTo>
                  <a:pt x="39" y="110"/>
                  <a:pt x="39" y="110"/>
                  <a:pt x="39" y="110"/>
                </a:cubicBezTo>
                <a:cubicBezTo>
                  <a:pt x="37" y="110"/>
                  <a:pt x="36" y="111"/>
                  <a:pt x="36" y="113"/>
                </a:cubicBezTo>
                <a:cubicBezTo>
                  <a:pt x="36" y="114"/>
                  <a:pt x="37" y="116"/>
                  <a:pt x="39" y="116"/>
                </a:cubicBezTo>
                <a:cubicBezTo>
                  <a:pt x="94" y="116"/>
                  <a:pt x="94" y="116"/>
                  <a:pt x="94" y="116"/>
                </a:cubicBezTo>
                <a:cubicBezTo>
                  <a:pt x="96" y="116"/>
                  <a:pt x="97" y="114"/>
                  <a:pt x="97" y="113"/>
                </a:cubicBezTo>
                <a:cubicBezTo>
                  <a:pt x="97" y="111"/>
                  <a:pt x="96" y="110"/>
                  <a:pt x="94" y="110"/>
                </a:cubicBezTo>
                <a:cubicBezTo>
                  <a:pt x="78" y="110"/>
                  <a:pt x="78" y="110"/>
                  <a:pt x="78" y="110"/>
                </a:cubicBezTo>
                <a:cubicBezTo>
                  <a:pt x="78" y="99"/>
                  <a:pt x="78" y="99"/>
                  <a:pt x="78" y="99"/>
                </a:cubicBezTo>
                <a:cubicBezTo>
                  <a:pt x="124" y="99"/>
                  <a:pt x="124" y="99"/>
                  <a:pt x="124" y="99"/>
                </a:cubicBezTo>
                <a:cubicBezTo>
                  <a:pt x="129" y="99"/>
                  <a:pt x="133" y="95"/>
                  <a:pt x="133" y="91"/>
                </a:cubicBezTo>
                <a:cubicBezTo>
                  <a:pt x="133" y="8"/>
                  <a:pt x="133" y="8"/>
                  <a:pt x="133" y="8"/>
                </a:cubicBezTo>
                <a:cubicBezTo>
                  <a:pt x="133" y="4"/>
                  <a:pt x="129" y="0"/>
                  <a:pt x="124" y="0"/>
                </a:cubicBezTo>
                <a:close/>
                <a:moveTo>
                  <a:pt x="72" y="110"/>
                </a:moveTo>
                <a:cubicBezTo>
                  <a:pt x="61" y="110"/>
                  <a:pt x="61" y="110"/>
                  <a:pt x="61" y="110"/>
                </a:cubicBezTo>
                <a:cubicBezTo>
                  <a:pt x="61" y="99"/>
                  <a:pt x="61" y="99"/>
                  <a:pt x="61" y="99"/>
                </a:cubicBezTo>
                <a:cubicBezTo>
                  <a:pt x="72" y="99"/>
                  <a:pt x="72" y="99"/>
                  <a:pt x="72" y="99"/>
                </a:cubicBezTo>
                <a:lnTo>
                  <a:pt x="72" y="110"/>
                </a:lnTo>
                <a:close/>
                <a:moveTo>
                  <a:pt x="127" y="91"/>
                </a:moveTo>
                <a:cubicBezTo>
                  <a:pt x="127" y="92"/>
                  <a:pt x="126" y="94"/>
                  <a:pt x="124" y="94"/>
                </a:cubicBezTo>
                <a:cubicBezTo>
                  <a:pt x="9" y="94"/>
                  <a:pt x="9" y="94"/>
                  <a:pt x="9" y="94"/>
                </a:cubicBezTo>
                <a:cubicBezTo>
                  <a:pt x="7" y="94"/>
                  <a:pt x="6" y="92"/>
                  <a:pt x="6" y="91"/>
                </a:cubicBezTo>
                <a:cubicBezTo>
                  <a:pt x="6" y="8"/>
                  <a:pt x="6" y="8"/>
                  <a:pt x="6" y="8"/>
                </a:cubicBezTo>
                <a:cubicBezTo>
                  <a:pt x="6" y="7"/>
                  <a:pt x="7" y="5"/>
                  <a:pt x="9" y="5"/>
                </a:cubicBezTo>
                <a:cubicBezTo>
                  <a:pt x="124" y="5"/>
                  <a:pt x="124" y="5"/>
                  <a:pt x="124" y="5"/>
                </a:cubicBezTo>
                <a:cubicBezTo>
                  <a:pt x="126" y="5"/>
                  <a:pt x="127" y="7"/>
                  <a:pt x="127" y="8"/>
                </a:cubicBezTo>
                <a:lnTo>
                  <a:pt x="127" y="91"/>
                </a:lnTo>
                <a:close/>
                <a:moveTo>
                  <a:pt x="109" y="36"/>
                </a:moveTo>
                <a:cubicBezTo>
                  <a:pt x="70" y="19"/>
                  <a:pt x="70" y="19"/>
                  <a:pt x="70" y="19"/>
                </a:cubicBezTo>
                <a:cubicBezTo>
                  <a:pt x="70" y="19"/>
                  <a:pt x="69" y="19"/>
                  <a:pt x="68" y="19"/>
                </a:cubicBezTo>
                <a:cubicBezTo>
                  <a:pt x="30" y="36"/>
                  <a:pt x="30" y="36"/>
                  <a:pt x="30" y="36"/>
                </a:cubicBezTo>
                <a:cubicBezTo>
                  <a:pt x="30" y="36"/>
                  <a:pt x="30" y="36"/>
                  <a:pt x="30" y="36"/>
                </a:cubicBezTo>
                <a:cubicBezTo>
                  <a:pt x="30" y="36"/>
                  <a:pt x="30" y="36"/>
                  <a:pt x="30" y="36"/>
                </a:cubicBezTo>
                <a:cubicBezTo>
                  <a:pt x="30" y="36"/>
                  <a:pt x="30" y="36"/>
                  <a:pt x="30" y="36"/>
                </a:cubicBezTo>
                <a:cubicBezTo>
                  <a:pt x="29" y="36"/>
                  <a:pt x="29" y="36"/>
                  <a:pt x="29" y="37"/>
                </a:cubicBezTo>
                <a:cubicBezTo>
                  <a:pt x="29" y="37"/>
                  <a:pt x="28" y="37"/>
                  <a:pt x="28" y="37"/>
                </a:cubicBezTo>
                <a:cubicBezTo>
                  <a:pt x="28" y="37"/>
                  <a:pt x="28" y="38"/>
                  <a:pt x="28" y="38"/>
                </a:cubicBezTo>
                <a:cubicBezTo>
                  <a:pt x="28" y="57"/>
                  <a:pt x="28" y="57"/>
                  <a:pt x="28" y="57"/>
                </a:cubicBezTo>
                <a:cubicBezTo>
                  <a:pt x="23" y="73"/>
                  <a:pt x="23" y="73"/>
                  <a:pt x="23" y="73"/>
                </a:cubicBezTo>
                <a:cubicBezTo>
                  <a:pt x="22" y="74"/>
                  <a:pt x="22" y="75"/>
                  <a:pt x="23" y="76"/>
                </a:cubicBezTo>
                <a:cubicBezTo>
                  <a:pt x="24" y="77"/>
                  <a:pt x="24" y="77"/>
                  <a:pt x="25" y="77"/>
                </a:cubicBezTo>
                <a:cubicBezTo>
                  <a:pt x="36" y="77"/>
                  <a:pt x="36" y="77"/>
                  <a:pt x="36" y="77"/>
                </a:cubicBezTo>
                <a:cubicBezTo>
                  <a:pt x="37" y="77"/>
                  <a:pt x="38" y="77"/>
                  <a:pt x="38" y="76"/>
                </a:cubicBezTo>
                <a:cubicBezTo>
                  <a:pt x="39" y="75"/>
                  <a:pt x="39" y="74"/>
                  <a:pt x="39" y="73"/>
                </a:cubicBezTo>
                <a:cubicBezTo>
                  <a:pt x="34" y="57"/>
                  <a:pt x="34" y="57"/>
                  <a:pt x="34" y="57"/>
                </a:cubicBezTo>
                <a:cubicBezTo>
                  <a:pt x="34" y="43"/>
                  <a:pt x="34" y="43"/>
                  <a:pt x="34" y="43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66"/>
                  <a:pt x="45" y="66"/>
                  <a:pt x="45" y="66"/>
                </a:cubicBezTo>
                <a:cubicBezTo>
                  <a:pt x="45" y="67"/>
                  <a:pt x="45" y="68"/>
                  <a:pt x="46" y="68"/>
                </a:cubicBezTo>
                <a:cubicBezTo>
                  <a:pt x="68" y="79"/>
                  <a:pt x="68" y="79"/>
                  <a:pt x="68" y="79"/>
                </a:cubicBezTo>
                <a:cubicBezTo>
                  <a:pt x="68" y="80"/>
                  <a:pt x="69" y="80"/>
                  <a:pt x="69" y="80"/>
                </a:cubicBezTo>
                <a:cubicBezTo>
                  <a:pt x="70" y="80"/>
                  <a:pt x="70" y="80"/>
                  <a:pt x="71" y="79"/>
                </a:cubicBezTo>
                <a:cubicBezTo>
                  <a:pt x="93" y="68"/>
                  <a:pt x="93" y="68"/>
                  <a:pt x="93" y="68"/>
                </a:cubicBezTo>
                <a:cubicBezTo>
                  <a:pt x="94" y="68"/>
                  <a:pt x="94" y="67"/>
                  <a:pt x="94" y="66"/>
                </a:cubicBezTo>
                <a:cubicBezTo>
                  <a:pt x="94" y="47"/>
                  <a:pt x="94" y="47"/>
                  <a:pt x="94" y="47"/>
                </a:cubicBezTo>
                <a:cubicBezTo>
                  <a:pt x="109" y="41"/>
                  <a:pt x="109" y="41"/>
                  <a:pt x="109" y="41"/>
                </a:cubicBezTo>
                <a:cubicBezTo>
                  <a:pt x="110" y="41"/>
                  <a:pt x="111" y="40"/>
                  <a:pt x="111" y="38"/>
                </a:cubicBezTo>
                <a:cubicBezTo>
                  <a:pt x="111" y="37"/>
                  <a:pt x="110" y="36"/>
                  <a:pt x="109" y="36"/>
                </a:cubicBezTo>
                <a:close/>
                <a:moveTo>
                  <a:pt x="29" y="71"/>
                </a:moveTo>
                <a:cubicBezTo>
                  <a:pt x="31" y="66"/>
                  <a:pt x="31" y="66"/>
                  <a:pt x="31" y="66"/>
                </a:cubicBezTo>
                <a:cubicBezTo>
                  <a:pt x="32" y="71"/>
                  <a:pt x="32" y="71"/>
                  <a:pt x="32" y="71"/>
                </a:cubicBezTo>
                <a:lnTo>
                  <a:pt x="29" y="71"/>
                </a:lnTo>
                <a:close/>
                <a:moveTo>
                  <a:pt x="89" y="64"/>
                </a:moveTo>
                <a:cubicBezTo>
                  <a:pt x="69" y="74"/>
                  <a:pt x="69" y="74"/>
                  <a:pt x="69" y="74"/>
                </a:cubicBezTo>
                <a:cubicBezTo>
                  <a:pt x="50" y="64"/>
                  <a:pt x="50" y="64"/>
                  <a:pt x="50" y="64"/>
                </a:cubicBezTo>
                <a:cubicBezTo>
                  <a:pt x="50" y="50"/>
                  <a:pt x="50" y="50"/>
                  <a:pt x="50" y="50"/>
                </a:cubicBezTo>
                <a:cubicBezTo>
                  <a:pt x="68" y="57"/>
                  <a:pt x="68" y="57"/>
                  <a:pt x="68" y="57"/>
                </a:cubicBezTo>
                <a:cubicBezTo>
                  <a:pt x="69" y="58"/>
                  <a:pt x="69" y="58"/>
                  <a:pt x="69" y="58"/>
                </a:cubicBezTo>
                <a:cubicBezTo>
                  <a:pt x="70" y="58"/>
                  <a:pt x="70" y="58"/>
                  <a:pt x="70" y="57"/>
                </a:cubicBezTo>
                <a:cubicBezTo>
                  <a:pt x="89" y="50"/>
                  <a:pt x="89" y="50"/>
                  <a:pt x="89" y="50"/>
                </a:cubicBezTo>
                <a:lnTo>
                  <a:pt x="89" y="64"/>
                </a:lnTo>
                <a:close/>
                <a:moveTo>
                  <a:pt x="69" y="52"/>
                </a:moveTo>
                <a:cubicBezTo>
                  <a:pt x="38" y="38"/>
                  <a:pt x="38" y="38"/>
                  <a:pt x="38" y="38"/>
                </a:cubicBezTo>
                <a:cubicBezTo>
                  <a:pt x="69" y="25"/>
                  <a:pt x="69" y="25"/>
                  <a:pt x="69" y="25"/>
                </a:cubicBezTo>
                <a:cubicBezTo>
                  <a:pt x="101" y="38"/>
                  <a:pt x="101" y="38"/>
                  <a:pt x="101" y="38"/>
                </a:cubicBezTo>
                <a:lnTo>
                  <a:pt x="69" y="5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>
              <a:latin typeface="+mj-lt"/>
            </a:endParaRPr>
          </a:p>
        </p:txBody>
      </p:sp>
      <p:grpSp>
        <p:nvGrpSpPr>
          <p:cNvPr id="325" name="Group 104">
            <a:extLst>
              <a:ext uri="{FF2B5EF4-FFF2-40B4-BE49-F238E27FC236}">
                <a16:creationId xmlns:a16="http://schemas.microsoft.com/office/drawing/2014/main" id="{C933286F-FB2B-2B48-B689-90FB1B740D79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207268" y="5477733"/>
            <a:ext cx="341846" cy="513972"/>
            <a:chOff x="1443" y="2997"/>
            <a:chExt cx="284" cy="427"/>
          </a:xfrm>
          <a:solidFill>
            <a:schemeClr val="accent1"/>
          </a:solidFill>
        </p:grpSpPr>
        <p:sp>
          <p:nvSpPr>
            <p:cNvPr id="326" name="Freeform 105">
              <a:extLst>
                <a:ext uri="{FF2B5EF4-FFF2-40B4-BE49-F238E27FC236}">
                  <a16:creationId xmlns:a16="http://schemas.microsoft.com/office/drawing/2014/main" id="{EBD25FD2-6E1F-C448-BE38-E904E3A2FB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2" y="3104"/>
              <a:ext cx="261" cy="320"/>
            </a:xfrm>
            <a:custGeom>
              <a:avLst/>
              <a:gdLst>
                <a:gd name="T0" fmla="*/ 155 w 176"/>
                <a:gd name="T1" fmla="*/ 216 h 216"/>
                <a:gd name="T2" fmla="*/ 59 w 176"/>
                <a:gd name="T3" fmla="*/ 216 h 216"/>
                <a:gd name="T4" fmla="*/ 54 w 176"/>
                <a:gd name="T5" fmla="*/ 213 h 216"/>
                <a:gd name="T6" fmla="*/ 6 w 176"/>
                <a:gd name="T7" fmla="*/ 141 h 216"/>
                <a:gd name="T8" fmla="*/ 4 w 176"/>
                <a:gd name="T9" fmla="*/ 116 h 216"/>
                <a:gd name="T10" fmla="*/ 17 w 176"/>
                <a:gd name="T11" fmla="*/ 108 h 216"/>
                <a:gd name="T12" fmla="*/ 59 w 176"/>
                <a:gd name="T13" fmla="*/ 137 h 216"/>
                <a:gd name="T14" fmla="*/ 59 w 176"/>
                <a:gd name="T15" fmla="*/ 24 h 216"/>
                <a:gd name="T16" fmla="*/ 83 w 176"/>
                <a:gd name="T17" fmla="*/ 0 h 216"/>
                <a:gd name="T18" fmla="*/ 107 w 176"/>
                <a:gd name="T19" fmla="*/ 24 h 216"/>
                <a:gd name="T20" fmla="*/ 107 w 176"/>
                <a:gd name="T21" fmla="*/ 92 h 216"/>
                <a:gd name="T22" fmla="*/ 156 w 176"/>
                <a:gd name="T23" fmla="*/ 108 h 216"/>
                <a:gd name="T24" fmla="*/ 173 w 176"/>
                <a:gd name="T25" fmla="*/ 145 h 216"/>
                <a:gd name="T26" fmla="*/ 161 w 176"/>
                <a:gd name="T27" fmla="*/ 211 h 216"/>
                <a:gd name="T28" fmla="*/ 155 w 176"/>
                <a:gd name="T29" fmla="*/ 216 h 216"/>
                <a:gd name="T30" fmla="*/ 62 w 176"/>
                <a:gd name="T31" fmla="*/ 204 h 216"/>
                <a:gd name="T32" fmla="*/ 150 w 176"/>
                <a:gd name="T33" fmla="*/ 204 h 216"/>
                <a:gd name="T34" fmla="*/ 161 w 176"/>
                <a:gd name="T35" fmla="*/ 143 h 216"/>
                <a:gd name="T36" fmla="*/ 152 w 176"/>
                <a:gd name="T37" fmla="*/ 120 h 216"/>
                <a:gd name="T38" fmla="*/ 99 w 176"/>
                <a:gd name="T39" fmla="*/ 102 h 216"/>
                <a:gd name="T40" fmla="*/ 95 w 176"/>
                <a:gd name="T41" fmla="*/ 96 h 216"/>
                <a:gd name="T42" fmla="*/ 95 w 176"/>
                <a:gd name="T43" fmla="*/ 24 h 216"/>
                <a:gd name="T44" fmla="*/ 83 w 176"/>
                <a:gd name="T45" fmla="*/ 12 h 216"/>
                <a:gd name="T46" fmla="*/ 71 w 176"/>
                <a:gd name="T47" fmla="*/ 24 h 216"/>
                <a:gd name="T48" fmla="*/ 71 w 176"/>
                <a:gd name="T49" fmla="*/ 156 h 216"/>
                <a:gd name="T50" fmla="*/ 67 w 176"/>
                <a:gd name="T51" fmla="*/ 162 h 216"/>
                <a:gd name="T52" fmla="*/ 60 w 176"/>
                <a:gd name="T53" fmla="*/ 159 h 216"/>
                <a:gd name="T54" fmla="*/ 17 w 176"/>
                <a:gd name="T55" fmla="*/ 120 h 216"/>
                <a:gd name="T56" fmla="*/ 14 w 176"/>
                <a:gd name="T57" fmla="*/ 121 h 216"/>
                <a:gd name="T58" fmla="*/ 16 w 176"/>
                <a:gd name="T59" fmla="*/ 135 h 216"/>
                <a:gd name="T60" fmla="*/ 62 w 176"/>
                <a:gd name="T61" fmla="*/ 204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76" h="216">
                  <a:moveTo>
                    <a:pt x="155" y="216"/>
                  </a:moveTo>
                  <a:cubicBezTo>
                    <a:pt x="59" y="216"/>
                    <a:pt x="59" y="216"/>
                    <a:pt x="59" y="216"/>
                  </a:cubicBezTo>
                  <a:cubicBezTo>
                    <a:pt x="57" y="216"/>
                    <a:pt x="55" y="215"/>
                    <a:pt x="54" y="213"/>
                  </a:cubicBezTo>
                  <a:cubicBezTo>
                    <a:pt x="6" y="141"/>
                    <a:pt x="6" y="141"/>
                    <a:pt x="6" y="141"/>
                  </a:cubicBezTo>
                  <a:cubicBezTo>
                    <a:pt x="2" y="135"/>
                    <a:pt x="0" y="124"/>
                    <a:pt x="4" y="116"/>
                  </a:cubicBezTo>
                  <a:cubicBezTo>
                    <a:pt x="6" y="111"/>
                    <a:pt x="11" y="108"/>
                    <a:pt x="17" y="108"/>
                  </a:cubicBezTo>
                  <a:cubicBezTo>
                    <a:pt x="30" y="108"/>
                    <a:pt x="42" y="113"/>
                    <a:pt x="59" y="137"/>
                  </a:cubicBezTo>
                  <a:cubicBezTo>
                    <a:pt x="59" y="24"/>
                    <a:pt x="59" y="24"/>
                    <a:pt x="59" y="24"/>
                  </a:cubicBezTo>
                  <a:cubicBezTo>
                    <a:pt x="59" y="11"/>
                    <a:pt x="70" y="0"/>
                    <a:pt x="83" y="0"/>
                  </a:cubicBezTo>
                  <a:cubicBezTo>
                    <a:pt x="96" y="0"/>
                    <a:pt x="107" y="11"/>
                    <a:pt x="107" y="24"/>
                  </a:cubicBezTo>
                  <a:cubicBezTo>
                    <a:pt x="107" y="92"/>
                    <a:pt x="107" y="92"/>
                    <a:pt x="107" y="92"/>
                  </a:cubicBezTo>
                  <a:cubicBezTo>
                    <a:pt x="156" y="108"/>
                    <a:pt x="156" y="108"/>
                    <a:pt x="156" y="108"/>
                  </a:cubicBezTo>
                  <a:cubicBezTo>
                    <a:pt x="172" y="113"/>
                    <a:pt x="176" y="131"/>
                    <a:pt x="173" y="145"/>
                  </a:cubicBezTo>
                  <a:cubicBezTo>
                    <a:pt x="161" y="211"/>
                    <a:pt x="161" y="211"/>
                    <a:pt x="161" y="211"/>
                  </a:cubicBezTo>
                  <a:cubicBezTo>
                    <a:pt x="161" y="214"/>
                    <a:pt x="158" y="216"/>
                    <a:pt x="155" y="216"/>
                  </a:cubicBezTo>
                  <a:close/>
                  <a:moveTo>
                    <a:pt x="62" y="204"/>
                  </a:moveTo>
                  <a:cubicBezTo>
                    <a:pt x="150" y="204"/>
                    <a:pt x="150" y="204"/>
                    <a:pt x="150" y="204"/>
                  </a:cubicBezTo>
                  <a:cubicBezTo>
                    <a:pt x="161" y="143"/>
                    <a:pt x="161" y="143"/>
                    <a:pt x="161" y="143"/>
                  </a:cubicBezTo>
                  <a:cubicBezTo>
                    <a:pt x="163" y="134"/>
                    <a:pt x="161" y="123"/>
                    <a:pt x="152" y="120"/>
                  </a:cubicBezTo>
                  <a:cubicBezTo>
                    <a:pt x="99" y="102"/>
                    <a:pt x="99" y="102"/>
                    <a:pt x="99" y="102"/>
                  </a:cubicBezTo>
                  <a:cubicBezTo>
                    <a:pt x="97" y="101"/>
                    <a:pt x="95" y="99"/>
                    <a:pt x="95" y="96"/>
                  </a:cubicBezTo>
                  <a:cubicBezTo>
                    <a:pt x="95" y="24"/>
                    <a:pt x="95" y="24"/>
                    <a:pt x="95" y="24"/>
                  </a:cubicBezTo>
                  <a:cubicBezTo>
                    <a:pt x="95" y="17"/>
                    <a:pt x="90" y="12"/>
                    <a:pt x="83" y="12"/>
                  </a:cubicBezTo>
                  <a:cubicBezTo>
                    <a:pt x="77" y="12"/>
                    <a:pt x="71" y="18"/>
                    <a:pt x="71" y="24"/>
                  </a:cubicBezTo>
                  <a:cubicBezTo>
                    <a:pt x="71" y="156"/>
                    <a:pt x="71" y="156"/>
                    <a:pt x="71" y="156"/>
                  </a:cubicBezTo>
                  <a:cubicBezTo>
                    <a:pt x="71" y="159"/>
                    <a:pt x="69" y="161"/>
                    <a:pt x="67" y="162"/>
                  </a:cubicBezTo>
                  <a:cubicBezTo>
                    <a:pt x="64" y="163"/>
                    <a:pt x="62" y="162"/>
                    <a:pt x="60" y="159"/>
                  </a:cubicBezTo>
                  <a:cubicBezTo>
                    <a:pt x="37" y="123"/>
                    <a:pt x="26" y="120"/>
                    <a:pt x="17" y="120"/>
                  </a:cubicBezTo>
                  <a:cubicBezTo>
                    <a:pt x="15" y="120"/>
                    <a:pt x="15" y="121"/>
                    <a:pt x="14" y="121"/>
                  </a:cubicBezTo>
                  <a:cubicBezTo>
                    <a:pt x="13" y="124"/>
                    <a:pt x="14" y="131"/>
                    <a:pt x="16" y="135"/>
                  </a:cubicBezTo>
                  <a:lnTo>
                    <a:pt x="62" y="2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j-lt"/>
              </a:endParaRPr>
            </a:p>
          </p:txBody>
        </p:sp>
        <p:sp>
          <p:nvSpPr>
            <p:cNvPr id="327" name="Freeform 106">
              <a:extLst>
                <a:ext uri="{FF2B5EF4-FFF2-40B4-BE49-F238E27FC236}">
                  <a16:creationId xmlns:a16="http://schemas.microsoft.com/office/drawing/2014/main" id="{BD9B7B3C-0689-BA4C-ABBF-BCE7E3B46DB5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6" y="3122"/>
              <a:ext cx="71" cy="17"/>
            </a:xfrm>
            <a:custGeom>
              <a:avLst/>
              <a:gdLst>
                <a:gd name="T0" fmla="*/ 42 w 48"/>
                <a:gd name="T1" fmla="*/ 12 h 12"/>
                <a:gd name="T2" fmla="*/ 6 w 48"/>
                <a:gd name="T3" fmla="*/ 12 h 12"/>
                <a:gd name="T4" fmla="*/ 0 w 48"/>
                <a:gd name="T5" fmla="*/ 6 h 12"/>
                <a:gd name="T6" fmla="*/ 6 w 48"/>
                <a:gd name="T7" fmla="*/ 0 h 12"/>
                <a:gd name="T8" fmla="*/ 42 w 48"/>
                <a:gd name="T9" fmla="*/ 0 h 12"/>
                <a:gd name="T10" fmla="*/ 48 w 48"/>
                <a:gd name="T11" fmla="*/ 6 h 12"/>
                <a:gd name="T12" fmla="*/ 42 w 4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2">
                  <a:moveTo>
                    <a:pt x="4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6" y="0"/>
                    <a:pt x="48" y="3"/>
                    <a:pt x="48" y="6"/>
                  </a:cubicBezTo>
                  <a:cubicBezTo>
                    <a:pt x="48" y="9"/>
                    <a:pt x="46" y="12"/>
                    <a:pt x="4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j-lt"/>
              </a:endParaRPr>
            </a:p>
          </p:txBody>
        </p:sp>
        <p:sp>
          <p:nvSpPr>
            <p:cNvPr id="328" name="Freeform 107">
              <a:extLst>
                <a:ext uri="{FF2B5EF4-FFF2-40B4-BE49-F238E27FC236}">
                  <a16:creationId xmlns:a16="http://schemas.microsoft.com/office/drawing/2014/main" id="{C9272C8E-5CB2-4643-AEA6-BE716984C944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8" y="3031"/>
              <a:ext cx="55" cy="55"/>
            </a:xfrm>
            <a:custGeom>
              <a:avLst/>
              <a:gdLst>
                <a:gd name="T0" fmla="*/ 6 w 37"/>
                <a:gd name="T1" fmla="*/ 37 h 37"/>
                <a:gd name="T2" fmla="*/ 2 w 37"/>
                <a:gd name="T3" fmla="*/ 35 h 37"/>
                <a:gd name="T4" fmla="*/ 2 w 37"/>
                <a:gd name="T5" fmla="*/ 27 h 37"/>
                <a:gd name="T6" fmla="*/ 26 w 37"/>
                <a:gd name="T7" fmla="*/ 3 h 37"/>
                <a:gd name="T8" fmla="*/ 34 w 37"/>
                <a:gd name="T9" fmla="*/ 3 h 37"/>
                <a:gd name="T10" fmla="*/ 34 w 37"/>
                <a:gd name="T11" fmla="*/ 11 h 37"/>
                <a:gd name="T12" fmla="*/ 10 w 37"/>
                <a:gd name="T13" fmla="*/ 35 h 37"/>
                <a:gd name="T14" fmla="*/ 6 w 37"/>
                <a:gd name="T1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37">
                  <a:moveTo>
                    <a:pt x="6" y="37"/>
                  </a:moveTo>
                  <a:cubicBezTo>
                    <a:pt x="5" y="37"/>
                    <a:pt x="3" y="36"/>
                    <a:pt x="2" y="35"/>
                  </a:cubicBezTo>
                  <a:cubicBezTo>
                    <a:pt x="0" y="33"/>
                    <a:pt x="0" y="29"/>
                    <a:pt x="2" y="27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8" y="0"/>
                    <a:pt x="32" y="0"/>
                    <a:pt x="34" y="3"/>
                  </a:cubicBezTo>
                  <a:cubicBezTo>
                    <a:pt x="37" y="5"/>
                    <a:pt x="37" y="9"/>
                    <a:pt x="34" y="11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9" y="36"/>
                    <a:pt x="8" y="37"/>
                    <a:pt x="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j-lt"/>
              </a:endParaRPr>
            </a:p>
          </p:txBody>
        </p:sp>
        <p:sp>
          <p:nvSpPr>
            <p:cNvPr id="329" name="Freeform 108">
              <a:extLst>
                <a:ext uri="{FF2B5EF4-FFF2-40B4-BE49-F238E27FC236}">
                  <a16:creationId xmlns:a16="http://schemas.microsoft.com/office/drawing/2014/main" id="{CA4C5504-30D4-1D40-B292-CD5DA7231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1585" y="2997"/>
              <a:ext cx="18" cy="71"/>
            </a:xfrm>
            <a:custGeom>
              <a:avLst/>
              <a:gdLst>
                <a:gd name="T0" fmla="*/ 6 w 12"/>
                <a:gd name="T1" fmla="*/ 48 h 48"/>
                <a:gd name="T2" fmla="*/ 0 w 12"/>
                <a:gd name="T3" fmla="*/ 42 h 48"/>
                <a:gd name="T4" fmla="*/ 0 w 12"/>
                <a:gd name="T5" fmla="*/ 6 h 48"/>
                <a:gd name="T6" fmla="*/ 6 w 12"/>
                <a:gd name="T7" fmla="*/ 0 h 48"/>
                <a:gd name="T8" fmla="*/ 12 w 12"/>
                <a:gd name="T9" fmla="*/ 6 h 48"/>
                <a:gd name="T10" fmla="*/ 12 w 12"/>
                <a:gd name="T11" fmla="*/ 42 h 48"/>
                <a:gd name="T12" fmla="*/ 6 w 12"/>
                <a:gd name="T1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48">
                  <a:moveTo>
                    <a:pt x="6" y="48"/>
                  </a:moveTo>
                  <a:cubicBezTo>
                    <a:pt x="3" y="48"/>
                    <a:pt x="0" y="45"/>
                    <a:pt x="0" y="4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" y="0"/>
                    <a:pt x="12" y="3"/>
                    <a:pt x="12" y="6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5"/>
                    <a:pt x="10" y="48"/>
                    <a:pt x="6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j-lt"/>
              </a:endParaRPr>
            </a:p>
          </p:txBody>
        </p:sp>
        <p:sp>
          <p:nvSpPr>
            <p:cNvPr id="330" name="Freeform 109">
              <a:extLst>
                <a:ext uri="{FF2B5EF4-FFF2-40B4-BE49-F238E27FC236}">
                  <a16:creationId xmlns:a16="http://schemas.microsoft.com/office/drawing/2014/main" id="{7B5112E2-4CA4-294E-BC9B-DD315AEE8935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8" y="3031"/>
              <a:ext cx="55" cy="55"/>
            </a:xfrm>
            <a:custGeom>
              <a:avLst/>
              <a:gdLst>
                <a:gd name="T0" fmla="*/ 30 w 37"/>
                <a:gd name="T1" fmla="*/ 37 h 37"/>
                <a:gd name="T2" fmla="*/ 26 w 37"/>
                <a:gd name="T3" fmla="*/ 35 h 37"/>
                <a:gd name="T4" fmla="*/ 2 w 37"/>
                <a:gd name="T5" fmla="*/ 11 h 37"/>
                <a:gd name="T6" fmla="*/ 2 w 37"/>
                <a:gd name="T7" fmla="*/ 3 h 37"/>
                <a:gd name="T8" fmla="*/ 10 w 37"/>
                <a:gd name="T9" fmla="*/ 3 h 37"/>
                <a:gd name="T10" fmla="*/ 34 w 37"/>
                <a:gd name="T11" fmla="*/ 27 h 37"/>
                <a:gd name="T12" fmla="*/ 34 w 37"/>
                <a:gd name="T13" fmla="*/ 35 h 37"/>
                <a:gd name="T14" fmla="*/ 30 w 37"/>
                <a:gd name="T1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37">
                  <a:moveTo>
                    <a:pt x="30" y="37"/>
                  </a:moveTo>
                  <a:cubicBezTo>
                    <a:pt x="29" y="37"/>
                    <a:pt x="27" y="36"/>
                    <a:pt x="26" y="35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0" y="9"/>
                    <a:pt x="0" y="5"/>
                    <a:pt x="2" y="3"/>
                  </a:cubicBezTo>
                  <a:cubicBezTo>
                    <a:pt x="4" y="0"/>
                    <a:pt x="8" y="0"/>
                    <a:pt x="10" y="3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7" y="29"/>
                    <a:pt x="37" y="33"/>
                    <a:pt x="34" y="35"/>
                  </a:cubicBezTo>
                  <a:cubicBezTo>
                    <a:pt x="33" y="36"/>
                    <a:pt x="32" y="37"/>
                    <a:pt x="30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j-lt"/>
              </a:endParaRPr>
            </a:p>
          </p:txBody>
        </p:sp>
        <p:sp>
          <p:nvSpPr>
            <p:cNvPr id="331" name="Freeform 110">
              <a:extLst>
                <a:ext uri="{FF2B5EF4-FFF2-40B4-BE49-F238E27FC236}">
                  <a16:creationId xmlns:a16="http://schemas.microsoft.com/office/drawing/2014/main" id="{B8173CE6-5D1A-A846-84AC-EC2E79F0576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3" y="3122"/>
              <a:ext cx="71" cy="17"/>
            </a:xfrm>
            <a:custGeom>
              <a:avLst/>
              <a:gdLst>
                <a:gd name="T0" fmla="*/ 42 w 48"/>
                <a:gd name="T1" fmla="*/ 12 h 12"/>
                <a:gd name="T2" fmla="*/ 6 w 48"/>
                <a:gd name="T3" fmla="*/ 12 h 12"/>
                <a:gd name="T4" fmla="*/ 0 w 48"/>
                <a:gd name="T5" fmla="*/ 6 h 12"/>
                <a:gd name="T6" fmla="*/ 6 w 48"/>
                <a:gd name="T7" fmla="*/ 0 h 12"/>
                <a:gd name="T8" fmla="*/ 42 w 48"/>
                <a:gd name="T9" fmla="*/ 0 h 12"/>
                <a:gd name="T10" fmla="*/ 48 w 48"/>
                <a:gd name="T11" fmla="*/ 6 h 12"/>
                <a:gd name="T12" fmla="*/ 42 w 4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2">
                  <a:moveTo>
                    <a:pt x="4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6" y="0"/>
                    <a:pt x="48" y="3"/>
                    <a:pt x="48" y="6"/>
                  </a:cubicBezTo>
                  <a:cubicBezTo>
                    <a:pt x="48" y="9"/>
                    <a:pt x="46" y="12"/>
                    <a:pt x="4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j-lt"/>
              </a:endParaRPr>
            </a:p>
          </p:txBody>
        </p:sp>
      </p:grpSp>
      <p:grpSp>
        <p:nvGrpSpPr>
          <p:cNvPr id="332" name="Group 48">
            <a:extLst>
              <a:ext uri="{FF2B5EF4-FFF2-40B4-BE49-F238E27FC236}">
                <a16:creationId xmlns:a16="http://schemas.microsoft.com/office/drawing/2014/main" id="{845CA248-13D3-B844-9F40-7BA5E1132E69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10941132" y="3109340"/>
            <a:ext cx="515826" cy="496764"/>
            <a:chOff x="6532" y="451"/>
            <a:chExt cx="433" cy="417"/>
          </a:xfrm>
          <a:solidFill>
            <a:schemeClr val="accent1"/>
          </a:solidFill>
        </p:grpSpPr>
        <p:sp>
          <p:nvSpPr>
            <p:cNvPr id="333" name="Freeform 49">
              <a:extLst>
                <a:ext uri="{FF2B5EF4-FFF2-40B4-BE49-F238E27FC236}">
                  <a16:creationId xmlns:a16="http://schemas.microsoft.com/office/drawing/2014/main" id="{17E6D66F-E2A5-7445-867C-00B311AB2CDF}"/>
                </a:ext>
              </a:extLst>
            </p:cNvPr>
            <p:cNvSpPr>
              <a:spLocks/>
            </p:cNvSpPr>
            <p:nvPr/>
          </p:nvSpPr>
          <p:spPr bwMode="auto">
            <a:xfrm>
              <a:off x="6837" y="621"/>
              <a:ext cx="128" cy="94"/>
            </a:xfrm>
            <a:custGeom>
              <a:avLst/>
              <a:gdLst>
                <a:gd name="T0" fmla="*/ 7 w 86"/>
                <a:gd name="T1" fmla="*/ 64 h 64"/>
                <a:gd name="T2" fmla="*/ 3 w 86"/>
                <a:gd name="T3" fmla="*/ 63 h 64"/>
                <a:gd name="T4" fmla="*/ 1 w 86"/>
                <a:gd name="T5" fmla="*/ 55 h 64"/>
                <a:gd name="T6" fmla="*/ 34 w 86"/>
                <a:gd name="T7" fmla="*/ 3 h 64"/>
                <a:gd name="T8" fmla="*/ 38 w 86"/>
                <a:gd name="T9" fmla="*/ 0 h 64"/>
                <a:gd name="T10" fmla="*/ 43 w 86"/>
                <a:gd name="T11" fmla="*/ 2 h 64"/>
                <a:gd name="T12" fmla="*/ 84 w 86"/>
                <a:gd name="T13" fmla="*/ 48 h 64"/>
                <a:gd name="T14" fmla="*/ 84 w 86"/>
                <a:gd name="T15" fmla="*/ 56 h 64"/>
                <a:gd name="T16" fmla="*/ 75 w 86"/>
                <a:gd name="T17" fmla="*/ 56 h 64"/>
                <a:gd name="T18" fmla="*/ 40 w 86"/>
                <a:gd name="T19" fmla="*/ 16 h 64"/>
                <a:gd name="T20" fmla="*/ 12 w 86"/>
                <a:gd name="T21" fmla="*/ 61 h 64"/>
                <a:gd name="T22" fmla="*/ 7 w 86"/>
                <a:gd name="T2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6" h="64">
                  <a:moveTo>
                    <a:pt x="7" y="64"/>
                  </a:moveTo>
                  <a:cubicBezTo>
                    <a:pt x="5" y="64"/>
                    <a:pt x="4" y="64"/>
                    <a:pt x="3" y="63"/>
                  </a:cubicBezTo>
                  <a:cubicBezTo>
                    <a:pt x="1" y="62"/>
                    <a:pt x="0" y="58"/>
                    <a:pt x="1" y="55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5" y="1"/>
                    <a:pt x="36" y="0"/>
                    <a:pt x="38" y="0"/>
                  </a:cubicBezTo>
                  <a:cubicBezTo>
                    <a:pt x="40" y="0"/>
                    <a:pt x="42" y="1"/>
                    <a:pt x="43" y="2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6" y="50"/>
                    <a:pt x="86" y="54"/>
                    <a:pt x="84" y="56"/>
                  </a:cubicBezTo>
                  <a:cubicBezTo>
                    <a:pt x="81" y="58"/>
                    <a:pt x="78" y="58"/>
                    <a:pt x="75" y="56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1" y="63"/>
                    <a:pt x="9" y="64"/>
                    <a:pt x="7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334" name="Freeform 50">
              <a:extLst>
                <a:ext uri="{FF2B5EF4-FFF2-40B4-BE49-F238E27FC236}">
                  <a16:creationId xmlns:a16="http://schemas.microsoft.com/office/drawing/2014/main" id="{A947C942-EA82-4B48-9330-14A742F71BE2}"/>
                </a:ext>
              </a:extLst>
            </p:cNvPr>
            <p:cNvSpPr>
              <a:spLocks/>
            </p:cNvSpPr>
            <p:nvPr/>
          </p:nvSpPr>
          <p:spPr bwMode="auto">
            <a:xfrm>
              <a:off x="6759" y="621"/>
              <a:ext cx="157" cy="233"/>
            </a:xfrm>
            <a:custGeom>
              <a:avLst/>
              <a:gdLst>
                <a:gd name="T0" fmla="*/ 7 w 106"/>
                <a:gd name="T1" fmla="*/ 158 h 158"/>
                <a:gd name="T2" fmla="*/ 1 w 106"/>
                <a:gd name="T3" fmla="*/ 154 h 158"/>
                <a:gd name="T4" fmla="*/ 5 w 106"/>
                <a:gd name="T5" fmla="*/ 147 h 158"/>
                <a:gd name="T6" fmla="*/ 74 w 106"/>
                <a:gd name="T7" fmla="*/ 94 h 158"/>
                <a:gd name="T8" fmla="*/ 86 w 106"/>
                <a:gd name="T9" fmla="*/ 8 h 158"/>
                <a:gd name="T10" fmla="*/ 90 w 106"/>
                <a:gd name="T11" fmla="*/ 1 h 158"/>
                <a:gd name="T12" fmla="*/ 97 w 106"/>
                <a:gd name="T13" fmla="*/ 5 h 158"/>
                <a:gd name="T14" fmla="*/ 84 w 106"/>
                <a:gd name="T15" fmla="*/ 100 h 158"/>
                <a:gd name="T16" fmla="*/ 8 w 106"/>
                <a:gd name="T17" fmla="*/ 158 h 158"/>
                <a:gd name="T18" fmla="*/ 7 w 106"/>
                <a:gd name="T19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58">
                  <a:moveTo>
                    <a:pt x="7" y="158"/>
                  </a:moveTo>
                  <a:cubicBezTo>
                    <a:pt x="4" y="158"/>
                    <a:pt x="2" y="157"/>
                    <a:pt x="1" y="154"/>
                  </a:cubicBezTo>
                  <a:cubicBezTo>
                    <a:pt x="0" y="151"/>
                    <a:pt x="2" y="147"/>
                    <a:pt x="5" y="147"/>
                  </a:cubicBezTo>
                  <a:cubicBezTo>
                    <a:pt x="34" y="139"/>
                    <a:pt x="59" y="121"/>
                    <a:pt x="74" y="94"/>
                  </a:cubicBezTo>
                  <a:cubicBezTo>
                    <a:pt x="89" y="68"/>
                    <a:pt x="93" y="38"/>
                    <a:pt x="86" y="8"/>
                  </a:cubicBezTo>
                  <a:cubicBezTo>
                    <a:pt x="85" y="5"/>
                    <a:pt x="87" y="2"/>
                    <a:pt x="90" y="1"/>
                  </a:cubicBezTo>
                  <a:cubicBezTo>
                    <a:pt x="93" y="0"/>
                    <a:pt x="97" y="2"/>
                    <a:pt x="97" y="5"/>
                  </a:cubicBezTo>
                  <a:cubicBezTo>
                    <a:pt x="106" y="38"/>
                    <a:pt x="101" y="71"/>
                    <a:pt x="84" y="100"/>
                  </a:cubicBezTo>
                  <a:cubicBezTo>
                    <a:pt x="67" y="129"/>
                    <a:pt x="40" y="150"/>
                    <a:pt x="8" y="158"/>
                  </a:cubicBezTo>
                  <a:cubicBezTo>
                    <a:pt x="8" y="158"/>
                    <a:pt x="7" y="158"/>
                    <a:pt x="7" y="1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335" name="Freeform 51">
              <a:extLst>
                <a:ext uri="{FF2B5EF4-FFF2-40B4-BE49-F238E27FC236}">
                  <a16:creationId xmlns:a16="http://schemas.microsoft.com/office/drawing/2014/main" id="{F6FECDDB-A3E0-AB42-AE11-B42BD5D93CE1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9" y="451"/>
              <a:ext cx="110" cy="112"/>
            </a:xfrm>
            <a:custGeom>
              <a:avLst/>
              <a:gdLst>
                <a:gd name="T0" fmla="*/ 68 w 74"/>
                <a:gd name="T1" fmla="*/ 76 h 76"/>
                <a:gd name="T2" fmla="*/ 67 w 74"/>
                <a:gd name="T3" fmla="*/ 76 h 76"/>
                <a:gd name="T4" fmla="*/ 6 w 74"/>
                <a:gd name="T5" fmla="*/ 70 h 76"/>
                <a:gd name="T6" fmla="*/ 1 w 74"/>
                <a:gd name="T7" fmla="*/ 67 h 76"/>
                <a:gd name="T8" fmla="*/ 1 w 74"/>
                <a:gd name="T9" fmla="*/ 61 h 76"/>
                <a:gd name="T10" fmla="*/ 24 w 74"/>
                <a:gd name="T11" fmla="*/ 5 h 76"/>
                <a:gd name="T12" fmla="*/ 32 w 74"/>
                <a:gd name="T13" fmla="*/ 1 h 76"/>
                <a:gd name="T14" fmla="*/ 35 w 74"/>
                <a:gd name="T15" fmla="*/ 9 h 76"/>
                <a:gd name="T16" fmla="*/ 15 w 74"/>
                <a:gd name="T17" fmla="*/ 58 h 76"/>
                <a:gd name="T18" fmla="*/ 68 w 74"/>
                <a:gd name="T19" fmla="*/ 64 h 76"/>
                <a:gd name="T20" fmla="*/ 74 w 74"/>
                <a:gd name="T21" fmla="*/ 70 h 76"/>
                <a:gd name="T22" fmla="*/ 68 w 74"/>
                <a:gd name="T23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76">
                  <a:moveTo>
                    <a:pt x="68" y="76"/>
                  </a:moveTo>
                  <a:cubicBezTo>
                    <a:pt x="67" y="76"/>
                    <a:pt x="67" y="76"/>
                    <a:pt x="67" y="76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4" y="69"/>
                    <a:pt x="2" y="68"/>
                    <a:pt x="1" y="67"/>
                  </a:cubicBezTo>
                  <a:cubicBezTo>
                    <a:pt x="1" y="65"/>
                    <a:pt x="0" y="63"/>
                    <a:pt x="1" y="61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5" y="1"/>
                    <a:pt x="29" y="0"/>
                    <a:pt x="32" y="1"/>
                  </a:cubicBezTo>
                  <a:cubicBezTo>
                    <a:pt x="35" y="2"/>
                    <a:pt x="36" y="6"/>
                    <a:pt x="35" y="9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68" y="64"/>
                    <a:pt x="68" y="64"/>
                    <a:pt x="68" y="64"/>
                  </a:cubicBezTo>
                  <a:cubicBezTo>
                    <a:pt x="71" y="64"/>
                    <a:pt x="74" y="67"/>
                    <a:pt x="74" y="70"/>
                  </a:cubicBezTo>
                  <a:cubicBezTo>
                    <a:pt x="73" y="73"/>
                    <a:pt x="71" y="76"/>
                    <a:pt x="68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336" name="Freeform 52">
              <a:extLst>
                <a:ext uri="{FF2B5EF4-FFF2-40B4-BE49-F238E27FC236}">
                  <a16:creationId xmlns:a16="http://schemas.microsoft.com/office/drawing/2014/main" id="{368296E1-91C7-0142-92A5-9FC30718B4EF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9" y="491"/>
              <a:ext cx="269" cy="81"/>
            </a:xfrm>
            <a:custGeom>
              <a:avLst/>
              <a:gdLst>
                <a:gd name="T0" fmla="*/ 175 w 182"/>
                <a:gd name="T1" fmla="*/ 55 h 55"/>
                <a:gd name="T2" fmla="*/ 171 w 182"/>
                <a:gd name="T3" fmla="*/ 53 h 55"/>
                <a:gd name="T4" fmla="*/ 94 w 182"/>
                <a:gd name="T5" fmla="*/ 14 h 55"/>
                <a:gd name="T6" fmla="*/ 11 w 182"/>
                <a:gd name="T7" fmla="*/ 41 h 55"/>
                <a:gd name="T8" fmla="*/ 2 w 182"/>
                <a:gd name="T9" fmla="*/ 40 h 55"/>
                <a:gd name="T10" fmla="*/ 3 w 182"/>
                <a:gd name="T11" fmla="*/ 32 h 55"/>
                <a:gd name="T12" fmla="*/ 94 w 182"/>
                <a:gd name="T13" fmla="*/ 2 h 55"/>
                <a:gd name="T14" fmla="*/ 180 w 182"/>
                <a:gd name="T15" fmla="*/ 45 h 55"/>
                <a:gd name="T16" fmla="*/ 179 w 182"/>
                <a:gd name="T17" fmla="*/ 53 h 55"/>
                <a:gd name="T18" fmla="*/ 175 w 182"/>
                <a:gd name="T19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2" h="55">
                  <a:moveTo>
                    <a:pt x="175" y="55"/>
                  </a:moveTo>
                  <a:cubicBezTo>
                    <a:pt x="174" y="55"/>
                    <a:pt x="172" y="54"/>
                    <a:pt x="171" y="53"/>
                  </a:cubicBezTo>
                  <a:cubicBezTo>
                    <a:pt x="151" y="30"/>
                    <a:pt x="124" y="16"/>
                    <a:pt x="94" y="14"/>
                  </a:cubicBezTo>
                  <a:cubicBezTo>
                    <a:pt x="63" y="12"/>
                    <a:pt x="34" y="21"/>
                    <a:pt x="11" y="41"/>
                  </a:cubicBezTo>
                  <a:cubicBezTo>
                    <a:pt x="8" y="43"/>
                    <a:pt x="4" y="43"/>
                    <a:pt x="2" y="40"/>
                  </a:cubicBezTo>
                  <a:cubicBezTo>
                    <a:pt x="0" y="38"/>
                    <a:pt x="0" y="34"/>
                    <a:pt x="3" y="32"/>
                  </a:cubicBezTo>
                  <a:cubicBezTo>
                    <a:pt x="28" y="10"/>
                    <a:pt x="61" y="0"/>
                    <a:pt x="94" y="2"/>
                  </a:cubicBezTo>
                  <a:cubicBezTo>
                    <a:pt x="128" y="4"/>
                    <a:pt x="159" y="20"/>
                    <a:pt x="180" y="45"/>
                  </a:cubicBezTo>
                  <a:cubicBezTo>
                    <a:pt x="182" y="47"/>
                    <a:pt x="182" y="51"/>
                    <a:pt x="179" y="53"/>
                  </a:cubicBezTo>
                  <a:cubicBezTo>
                    <a:pt x="178" y="54"/>
                    <a:pt x="177" y="55"/>
                    <a:pt x="175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337" name="Freeform 53">
              <a:extLst>
                <a:ext uri="{FF2B5EF4-FFF2-40B4-BE49-F238E27FC236}">
                  <a16:creationId xmlns:a16="http://schemas.microsoft.com/office/drawing/2014/main" id="{58A5879A-4845-1A4E-AD7C-5245A79764CB}"/>
                </a:ext>
              </a:extLst>
            </p:cNvPr>
            <p:cNvSpPr>
              <a:spLocks/>
            </p:cNvSpPr>
            <p:nvPr/>
          </p:nvSpPr>
          <p:spPr bwMode="auto">
            <a:xfrm>
              <a:off x="6568" y="754"/>
              <a:ext cx="108" cy="114"/>
            </a:xfrm>
            <a:custGeom>
              <a:avLst/>
              <a:gdLst>
                <a:gd name="T0" fmla="*/ 7 w 73"/>
                <a:gd name="T1" fmla="*/ 77 h 77"/>
                <a:gd name="T2" fmla="*/ 1 w 73"/>
                <a:gd name="T3" fmla="*/ 72 h 77"/>
                <a:gd name="T4" fmla="*/ 6 w 73"/>
                <a:gd name="T5" fmla="*/ 65 h 77"/>
                <a:gd name="T6" fmla="*/ 58 w 73"/>
                <a:gd name="T7" fmla="*/ 57 h 77"/>
                <a:gd name="T8" fmla="*/ 36 w 73"/>
                <a:gd name="T9" fmla="*/ 9 h 77"/>
                <a:gd name="T10" fmla="*/ 39 w 73"/>
                <a:gd name="T11" fmla="*/ 1 h 77"/>
                <a:gd name="T12" fmla="*/ 47 w 73"/>
                <a:gd name="T13" fmla="*/ 4 h 77"/>
                <a:gd name="T14" fmla="*/ 73 w 73"/>
                <a:gd name="T15" fmla="*/ 60 h 77"/>
                <a:gd name="T16" fmla="*/ 73 w 73"/>
                <a:gd name="T17" fmla="*/ 65 h 77"/>
                <a:gd name="T18" fmla="*/ 68 w 73"/>
                <a:gd name="T19" fmla="*/ 68 h 77"/>
                <a:gd name="T20" fmla="*/ 7 w 73"/>
                <a:gd name="T21" fmla="*/ 77 h 77"/>
                <a:gd name="T22" fmla="*/ 7 w 73"/>
                <a:gd name="T23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3" h="77">
                  <a:moveTo>
                    <a:pt x="7" y="77"/>
                  </a:moveTo>
                  <a:cubicBezTo>
                    <a:pt x="4" y="77"/>
                    <a:pt x="1" y="75"/>
                    <a:pt x="1" y="72"/>
                  </a:cubicBezTo>
                  <a:cubicBezTo>
                    <a:pt x="0" y="69"/>
                    <a:pt x="2" y="66"/>
                    <a:pt x="6" y="65"/>
                  </a:cubicBezTo>
                  <a:cubicBezTo>
                    <a:pt x="58" y="57"/>
                    <a:pt x="58" y="57"/>
                    <a:pt x="58" y="57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6"/>
                    <a:pt x="36" y="2"/>
                    <a:pt x="39" y="1"/>
                  </a:cubicBezTo>
                  <a:cubicBezTo>
                    <a:pt x="42" y="0"/>
                    <a:pt x="46" y="1"/>
                    <a:pt x="47" y="4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3" y="61"/>
                    <a:pt x="73" y="63"/>
                    <a:pt x="73" y="65"/>
                  </a:cubicBezTo>
                  <a:cubicBezTo>
                    <a:pt x="72" y="67"/>
                    <a:pt x="70" y="68"/>
                    <a:pt x="68" y="68"/>
                  </a:cubicBezTo>
                  <a:cubicBezTo>
                    <a:pt x="7" y="77"/>
                    <a:pt x="7" y="77"/>
                    <a:pt x="7" y="77"/>
                  </a:cubicBezTo>
                  <a:cubicBezTo>
                    <a:pt x="7" y="77"/>
                    <a:pt x="7" y="77"/>
                    <a:pt x="7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338" name="Freeform 54">
              <a:extLst>
                <a:ext uri="{FF2B5EF4-FFF2-40B4-BE49-F238E27FC236}">
                  <a16:creationId xmlns:a16="http://schemas.microsoft.com/office/drawing/2014/main" id="{B1F284B8-040C-EA40-B415-8A9522FE867B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2" y="612"/>
              <a:ext cx="144" cy="242"/>
            </a:xfrm>
            <a:custGeom>
              <a:avLst/>
              <a:gdLst>
                <a:gd name="T0" fmla="*/ 90 w 97"/>
                <a:gd name="T1" fmla="*/ 164 h 164"/>
                <a:gd name="T2" fmla="*/ 88 w 97"/>
                <a:gd name="T3" fmla="*/ 163 h 164"/>
                <a:gd name="T4" fmla="*/ 17 w 97"/>
                <a:gd name="T5" fmla="*/ 100 h 164"/>
                <a:gd name="T6" fmla="*/ 11 w 97"/>
                <a:gd name="T7" fmla="*/ 4 h 164"/>
                <a:gd name="T8" fmla="*/ 19 w 97"/>
                <a:gd name="T9" fmla="*/ 1 h 164"/>
                <a:gd name="T10" fmla="*/ 22 w 97"/>
                <a:gd name="T11" fmla="*/ 8 h 164"/>
                <a:gd name="T12" fmla="*/ 27 w 97"/>
                <a:gd name="T13" fmla="*/ 94 h 164"/>
                <a:gd name="T14" fmla="*/ 92 w 97"/>
                <a:gd name="T15" fmla="*/ 152 h 164"/>
                <a:gd name="T16" fmla="*/ 96 w 97"/>
                <a:gd name="T17" fmla="*/ 160 h 164"/>
                <a:gd name="T18" fmla="*/ 90 w 97"/>
                <a:gd name="T19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" h="164">
                  <a:moveTo>
                    <a:pt x="90" y="164"/>
                  </a:moveTo>
                  <a:cubicBezTo>
                    <a:pt x="90" y="164"/>
                    <a:pt x="89" y="164"/>
                    <a:pt x="88" y="163"/>
                  </a:cubicBezTo>
                  <a:cubicBezTo>
                    <a:pt x="57" y="152"/>
                    <a:pt x="31" y="130"/>
                    <a:pt x="17" y="100"/>
                  </a:cubicBezTo>
                  <a:cubicBezTo>
                    <a:pt x="2" y="70"/>
                    <a:pt x="0" y="36"/>
                    <a:pt x="11" y="4"/>
                  </a:cubicBezTo>
                  <a:cubicBezTo>
                    <a:pt x="12" y="1"/>
                    <a:pt x="16" y="0"/>
                    <a:pt x="19" y="1"/>
                  </a:cubicBezTo>
                  <a:cubicBezTo>
                    <a:pt x="22" y="2"/>
                    <a:pt x="23" y="5"/>
                    <a:pt x="22" y="8"/>
                  </a:cubicBezTo>
                  <a:cubicBezTo>
                    <a:pt x="12" y="37"/>
                    <a:pt x="14" y="67"/>
                    <a:pt x="27" y="94"/>
                  </a:cubicBezTo>
                  <a:cubicBezTo>
                    <a:pt x="41" y="121"/>
                    <a:pt x="64" y="142"/>
                    <a:pt x="92" y="152"/>
                  </a:cubicBezTo>
                  <a:cubicBezTo>
                    <a:pt x="96" y="153"/>
                    <a:pt x="97" y="157"/>
                    <a:pt x="96" y="160"/>
                  </a:cubicBezTo>
                  <a:cubicBezTo>
                    <a:pt x="95" y="162"/>
                    <a:pt x="93" y="164"/>
                    <a:pt x="90" y="1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</p:grpSp>
      <p:grpSp>
        <p:nvGrpSpPr>
          <p:cNvPr id="339" name="Group 81">
            <a:extLst>
              <a:ext uri="{FF2B5EF4-FFF2-40B4-BE49-F238E27FC236}">
                <a16:creationId xmlns:a16="http://schemas.microsoft.com/office/drawing/2014/main" id="{6F0CCB4D-675F-F14F-99D5-2DD46749B800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98612" y="5509828"/>
            <a:ext cx="450851" cy="449782"/>
            <a:chOff x="1370" y="1720"/>
            <a:chExt cx="426" cy="425"/>
          </a:xfrm>
          <a:solidFill>
            <a:schemeClr val="accent1"/>
          </a:solidFill>
        </p:grpSpPr>
        <p:sp>
          <p:nvSpPr>
            <p:cNvPr id="340" name="Freeform 82">
              <a:extLst>
                <a:ext uri="{FF2B5EF4-FFF2-40B4-BE49-F238E27FC236}">
                  <a16:creationId xmlns:a16="http://schemas.microsoft.com/office/drawing/2014/main" id="{AFD37094-822A-F447-8CE7-9F103F960375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0" y="1755"/>
              <a:ext cx="426" cy="390"/>
            </a:xfrm>
            <a:custGeom>
              <a:avLst/>
              <a:gdLst>
                <a:gd name="T0" fmla="*/ 282 w 288"/>
                <a:gd name="T1" fmla="*/ 264 h 264"/>
                <a:gd name="T2" fmla="*/ 6 w 288"/>
                <a:gd name="T3" fmla="*/ 264 h 264"/>
                <a:gd name="T4" fmla="*/ 0 w 288"/>
                <a:gd name="T5" fmla="*/ 258 h 264"/>
                <a:gd name="T6" fmla="*/ 0 w 288"/>
                <a:gd name="T7" fmla="*/ 6 h 264"/>
                <a:gd name="T8" fmla="*/ 6 w 288"/>
                <a:gd name="T9" fmla="*/ 0 h 264"/>
                <a:gd name="T10" fmla="*/ 54 w 288"/>
                <a:gd name="T11" fmla="*/ 0 h 264"/>
                <a:gd name="T12" fmla="*/ 60 w 288"/>
                <a:gd name="T13" fmla="*/ 6 h 264"/>
                <a:gd name="T14" fmla="*/ 54 w 288"/>
                <a:gd name="T15" fmla="*/ 12 h 264"/>
                <a:gd name="T16" fmla="*/ 12 w 288"/>
                <a:gd name="T17" fmla="*/ 12 h 264"/>
                <a:gd name="T18" fmla="*/ 12 w 288"/>
                <a:gd name="T19" fmla="*/ 252 h 264"/>
                <a:gd name="T20" fmla="*/ 276 w 288"/>
                <a:gd name="T21" fmla="*/ 252 h 264"/>
                <a:gd name="T22" fmla="*/ 276 w 288"/>
                <a:gd name="T23" fmla="*/ 12 h 264"/>
                <a:gd name="T24" fmla="*/ 234 w 288"/>
                <a:gd name="T25" fmla="*/ 12 h 264"/>
                <a:gd name="T26" fmla="*/ 228 w 288"/>
                <a:gd name="T27" fmla="*/ 6 h 264"/>
                <a:gd name="T28" fmla="*/ 234 w 288"/>
                <a:gd name="T29" fmla="*/ 0 h 264"/>
                <a:gd name="T30" fmla="*/ 282 w 288"/>
                <a:gd name="T31" fmla="*/ 0 h 264"/>
                <a:gd name="T32" fmla="*/ 288 w 288"/>
                <a:gd name="T33" fmla="*/ 6 h 264"/>
                <a:gd name="T34" fmla="*/ 288 w 288"/>
                <a:gd name="T35" fmla="*/ 258 h 264"/>
                <a:gd name="T36" fmla="*/ 282 w 288"/>
                <a:gd name="T37" fmla="*/ 264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8" h="264">
                  <a:moveTo>
                    <a:pt x="282" y="264"/>
                  </a:moveTo>
                  <a:cubicBezTo>
                    <a:pt x="6" y="264"/>
                    <a:pt x="6" y="264"/>
                    <a:pt x="6" y="264"/>
                  </a:cubicBezTo>
                  <a:cubicBezTo>
                    <a:pt x="3" y="264"/>
                    <a:pt x="0" y="261"/>
                    <a:pt x="0" y="25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8" y="0"/>
                    <a:pt x="60" y="2"/>
                    <a:pt x="60" y="6"/>
                  </a:cubicBezTo>
                  <a:cubicBezTo>
                    <a:pt x="60" y="9"/>
                    <a:pt x="58" y="12"/>
                    <a:pt x="54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252"/>
                    <a:pt x="12" y="252"/>
                    <a:pt x="12" y="252"/>
                  </a:cubicBezTo>
                  <a:cubicBezTo>
                    <a:pt x="276" y="252"/>
                    <a:pt x="276" y="252"/>
                    <a:pt x="276" y="252"/>
                  </a:cubicBezTo>
                  <a:cubicBezTo>
                    <a:pt x="276" y="12"/>
                    <a:pt x="276" y="12"/>
                    <a:pt x="276" y="12"/>
                  </a:cubicBezTo>
                  <a:cubicBezTo>
                    <a:pt x="234" y="12"/>
                    <a:pt x="234" y="12"/>
                    <a:pt x="234" y="12"/>
                  </a:cubicBezTo>
                  <a:cubicBezTo>
                    <a:pt x="231" y="12"/>
                    <a:pt x="228" y="9"/>
                    <a:pt x="228" y="6"/>
                  </a:cubicBezTo>
                  <a:cubicBezTo>
                    <a:pt x="228" y="2"/>
                    <a:pt x="231" y="0"/>
                    <a:pt x="234" y="0"/>
                  </a:cubicBezTo>
                  <a:cubicBezTo>
                    <a:pt x="282" y="0"/>
                    <a:pt x="282" y="0"/>
                    <a:pt x="282" y="0"/>
                  </a:cubicBezTo>
                  <a:cubicBezTo>
                    <a:pt x="286" y="0"/>
                    <a:pt x="288" y="2"/>
                    <a:pt x="288" y="6"/>
                  </a:cubicBezTo>
                  <a:cubicBezTo>
                    <a:pt x="288" y="258"/>
                    <a:pt x="288" y="258"/>
                    <a:pt x="288" y="258"/>
                  </a:cubicBezTo>
                  <a:cubicBezTo>
                    <a:pt x="288" y="261"/>
                    <a:pt x="286" y="264"/>
                    <a:pt x="282" y="2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1" name="Freeform 83">
              <a:extLst>
                <a:ext uri="{FF2B5EF4-FFF2-40B4-BE49-F238E27FC236}">
                  <a16:creationId xmlns:a16="http://schemas.microsoft.com/office/drawing/2014/main" id="{3422F472-FD2E-E146-B0EE-B299A1CAE08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1" y="1720"/>
              <a:ext cx="71" cy="89"/>
            </a:xfrm>
            <a:custGeom>
              <a:avLst/>
              <a:gdLst>
                <a:gd name="T0" fmla="*/ 42 w 48"/>
                <a:gd name="T1" fmla="*/ 60 h 60"/>
                <a:gd name="T2" fmla="*/ 6 w 48"/>
                <a:gd name="T3" fmla="*/ 60 h 60"/>
                <a:gd name="T4" fmla="*/ 0 w 48"/>
                <a:gd name="T5" fmla="*/ 54 h 60"/>
                <a:gd name="T6" fmla="*/ 0 w 48"/>
                <a:gd name="T7" fmla="*/ 6 h 60"/>
                <a:gd name="T8" fmla="*/ 6 w 48"/>
                <a:gd name="T9" fmla="*/ 0 h 60"/>
                <a:gd name="T10" fmla="*/ 42 w 48"/>
                <a:gd name="T11" fmla="*/ 0 h 60"/>
                <a:gd name="T12" fmla="*/ 48 w 48"/>
                <a:gd name="T13" fmla="*/ 6 h 60"/>
                <a:gd name="T14" fmla="*/ 48 w 48"/>
                <a:gd name="T15" fmla="*/ 54 h 60"/>
                <a:gd name="T16" fmla="*/ 42 w 48"/>
                <a:gd name="T17" fmla="*/ 60 h 60"/>
                <a:gd name="T18" fmla="*/ 12 w 48"/>
                <a:gd name="T19" fmla="*/ 48 h 60"/>
                <a:gd name="T20" fmla="*/ 36 w 48"/>
                <a:gd name="T21" fmla="*/ 48 h 60"/>
                <a:gd name="T22" fmla="*/ 36 w 48"/>
                <a:gd name="T23" fmla="*/ 12 h 60"/>
                <a:gd name="T24" fmla="*/ 12 w 48"/>
                <a:gd name="T25" fmla="*/ 12 h 60"/>
                <a:gd name="T26" fmla="*/ 12 w 48"/>
                <a:gd name="T27" fmla="*/ 4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" h="60">
                  <a:moveTo>
                    <a:pt x="42" y="60"/>
                  </a:moveTo>
                  <a:cubicBezTo>
                    <a:pt x="6" y="60"/>
                    <a:pt x="6" y="60"/>
                    <a:pt x="6" y="60"/>
                  </a:cubicBezTo>
                  <a:cubicBezTo>
                    <a:pt x="3" y="60"/>
                    <a:pt x="0" y="57"/>
                    <a:pt x="0" y="5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6" y="0"/>
                    <a:pt x="48" y="2"/>
                    <a:pt x="48" y="6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48" y="57"/>
                    <a:pt x="46" y="60"/>
                    <a:pt x="42" y="60"/>
                  </a:cubicBezTo>
                  <a:close/>
                  <a:moveTo>
                    <a:pt x="12" y="48"/>
                  </a:moveTo>
                  <a:cubicBezTo>
                    <a:pt x="36" y="48"/>
                    <a:pt x="36" y="48"/>
                    <a:pt x="36" y="48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2" name="Freeform 84">
              <a:extLst>
                <a:ext uri="{FF2B5EF4-FFF2-40B4-BE49-F238E27FC236}">
                  <a16:creationId xmlns:a16="http://schemas.microsoft.com/office/drawing/2014/main" id="{A5C0B545-2E7A-5941-9C66-99945E3792E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54" y="1720"/>
              <a:ext cx="71" cy="89"/>
            </a:xfrm>
            <a:custGeom>
              <a:avLst/>
              <a:gdLst>
                <a:gd name="T0" fmla="*/ 42 w 48"/>
                <a:gd name="T1" fmla="*/ 60 h 60"/>
                <a:gd name="T2" fmla="*/ 6 w 48"/>
                <a:gd name="T3" fmla="*/ 60 h 60"/>
                <a:gd name="T4" fmla="*/ 0 w 48"/>
                <a:gd name="T5" fmla="*/ 54 h 60"/>
                <a:gd name="T6" fmla="*/ 0 w 48"/>
                <a:gd name="T7" fmla="*/ 6 h 60"/>
                <a:gd name="T8" fmla="*/ 6 w 48"/>
                <a:gd name="T9" fmla="*/ 0 h 60"/>
                <a:gd name="T10" fmla="*/ 42 w 48"/>
                <a:gd name="T11" fmla="*/ 0 h 60"/>
                <a:gd name="T12" fmla="*/ 48 w 48"/>
                <a:gd name="T13" fmla="*/ 6 h 60"/>
                <a:gd name="T14" fmla="*/ 48 w 48"/>
                <a:gd name="T15" fmla="*/ 54 h 60"/>
                <a:gd name="T16" fmla="*/ 42 w 48"/>
                <a:gd name="T17" fmla="*/ 60 h 60"/>
                <a:gd name="T18" fmla="*/ 12 w 48"/>
                <a:gd name="T19" fmla="*/ 48 h 60"/>
                <a:gd name="T20" fmla="*/ 36 w 48"/>
                <a:gd name="T21" fmla="*/ 48 h 60"/>
                <a:gd name="T22" fmla="*/ 36 w 48"/>
                <a:gd name="T23" fmla="*/ 12 h 60"/>
                <a:gd name="T24" fmla="*/ 12 w 48"/>
                <a:gd name="T25" fmla="*/ 12 h 60"/>
                <a:gd name="T26" fmla="*/ 12 w 48"/>
                <a:gd name="T27" fmla="*/ 4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" h="60">
                  <a:moveTo>
                    <a:pt x="42" y="60"/>
                  </a:moveTo>
                  <a:cubicBezTo>
                    <a:pt x="6" y="60"/>
                    <a:pt x="6" y="60"/>
                    <a:pt x="6" y="60"/>
                  </a:cubicBezTo>
                  <a:cubicBezTo>
                    <a:pt x="3" y="60"/>
                    <a:pt x="0" y="57"/>
                    <a:pt x="0" y="5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6" y="0"/>
                    <a:pt x="48" y="2"/>
                    <a:pt x="48" y="6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48" y="57"/>
                    <a:pt x="46" y="60"/>
                    <a:pt x="42" y="60"/>
                  </a:cubicBezTo>
                  <a:close/>
                  <a:moveTo>
                    <a:pt x="12" y="48"/>
                  </a:moveTo>
                  <a:cubicBezTo>
                    <a:pt x="36" y="48"/>
                    <a:pt x="36" y="48"/>
                    <a:pt x="36" y="48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3" name="Freeform 85">
              <a:extLst>
                <a:ext uri="{FF2B5EF4-FFF2-40B4-BE49-F238E27FC236}">
                  <a16:creationId xmlns:a16="http://schemas.microsoft.com/office/drawing/2014/main" id="{374CD6E2-C0BA-8E40-A449-820C4406F10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5" y="1755"/>
              <a:ext cx="177" cy="18"/>
            </a:xfrm>
            <a:custGeom>
              <a:avLst/>
              <a:gdLst>
                <a:gd name="T0" fmla="*/ 114 w 120"/>
                <a:gd name="T1" fmla="*/ 12 h 12"/>
                <a:gd name="T2" fmla="*/ 6 w 120"/>
                <a:gd name="T3" fmla="*/ 12 h 12"/>
                <a:gd name="T4" fmla="*/ 0 w 120"/>
                <a:gd name="T5" fmla="*/ 6 h 12"/>
                <a:gd name="T6" fmla="*/ 6 w 120"/>
                <a:gd name="T7" fmla="*/ 0 h 12"/>
                <a:gd name="T8" fmla="*/ 114 w 120"/>
                <a:gd name="T9" fmla="*/ 0 h 12"/>
                <a:gd name="T10" fmla="*/ 120 w 120"/>
                <a:gd name="T11" fmla="*/ 6 h 12"/>
                <a:gd name="T12" fmla="*/ 114 w 120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12">
                  <a:moveTo>
                    <a:pt x="114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8" y="0"/>
                    <a:pt x="120" y="2"/>
                    <a:pt x="120" y="6"/>
                  </a:cubicBezTo>
                  <a:cubicBezTo>
                    <a:pt x="120" y="9"/>
                    <a:pt x="118" y="12"/>
                    <a:pt x="11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4" name="Freeform 86">
              <a:extLst>
                <a:ext uri="{FF2B5EF4-FFF2-40B4-BE49-F238E27FC236}">
                  <a16:creationId xmlns:a16="http://schemas.microsoft.com/office/drawing/2014/main" id="{5650B1E9-10A3-734D-9AC1-8B333A356749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0" y="1844"/>
              <a:ext cx="426" cy="18"/>
            </a:xfrm>
            <a:custGeom>
              <a:avLst/>
              <a:gdLst>
                <a:gd name="T0" fmla="*/ 282 w 288"/>
                <a:gd name="T1" fmla="*/ 12 h 12"/>
                <a:gd name="T2" fmla="*/ 6 w 288"/>
                <a:gd name="T3" fmla="*/ 12 h 12"/>
                <a:gd name="T4" fmla="*/ 0 w 288"/>
                <a:gd name="T5" fmla="*/ 6 h 12"/>
                <a:gd name="T6" fmla="*/ 6 w 288"/>
                <a:gd name="T7" fmla="*/ 0 h 12"/>
                <a:gd name="T8" fmla="*/ 282 w 288"/>
                <a:gd name="T9" fmla="*/ 0 h 12"/>
                <a:gd name="T10" fmla="*/ 288 w 288"/>
                <a:gd name="T11" fmla="*/ 6 h 12"/>
                <a:gd name="T12" fmla="*/ 282 w 28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8" h="12">
                  <a:moveTo>
                    <a:pt x="28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82" y="0"/>
                    <a:pt x="282" y="0"/>
                    <a:pt x="282" y="0"/>
                  </a:cubicBezTo>
                  <a:cubicBezTo>
                    <a:pt x="286" y="0"/>
                    <a:pt x="288" y="2"/>
                    <a:pt x="288" y="6"/>
                  </a:cubicBezTo>
                  <a:cubicBezTo>
                    <a:pt x="288" y="9"/>
                    <a:pt x="286" y="12"/>
                    <a:pt x="28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5" name="Freeform 87">
              <a:extLst>
                <a:ext uri="{FF2B5EF4-FFF2-40B4-BE49-F238E27FC236}">
                  <a16:creationId xmlns:a16="http://schemas.microsoft.com/office/drawing/2014/main" id="{4B7887F8-0B63-E948-966D-617614E80C9B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7" y="1879"/>
              <a:ext cx="18" cy="231"/>
            </a:xfrm>
            <a:custGeom>
              <a:avLst/>
              <a:gdLst>
                <a:gd name="T0" fmla="*/ 6 w 12"/>
                <a:gd name="T1" fmla="*/ 156 h 156"/>
                <a:gd name="T2" fmla="*/ 0 w 12"/>
                <a:gd name="T3" fmla="*/ 150 h 156"/>
                <a:gd name="T4" fmla="*/ 0 w 12"/>
                <a:gd name="T5" fmla="*/ 6 h 156"/>
                <a:gd name="T6" fmla="*/ 6 w 12"/>
                <a:gd name="T7" fmla="*/ 0 h 156"/>
                <a:gd name="T8" fmla="*/ 12 w 12"/>
                <a:gd name="T9" fmla="*/ 6 h 156"/>
                <a:gd name="T10" fmla="*/ 12 w 12"/>
                <a:gd name="T11" fmla="*/ 150 h 156"/>
                <a:gd name="T12" fmla="*/ 6 w 12"/>
                <a:gd name="T13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56">
                  <a:moveTo>
                    <a:pt x="6" y="156"/>
                  </a:moveTo>
                  <a:cubicBezTo>
                    <a:pt x="3" y="156"/>
                    <a:pt x="0" y="153"/>
                    <a:pt x="0" y="15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0" y="0"/>
                    <a:pt x="12" y="2"/>
                    <a:pt x="12" y="6"/>
                  </a:cubicBezTo>
                  <a:cubicBezTo>
                    <a:pt x="12" y="150"/>
                    <a:pt x="12" y="150"/>
                    <a:pt x="12" y="150"/>
                  </a:cubicBezTo>
                  <a:cubicBezTo>
                    <a:pt x="12" y="153"/>
                    <a:pt x="10" y="156"/>
                    <a:pt x="6" y="1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6" name="Freeform 88">
              <a:extLst>
                <a:ext uri="{FF2B5EF4-FFF2-40B4-BE49-F238E27FC236}">
                  <a16:creationId xmlns:a16="http://schemas.microsoft.com/office/drawing/2014/main" id="{ABE6E62F-E613-A74D-B3A8-299734AD81E5}"/>
                </a:ext>
              </a:extLst>
            </p:cNvPr>
            <p:cNvSpPr>
              <a:spLocks/>
            </p:cNvSpPr>
            <p:nvPr/>
          </p:nvSpPr>
          <p:spPr bwMode="auto">
            <a:xfrm>
              <a:off x="1565" y="1879"/>
              <a:ext cx="18" cy="231"/>
            </a:xfrm>
            <a:custGeom>
              <a:avLst/>
              <a:gdLst>
                <a:gd name="T0" fmla="*/ 6 w 12"/>
                <a:gd name="T1" fmla="*/ 156 h 156"/>
                <a:gd name="T2" fmla="*/ 0 w 12"/>
                <a:gd name="T3" fmla="*/ 150 h 156"/>
                <a:gd name="T4" fmla="*/ 0 w 12"/>
                <a:gd name="T5" fmla="*/ 6 h 156"/>
                <a:gd name="T6" fmla="*/ 6 w 12"/>
                <a:gd name="T7" fmla="*/ 0 h 156"/>
                <a:gd name="T8" fmla="*/ 12 w 12"/>
                <a:gd name="T9" fmla="*/ 6 h 156"/>
                <a:gd name="T10" fmla="*/ 12 w 12"/>
                <a:gd name="T11" fmla="*/ 150 h 156"/>
                <a:gd name="T12" fmla="*/ 6 w 12"/>
                <a:gd name="T13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56">
                  <a:moveTo>
                    <a:pt x="6" y="156"/>
                  </a:moveTo>
                  <a:cubicBezTo>
                    <a:pt x="3" y="156"/>
                    <a:pt x="0" y="153"/>
                    <a:pt x="0" y="15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0" y="0"/>
                    <a:pt x="12" y="2"/>
                    <a:pt x="12" y="6"/>
                  </a:cubicBezTo>
                  <a:cubicBezTo>
                    <a:pt x="12" y="150"/>
                    <a:pt x="12" y="150"/>
                    <a:pt x="12" y="150"/>
                  </a:cubicBezTo>
                  <a:cubicBezTo>
                    <a:pt x="12" y="153"/>
                    <a:pt x="10" y="156"/>
                    <a:pt x="6" y="1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7" name="Freeform 89">
              <a:extLst>
                <a:ext uri="{FF2B5EF4-FFF2-40B4-BE49-F238E27FC236}">
                  <a16:creationId xmlns:a16="http://schemas.microsoft.com/office/drawing/2014/main" id="{695E4311-FAD6-9945-AF11-C24EB5180752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4" y="1879"/>
              <a:ext cx="18" cy="231"/>
            </a:xfrm>
            <a:custGeom>
              <a:avLst/>
              <a:gdLst>
                <a:gd name="T0" fmla="*/ 6 w 12"/>
                <a:gd name="T1" fmla="*/ 156 h 156"/>
                <a:gd name="T2" fmla="*/ 0 w 12"/>
                <a:gd name="T3" fmla="*/ 150 h 156"/>
                <a:gd name="T4" fmla="*/ 0 w 12"/>
                <a:gd name="T5" fmla="*/ 6 h 156"/>
                <a:gd name="T6" fmla="*/ 6 w 12"/>
                <a:gd name="T7" fmla="*/ 0 h 156"/>
                <a:gd name="T8" fmla="*/ 12 w 12"/>
                <a:gd name="T9" fmla="*/ 6 h 156"/>
                <a:gd name="T10" fmla="*/ 12 w 12"/>
                <a:gd name="T11" fmla="*/ 150 h 156"/>
                <a:gd name="T12" fmla="*/ 6 w 12"/>
                <a:gd name="T13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56">
                  <a:moveTo>
                    <a:pt x="6" y="156"/>
                  </a:moveTo>
                  <a:cubicBezTo>
                    <a:pt x="3" y="156"/>
                    <a:pt x="0" y="153"/>
                    <a:pt x="0" y="15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0" y="0"/>
                    <a:pt x="12" y="2"/>
                    <a:pt x="12" y="6"/>
                  </a:cubicBezTo>
                  <a:cubicBezTo>
                    <a:pt x="12" y="150"/>
                    <a:pt x="12" y="150"/>
                    <a:pt x="12" y="150"/>
                  </a:cubicBezTo>
                  <a:cubicBezTo>
                    <a:pt x="12" y="153"/>
                    <a:pt x="10" y="156"/>
                    <a:pt x="6" y="1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" name="Freeform 90">
              <a:extLst>
                <a:ext uri="{FF2B5EF4-FFF2-40B4-BE49-F238E27FC236}">
                  <a16:creationId xmlns:a16="http://schemas.microsoft.com/office/drawing/2014/main" id="{F6332ED2-95E6-314D-B133-3718ED39BF6D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6" y="1915"/>
              <a:ext cx="355" cy="18"/>
            </a:xfrm>
            <a:custGeom>
              <a:avLst/>
              <a:gdLst>
                <a:gd name="T0" fmla="*/ 234 w 240"/>
                <a:gd name="T1" fmla="*/ 12 h 12"/>
                <a:gd name="T2" fmla="*/ 6 w 240"/>
                <a:gd name="T3" fmla="*/ 12 h 12"/>
                <a:gd name="T4" fmla="*/ 0 w 240"/>
                <a:gd name="T5" fmla="*/ 6 h 12"/>
                <a:gd name="T6" fmla="*/ 6 w 240"/>
                <a:gd name="T7" fmla="*/ 0 h 12"/>
                <a:gd name="T8" fmla="*/ 234 w 240"/>
                <a:gd name="T9" fmla="*/ 0 h 12"/>
                <a:gd name="T10" fmla="*/ 240 w 240"/>
                <a:gd name="T11" fmla="*/ 6 h 12"/>
                <a:gd name="T12" fmla="*/ 234 w 240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0" h="12">
                  <a:moveTo>
                    <a:pt x="234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34" y="0"/>
                    <a:pt x="234" y="0"/>
                    <a:pt x="234" y="0"/>
                  </a:cubicBezTo>
                  <a:cubicBezTo>
                    <a:pt x="238" y="0"/>
                    <a:pt x="240" y="2"/>
                    <a:pt x="240" y="6"/>
                  </a:cubicBezTo>
                  <a:cubicBezTo>
                    <a:pt x="240" y="9"/>
                    <a:pt x="238" y="12"/>
                    <a:pt x="23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9" name="Freeform 91">
              <a:extLst>
                <a:ext uri="{FF2B5EF4-FFF2-40B4-BE49-F238E27FC236}">
                  <a16:creationId xmlns:a16="http://schemas.microsoft.com/office/drawing/2014/main" id="{6A20710A-A127-3045-90AC-4BEF3E718D6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6" y="1986"/>
              <a:ext cx="355" cy="17"/>
            </a:xfrm>
            <a:custGeom>
              <a:avLst/>
              <a:gdLst>
                <a:gd name="T0" fmla="*/ 234 w 240"/>
                <a:gd name="T1" fmla="*/ 12 h 12"/>
                <a:gd name="T2" fmla="*/ 6 w 240"/>
                <a:gd name="T3" fmla="*/ 12 h 12"/>
                <a:gd name="T4" fmla="*/ 0 w 240"/>
                <a:gd name="T5" fmla="*/ 6 h 12"/>
                <a:gd name="T6" fmla="*/ 6 w 240"/>
                <a:gd name="T7" fmla="*/ 0 h 12"/>
                <a:gd name="T8" fmla="*/ 234 w 240"/>
                <a:gd name="T9" fmla="*/ 0 h 12"/>
                <a:gd name="T10" fmla="*/ 240 w 240"/>
                <a:gd name="T11" fmla="*/ 6 h 12"/>
                <a:gd name="T12" fmla="*/ 234 w 240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0" h="12">
                  <a:moveTo>
                    <a:pt x="234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34" y="0"/>
                    <a:pt x="234" y="0"/>
                    <a:pt x="234" y="0"/>
                  </a:cubicBezTo>
                  <a:cubicBezTo>
                    <a:pt x="238" y="0"/>
                    <a:pt x="240" y="2"/>
                    <a:pt x="240" y="6"/>
                  </a:cubicBezTo>
                  <a:cubicBezTo>
                    <a:pt x="240" y="9"/>
                    <a:pt x="238" y="12"/>
                    <a:pt x="23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50" name="Freeform 92">
              <a:extLst>
                <a:ext uri="{FF2B5EF4-FFF2-40B4-BE49-F238E27FC236}">
                  <a16:creationId xmlns:a16="http://schemas.microsoft.com/office/drawing/2014/main" id="{D7659633-77CA-5343-AA5A-F95F8866387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6" y="2057"/>
              <a:ext cx="355" cy="17"/>
            </a:xfrm>
            <a:custGeom>
              <a:avLst/>
              <a:gdLst>
                <a:gd name="T0" fmla="*/ 234 w 240"/>
                <a:gd name="T1" fmla="*/ 12 h 12"/>
                <a:gd name="T2" fmla="*/ 6 w 240"/>
                <a:gd name="T3" fmla="*/ 12 h 12"/>
                <a:gd name="T4" fmla="*/ 0 w 240"/>
                <a:gd name="T5" fmla="*/ 6 h 12"/>
                <a:gd name="T6" fmla="*/ 6 w 240"/>
                <a:gd name="T7" fmla="*/ 0 h 12"/>
                <a:gd name="T8" fmla="*/ 234 w 240"/>
                <a:gd name="T9" fmla="*/ 0 h 12"/>
                <a:gd name="T10" fmla="*/ 240 w 240"/>
                <a:gd name="T11" fmla="*/ 6 h 12"/>
                <a:gd name="T12" fmla="*/ 234 w 240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0" h="12">
                  <a:moveTo>
                    <a:pt x="234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34" y="0"/>
                    <a:pt x="234" y="0"/>
                    <a:pt x="234" y="0"/>
                  </a:cubicBezTo>
                  <a:cubicBezTo>
                    <a:pt x="238" y="0"/>
                    <a:pt x="240" y="2"/>
                    <a:pt x="240" y="6"/>
                  </a:cubicBezTo>
                  <a:cubicBezTo>
                    <a:pt x="240" y="9"/>
                    <a:pt x="238" y="12"/>
                    <a:pt x="23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lt"/>
              </a:endParaRPr>
            </a:p>
          </p:txBody>
        </p:sp>
      </p:grpSp>
      <p:sp>
        <p:nvSpPr>
          <p:cNvPr id="351" name="Freeform 144">
            <a:extLst>
              <a:ext uri="{FF2B5EF4-FFF2-40B4-BE49-F238E27FC236}">
                <a16:creationId xmlns:a16="http://schemas.microsoft.com/office/drawing/2014/main" id="{887C956D-5C6A-EF41-B68E-293B826857D7}"/>
              </a:ext>
            </a:extLst>
          </p:cNvPr>
          <p:cNvSpPr>
            <a:spLocks/>
          </p:cNvSpPr>
          <p:nvPr userDrawn="1"/>
        </p:nvSpPr>
        <p:spPr bwMode="auto">
          <a:xfrm rot="10800000">
            <a:off x="2171887" y="1915146"/>
            <a:ext cx="274440" cy="529622"/>
          </a:xfrm>
          <a:custGeom>
            <a:avLst/>
            <a:gdLst>
              <a:gd name="T0" fmla="*/ 116 w 154"/>
              <a:gd name="T1" fmla="*/ 167 h 297"/>
              <a:gd name="T2" fmla="*/ 83 w 154"/>
              <a:gd name="T3" fmla="*/ 119 h 297"/>
              <a:gd name="T4" fmla="*/ 83 w 154"/>
              <a:gd name="T5" fmla="*/ 18 h 297"/>
              <a:gd name="T6" fmla="*/ 83 w 154"/>
              <a:gd name="T7" fmla="*/ 17 h 297"/>
              <a:gd name="T8" fmla="*/ 83 w 154"/>
              <a:gd name="T9" fmla="*/ 17 h 297"/>
              <a:gd name="T10" fmla="*/ 109 w 154"/>
              <a:gd name="T11" fmla="*/ 34 h 297"/>
              <a:gd name="T12" fmla="*/ 118 w 154"/>
              <a:gd name="T13" fmla="*/ 33 h 297"/>
              <a:gd name="T14" fmla="*/ 119 w 154"/>
              <a:gd name="T15" fmla="*/ 30 h 297"/>
              <a:gd name="T16" fmla="*/ 116 w 154"/>
              <a:gd name="T17" fmla="*/ 25 h 297"/>
              <a:gd name="T18" fmla="*/ 80 w 154"/>
              <a:gd name="T19" fmla="*/ 1 h 297"/>
              <a:gd name="T20" fmla="*/ 80 w 154"/>
              <a:gd name="T21" fmla="*/ 1 h 297"/>
              <a:gd name="T22" fmla="*/ 80 w 154"/>
              <a:gd name="T23" fmla="*/ 1 h 297"/>
              <a:gd name="T24" fmla="*/ 80 w 154"/>
              <a:gd name="T25" fmla="*/ 1 h 297"/>
              <a:gd name="T26" fmla="*/ 79 w 154"/>
              <a:gd name="T27" fmla="*/ 0 h 297"/>
              <a:gd name="T28" fmla="*/ 79 w 154"/>
              <a:gd name="T29" fmla="*/ 0 h 297"/>
              <a:gd name="T30" fmla="*/ 77 w 154"/>
              <a:gd name="T31" fmla="*/ 0 h 297"/>
              <a:gd name="T32" fmla="*/ 77 w 154"/>
              <a:gd name="T33" fmla="*/ 0 h 297"/>
              <a:gd name="T34" fmla="*/ 76 w 154"/>
              <a:gd name="T35" fmla="*/ 0 h 297"/>
              <a:gd name="T36" fmla="*/ 75 w 154"/>
              <a:gd name="T37" fmla="*/ 0 h 297"/>
              <a:gd name="T38" fmla="*/ 74 w 154"/>
              <a:gd name="T39" fmla="*/ 1 h 297"/>
              <a:gd name="T40" fmla="*/ 74 w 154"/>
              <a:gd name="T41" fmla="*/ 1 h 297"/>
              <a:gd name="T42" fmla="*/ 74 w 154"/>
              <a:gd name="T43" fmla="*/ 1 h 297"/>
              <a:gd name="T44" fmla="*/ 74 w 154"/>
              <a:gd name="T45" fmla="*/ 1 h 297"/>
              <a:gd name="T46" fmla="*/ 38 w 154"/>
              <a:gd name="T47" fmla="*/ 25 h 297"/>
              <a:gd name="T48" fmla="*/ 37 w 154"/>
              <a:gd name="T49" fmla="*/ 33 h 297"/>
              <a:gd name="T50" fmla="*/ 45 w 154"/>
              <a:gd name="T51" fmla="*/ 34 h 297"/>
              <a:gd name="T52" fmla="*/ 71 w 154"/>
              <a:gd name="T53" fmla="*/ 17 h 297"/>
              <a:gd name="T54" fmla="*/ 71 w 154"/>
              <a:gd name="T55" fmla="*/ 17 h 297"/>
              <a:gd name="T56" fmla="*/ 71 w 154"/>
              <a:gd name="T57" fmla="*/ 18 h 297"/>
              <a:gd name="T58" fmla="*/ 71 w 154"/>
              <a:gd name="T59" fmla="*/ 119 h 297"/>
              <a:gd name="T60" fmla="*/ 38 w 154"/>
              <a:gd name="T61" fmla="*/ 167 h 297"/>
              <a:gd name="T62" fmla="*/ 0 w 154"/>
              <a:gd name="T63" fmla="*/ 226 h 297"/>
              <a:gd name="T64" fmla="*/ 0 w 154"/>
              <a:gd name="T65" fmla="*/ 255 h 297"/>
              <a:gd name="T66" fmla="*/ 0 w 154"/>
              <a:gd name="T67" fmla="*/ 280 h 297"/>
              <a:gd name="T68" fmla="*/ 0 w 154"/>
              <a:gd name="T69" fmla="*/ 291 h 297"/>
              <a:gd name="T70" fmla="*/ 6 w 154"/>
              <a:gd name="T71" fmla="*/ 297 h 297"/>
              <a:gd name="T72" fmla="*/ 12 w 154"/>
              <a:gd name="T73" fmla="*/ 291 h 297"/>
              <a:gd name="T74" fmla="*/ 12 w 154"/>
              <a:gd name="T75" fmla="*/ 280 h 297"/>
              <a:gd name="T76" fmla="*/ 12 w 154"/>
              <a:gd name="T77" fmla="*/ 280 h 297"/>
              <a:gd name="T78" fmla="*/ 12 w 154"/>
              <a:gd name="T79" fmla="*/ 226 h 297"/>
              <a:gd name="T80" fmla="*/ 45 w 154"/>
              <a:gd name="T81" fmla="*/ 177 h 297"/>
              <a:gd name="T82" fmla="*/ 77 w 154"/>
              <a:gd name="T83" fmla="*/ 146 h 297"/>
              <a:gd name="T84" fmla="*/ 109 w 154"/>
              <a:gd name="T85" fmla="*/ 177 h 297"/>
              <a:gd name="T86" fmla="*/ 142 w 154"/>
              <a:gd name="T87" fmla="*/ 226 h 297"/>
              <a:gd name="T88" fmla="*/ 142 w 154"/>
              <a:gd name="T89" fmla="*/ 280 h 297"/>
              <a:gd name="T90" fmla="*/ 142 w 154"/>
              <a:gd name="T91" fmla="*/ 280 h 297"/>
              <a:gd name="T92" fmla="*/ 142 w 154"/>
              <a:gd name="T93" fmla="*/ 291 h 297"/>
              <a:gd name="T94" fmla="*/ 148 w 154"/>
              <a:gd name="T95" fmla="*/ 297 h 297"/>
              <a:gd name="T96" fmla="*/ 154 w 154"/>
              <a:gd name="T97" fmla="*/ 291 h 297"/>
              <a:gd name="T98" fmla="*/ 154 w 154"/>
              <a:gd name="T99" fmla="*/ 280 h 297"/>
              <a:gd name="T100" fmla="*/ 154 w 154"/>
              <a:gd name="T101" fmla="*/ 255 h 297"/>
              <a:gd name="T102" fmla="*/ 154 w 154"/>
              <a:gd name="T103" fmla="*/ 226 h 297"/>
              <a:gd name="T104" fmla="*/ 116 w 154"/>
              <a:gd name="T105" fmla="*/ 167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54" h="297">
                <a:moveTo>
                  <a:pt x="116" y="167"/>
                </a:moveTo>
                <a:cubicBezTo>
                  <a:pt x="98" y="156"/>
                  <a:pt x="83" y="146"/>
                  <a:pt x="83" y="119"/>
                </a:cubicBezTo>
                <a:cubicBezTo>
                  <a:pt x="83" y="18"/>
                  <a:pt x="83" y="18"/>
                  <a:pt x="83" y="18"/>
                </a:cubicBezTo>
                <a:cubicBezTo>
                  <a:pt x="83" y="18"/>
                  <a:pt x="83" y="17"/>
                  <a:pt x="83" y="17"/>
                </a:cubicBezTo>
                <a:cubicBezTo>
                  <a:pt x="83" y="17"/>
                  <a:pt x="83" y="17"/>
                  <a:pt x="83" y="17"/>
                </a:cubicBezTo>
                <a:cubicBezTo>
                  <a:pt x="109" y="34"/>
                  <a:pt x="109" y="34"/>
                  <a:pt x="109" y="34"/>
                </a:cubicBezTo>
                <a:cubicBezTo>
                  <a:pt x="112" y="36"/>
                  <a:pt x="116" y="36"/>
                  <a:pt x="118" y="33"/>
                </a:cubicBezTo>
                <a:cubicBezTo>
                  <a:pt x="118" y="32"/>
                  <a:pt x="119" y="31"/>
                  <a:pt x="119" y="30"/>
                </a:cubicBezTo>
                <a:cubicBezTo>
                  <a:pt x="119" y="28"/>
                  <a:pt x="118" y="26"/>
                  <a:pt x="116" y="25"/>
                </a:cubicBezTo>
                <a:cubicBezTo>
                  <a:pt x="80" y="1"/>
                  <a:pt x="80" y="1"/>
                  <a:pt x="80" y="1"/>
                </a:cubicBezTo>
                <a:cubicBezTo>
                  <a:pt x="80" y="1"/>
                  <a:pt x="80" y="1"/>
                  <a:pt x="80" y="1"/>
                </a:cubicBezTo>
                <a:cubicBezTo>
                  <a:pt x="80" y="1"/>
                  <a:pt x="80" y="1"/>
                  <a:pt x="80" y="1"/>
                </a:cubicBezTo>
                <a:cubicBezTo>
                  <a:pt x="80" y="1"/>
                  <a:pt x="80" y="1"/>
                  <a:pt x="80" y="1"/>
                </a:cubicBezTo>
                <a:cubicBezTo>
                  <a:pt x="80" y="1"/>
                  <a:pt x="79" y="0"/>
                  <a:pt x="79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78" y="0"/>
                  <a:pt x="78" y="0"/>
                  <a:pt x="77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75" y="0"/>
                  <a:pt x="75" y="0"/>
                  <a:pt x="75" y="0"/>
                </a:cubicBezTo>
                <a:cubicBezTo>
                  <a:pt x="75" y="0"/>
                  <a:pt x="74" y="1"/>
                  <a:pt x="74" y="1"/>
                </a:cubicBezTo>
                <a:cubicBezTo>
                  <a:pt x="74" y="1"/>
                  <a:pt x="74" y="1"/>
                  <a:pt x="74" y="1"/>
                </a:cubicBezTo>
                <a:cubicBezTo>
                  <a:pt x="74" y="1"/>
                  <a:pt x="74" y="1"/>
                  <a:pt x="74" y="1"/>
                </a:cubicBezTo>
                <a:cubicBezTo>
                  <a:pt x="74" y="1"/>
                  <a:pt x="74" y="1"/>
                  <a:pt x="74" y="1"/>
                </a:cubicBezTo>
                <a:cubicBezTo>
                  <a:pt x="38" y="25"/>
                  <a:pt x="38" y="25"/>
                  <a:pt x="38" y="25"/>
                </a:cubicBezTo>
                <a:cubicBezTo>
                  <a:pt x="35" y="26"/>
                  <a:pt x="35" y="30"/>
                  <a:pt x="37" y="33"/>
                </a:cubicBezTo>
                <a:cubicBezTo>
                  <a:pt x="38" y="36"/>
                  <a:pt x="42" y="36"/>
                  <a:pt x="45" y="34"/>
                </a:cubicBezTo>
                <a:cubicBezTo>
                  <a:pt x="71" y="17"/>
                  <a:pt x="71" y="17"/>
                  <a:pt x="71" y="17"/>
                </a:cubicBezTo>
                <a:cubicBezTo>
                  <a:pt x="71" y="17"/>
                  <a:pt x="71" y="17"/>
                  <a:pt x="71" y="17"/>
                </a:cubicBezTo>
                <a:cubicBezTo>
                  <a:pt x="71" y="17"/>
                  <a:pt x="71" y="18"/>
                  <a:pt x="71" y="18"/>
                </a:cubicBezTo>
                <a:cubicBezTo>
                  <a:pt x="71" y="119"/>
                  <a:pt x="71" y="119"/>
                  <a:pt x="71" y="119"/>
                </a:cubicBezTo>
                <a:cubicBezTo>
                  <a:pt x="71" y="146"/>
                  <a:pt x="56" y="156"/>
                  <a:pt x="38" y="167"/>
                </a:cubicBezTo>
                <a:cubicBezTo>
                  <a:pt x="20" y="179"/>
                  <a:pt x="0" y="193"/>
                  <a:pt x="0" y="226"/>
                </a:cubicBezTo>
                <a:cubicBezTo>
                  <a:pt x="0" y="255"/>
                  <a:pt x="0" y="255"/>
                  <a:pt x="0" y="255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291"/>
                  <a:pt x="0" y="291"/>
                  <a:pt x="0" y="291"/>
                </a:cubicBezTo>
                <a:cubicBezTo>
                  <a:pt x="0" y="294"/>
                  <a:pt x="3" y="297"/>
                  <a:pt x="6" y="297"/>
                </a:cubicBezTo>
                <a:cubicBezTo>
                  <a:pt x="9" y="297"/>
                  <a:pt x="12" y="294"/>
                  <a:pt x="12" y="291"/>
                </a:cubicBezTo>
                <a:cubicBezTo>
                  <a:pt x="12" y="280"/>
                  <a:pt x="12" y="280"/>
                  <a:pt x="12" y="280"/>
                </a:cubicBezTo>
                <a:cubicBezTo>
                  <a:pt x="12" y="280"/>
                  <a:pt x="12" y="280"/>
                  <a:pt x="12" y="280"/>
                </a:cubicBezTo>
                <a:cubicBezTo>
                  <a:pt x="12" y="226"/>
                  <a:pt x="12" y="226"/>
                  <a:pt x="12" y="226"/>
                </a:cubicBezTo>
                <a:cubicBezTo>
                  <a:pt x="12" y="199"/>
                  <a:pt x="27" y="189"/>
                  <a:pt x="45" y="177"/>
                </a:cubicBezTo>
                <a:cubicBezTo>
                  <a:pt x="57" y="169"/>
                  <a:pt x="70" y="161"/>
                  <a:pt x="77" y="146"/>
                </a:cubicBezTo>
                <a:cubicBezTo>
                  <a:pt x="84" y="161"/>
                  <a:pt x="97" y="169"/>
                  <a:pt x="109" y="177"/>
                </a:cubicBezTo>
                <a:cubicBezTo>
                  <a:pt x="127" y="189"/>
                  <a:pt x="142" y="199"/>
                  <a:pt x="142" y="226"/>
                </a:cubicBezTo>
                <a:cubicBezTo>
                  <a:pt x="142" y="280"/>
                  <a:pt x="142" y="280"/>
                  <a:pt x="142" y="280"/>
                </a:cubicBezTo>
                <a:cubicBezTo>
                  <a:pt x="142" y="280"/>
                  <a:pt x="142" y="280"/>
                  <a:pt x="142" y="280"/>
                </a:cubicBezTo>
                <a:cubicBezTo>
                  <a:pt x="142" y="291"/>
                  <a:pt x="142" y="291"/>
                  <a:pt x="142" y="291"/>
                </a:cubicBezTo>
                <a:cubicBezTo>
                  <a:pt x="142" y="294"/>
                  <a:pt x="145" y="297"/>
                  <a:pt x="148" y="297"/>
                </a:cubicBezTo>
                <a:cubicBezTo>
                  <a:pt x="152" y="297"/>
                  <a:pt x="154" y="294"/>
                  <a:pt x="154" y="291"/>
                </a:cubicBezTo>
                <a:cubicBezTo>
                  <a:pt x="154" y="280"/>
                  <a:pt x="154" y="280"/>
                  <a:pt x="154" y="280"/>
                </a:cubicBezTo>
                <a:cubicBezTo>
                  <a:pt x="154" y="255"/>
                  <a:pt x="154" y="255"/>
                  <a:pt x="154" y="255"/>
                </a:cubicBezTo>
                <a:cubicBezTo>
                  <a:pt x="154" y="226"/>
                  <a:pt x="154" y="226"/>
                  <a:pt x="154" y="226"/>
                </a:cubicBezTo>
                <a:cubicBezTo>
                  <a:pt x="154" y="193"/>
                  <a:pt x="134" y="179"/>
                  <a:pt x="116" y="16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j-lt"/>
            </a:endParaRPr>
          </a:p>
        </p:txBody>
      </p:sp>
      <p:grpSp>
        <p:nvGrpSpPr>
          <p:cNvPr id="352" name="Group 351">
            <a:extLst>
              <a:ext uri="{FF2B5EF4-FFF2-40B4-BE49-F238E27FC236}">
                <a16:creationId xmlns:a16="http://schemas.microsoft.com/office/drawing/2014/main" id="{93CF84E6-DB80-C040-8D2B-6B117435B35D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132640" y="1933804"/>
            <a:ext cx="491102" cy="492306"/>
            <a:chOff x="1378" y="455"/>
            <a:chExt cx="408" cy="409"/>
          </a:xfrm>
          <a:solidFill>
            <a:schemeClr val="accent1"/>
          </a:solidFill>
        </p:grpSpPr>
        <p:sp>
          <p:nvSpPr>
            <p:cNvPr id="353" name="Freeform 10">
              <a:extLst>
                <a:ext uri="{FF2B5EF4-FFF2-40B4-BE49-F238E27FC236}">
                  <a16:creationId xmlns:a16="http://schemas.microsoft.com/office/drawing/2014/main" id="{19E0843A-545A-5E44-8AF6-E92D9679B4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12" y="489"/>
              <a:ext cx="340" cy="341"/>
            </a:xfrm>
            <a:custGeom>
              <a:avLst/>
              <a:gdLst>
                <a:gd name="T0" fmla="*/ 115 w 230"/>
                <a:gd name="T1" fmla="*/ 230 h 230"/>
                <a:gd name="T2" fmla="*/ 0 w 230"/>
                <a:gd name="T3" fmla="*/ 115 h 230"/>
                <a:gd name="T4" fmla="*/ 115 w 230"/>
                <a:gd name="T5" fmla="*/ 0 h 230"/>
                <a:gd name="T6" fmla="*/ 230 w 230"/>
                <a:gd name="T7" fmla="*/ 115 h 230"/>
                <a:gd name="T8" fmla="*/ 115 w 230"/>
                <a:gd name="T9" fmla="*/ 230 h 230"/>
                <a:gd name="T10" fmla="*/ 115 w 230"/>
                <a:gd name="T11" fmla="*/ 12 h 230"/>
                <a:gd name="T12" fmla="*/ 12 w 230"/>
                <a:gd name="T13" fmla="*/ 115 h 230"/>
                <a:gd name="T14" fmla="*/ 115 w 230"/>
                <a:gd name="T15" fmla="*/ 218 h 230"/>
                <a:gd name="T16" fmla="*/ 218 w 230"/>
                <a:gd name="T17" fmla="*/ 115 h 230"/>
                <a:gd name="T18" fmla="*/ 115 w 230"/>
                <a:gd name="T19" fmla="*/ 12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0" h="230">
                  <a:moveTo>
                    <a:pt x="115" y="230"/>
                  </a:moveTo>
                  <a:cubicBezTo>
                    <a:pt x="52" y="230"/>
                    <a:pt x="0" y="178"/>
                    <a:pt x="0" y="115"/>
                  </a:cubicBezTo>
                  <a:cubicBezTo>
                    <a:pt x="0" y="51"/>
                    <a:pt x="52" y="0"/>
                    <a:pt x="115" y="0"/>
                  </a:cubicBezTo>
                  <a:cubicBezTo>
                    <a:pt x="179" y="0"/>
                    <a:pt x="230" y="51"/>
                    <a:pt x="230" y="115"/>
                  </a:cubicBezTo>
                  <a:cubicBezTo>
                    <a:pt x="230" y="178"/>
                    <a:pt x="179" y="230"/>
                    <a:pt x="115" y="230"/>
                  </a:cubicBezTo>
                  <a:close/>
                  <a:moveTo>
                    <a:pt x="115" y="12"/>
                  </a:moveTo>
                  <a:cubicBezTo>
                    <a:pt x="59" y="12"/>
                    <a:pt x="12" y="58"/>
                    <a:pt x="12" y="115"/>
                  </a:cubicBezTo>
                  <a:cubicBezTo>
                    <a:pt x="12" y="172"/>
                    <a:pt x="59" y="218"/>
                    <a:pt x="115" y="218"/>
                  </a:cubicBezTo>
                  <a:cubicBezTo>
                    <a:pt x="172" y="218"/>
                    <a:pt x="218" y="172"/>
                    <a:pt x="218" y="115"/>
                  </a:cubicBezTo>
                  <a:cubicBezTo>
                    <a:pt x="218" y="58"/>
                    <a:pt x="172" y="12"/>
                    <a:pt x="11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354" name="Freeform 11">
              <a:extLst>
                <a:ext uri="{FF2B5EF4-FFF2-40B4-BE49-F238E27FC236}">
                  <a16:creationId xmlns:a16="http://schemas.microsoft.com/office/drawing/2014/main" id="{E215F30D-61AD-A146-85D1-7B02FC0B25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98" y="574"/>
              <a:ext cx="170" cy="170"/>
            </a:xfrm>
            <a:custGeom>
              <a:avLst/>
              <a:gdLst>
                <a:gd name="T0" fmla="*/ 57 w 115"/>
                <a:gd name="T1" fmla="*/ 115 h 115"/>
                <a:gd name="T2" fmla="*/ 0 w 115"/>
                <a:gd name="T3" fmla="*/ 58 h 115"/>
                <a:gd name="T4" fmla="*/ 57 w 115"/>
                <a:gd name="T5" fmla="*/ 0 h 115"/>
                <a:gd name="T6" fmla="*/ 115 w 115"/>
                <a:gd name="T7" fmla="*/ 58 h 115"/>
                <a:gd name="T8" fmla="*/ 57 w 115"/>
                <a:gd name="T9" fmla="*/ 115 h 115"/>
                <a:gd name="T10" fmla="*/ 57 w 115"/>
                <a:gd name="T11" fmla="*/ 12 h 115"/>
                <a:gd name="T12" fmla="*/ 12 w 115"/>
                <a:gd name="T13" fmla="*/ 58 h 115"/>
                <a:gd name="T14" fmla="*/ 57 w 115"/>
                <a:gd name="T15" fmla="*/ 103 h 115"/>
                <a:gd name="T16" fmla="*/ 103 w 115"/>
                <a:gd name="T17" fmla="*/ 58 h 115"/>
                <a:gd name="T18" fmla="*/ 57 w 115"/>
                <a:gd name="T19" fmla="*/ 12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5" h="115">
                  <a:moveTo>
                    <a:pt x="57" y="115"/>
                  </a:moveTo>
                  <a:cubicBezTo>
                    <a:pt x="26" y="115"/>
                    <a:pt x="0" y="90"/>
                    <a:pt x="0" y="58"/>
                  </a:cubicBezTo>
                  <a:cubicBezTo>
                    <a:pt x="0" y="26"/>
                    <a:pt x="26" y="0"/>
                    <a:pt x="57" y="0"/>
                  </a:cubicBezTo>
                  <a:cubicBezTo>
                    <a:pt x="89" y="0"/>
                    <a:pt x="115" y="26"/>
                    <a:pt x="115" y="58"/>
                  </a:cubicBezTo>
                  <a:cubicBezTo>
                    <a:pt x="115" y="90"/>
                    <a:pt x="89" y="115"/>
                    <a:pt x="57" y="115"/>
                  </a:cubicBezTo>
                  <a:close/>
                  <a:moveTo>
                    <a:pt x="57" y="12"/>
                  </a:moveTo>
                  <a:cubicBezTo>
                    <a:pt x="32" y="12"/>
                    <a:pt x="12" y="33"/>
                    <a:pt x="12" y="58"/>
                  </a:cubicBezTo>
                  <a:cubicBezTo>
                    <a:pt x="12" y="83"/>
                    <a:pt x="32" y="103"/>
                    <a:pt x="57" y="103"/>
                  </a:cubicBezTo>
                  <a:cubicBezTo>
                    <a:pt x="83" y="103"/>
                    <a:pt x="103" y="83"/>
                    <a:pt x="103" y="58"/>
                  </a:cubicBezTo>
                  <a:cubicBezTo>
                    <a:pt x="103" y="33"/>
                    <a:pt x="83" y="12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355" name="Freeform 12">
              <a:extLst>
                <a:ext uri="{FF2B5EF4-FFF2-40B4-BE49-F238E27FC236}">
                  <a16:creationId xmlns:a16="http://schemas.microsoft.com/office/drawing/2014/main" id="{B99AB6FD-96E3-0141-8570-EF1AD6989162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3" y="455"/>
              <a:ext cx="18" cy="409"/>
            </a:xfrm>
            <a:custGeom>
              <a:avLst/>
              <a:gdLst>
                <a:gd name="T0" fmla="*/ 6 w 12"/>
                <a:gd name="T1" fmla="*/ 276 h 276"/>
                <a:gd name="T2" fmla="*/ 0 w 12"/>
                <a:gd name="T3" fmla="*/ 270 h 276"/>
                <a:gd name="T4" fmla="*/ 0 w 12"/>
                <a:gd name="T5" fmla="*/ 6 h 276"/>
                <a:gd name="T6" fmla="*/ 6 w 12"/>
                <a:gd name="T7" fmla="*/ 0 h 276"/>
                <a:gd name="T8" fmla="*/ 12 w 12"/>
                <a:gd name="T9" fmla="*/ 6 h 276"/>
                <a:gd name="T10" fmla="*/ 12 w 12"/>
                <a:gd name="T11" fmla="*/ 270 h 276"/>
                <a:gd name="T12" fmla="*/ 6 w 12"/>
                <a:gd name="T13" fmla="*/ 276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276">
                  <a:moveTo>
                    <a:pt x="6" y="276"/>
                  </a:moveTo>
                  <a:cubicBezTo>
                    <a:pt x="3" y="276"/>
                    <a:pt x="0" y="273"/>
                    <a:pt x="0" y="27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" y="0"/>
                    <a:pt x="12" y="3"/>
                    <a:pt x="12" y="6"/>
                  </a:cubicBezTo>
                  <a:cubicBezTo>
                    <a:pt x="12" y="270"/>
                    <a:pt x="12" y="270"/>
                    <a:pt x="12" y="270"/>
                  </a:cubicBezTo>
                  <a:cubicBezTo>
                    <a:pt x="12" y="273"/>
                    <a:pt x="10" y="276"/>
                    <a:pt x="6" y="2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356" name="Freeform 13">
              <a:extLst>
                <a:ext uri="{FF2B5EF4-FFF2-40B4-BE49-F238E27FC236}">
                  <a16:creationId xmlns:a16="http://schemas.microsoft.com/office/drawing/2014/main" id="{B8756B43-11EC-4C44-B2BA-7B15246B220E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8" y="651"/>
              <a:ext cx="408" cy="17"/>
            </a:xfrm>
            <a:custGeom>
              <a:avLst/>
              <a:gdLst>
                <a:gd name="T0" fmla="*/ 270 w 276"/>
                <a:gd name="T1" fmla="*/ 12 h 12"/>
                <a:gd name="T2" fmla="*/ 6 w 276"/>
                <a:gd name="T3" fmla="*/ 12 h 12"/>
                <a:gd name="T4" fmla="*/ 0 w 276"/>
                <a:gd name="T5" fmla="*/ 6 h 12"/>
                <a:gd name="T6" fmla="*/ 6 w 276"/>
                <a:gd name="T7" fmla="*/ 0 h 12"/>
                <a:gd name="T8" fmla="*/ 270 w 276"/>
                <a:gd name="T9" fmla="*/ 0 h 12"/>
                <a:gd name="T10" fmla="*/ 276 w 276"/>
                <a:gd name="T11" fmla="*/ 6 h 12"/>
                <a:gd name="T12" fmla="*/ 270 w 276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6" h="12">
                  <a:moveTo>
                    <a:pt x="270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70" y="0"/>
                    <a:pt x="270" y="0"/>
                    <a:pt x="270" y="0"/>
                  </a:cubicBezTo>
                  <a:cubicBezTo>
                    <a:pt x="274" y="0"/>
                    <a:pt x="276" y="3"/>
                    <a:pt x="276" y="6"/>
                  </a:cubicBezTo>
                  <a:cubicBezTo>
                    <a:pt x="276" y="9"/>
                    <a:pt x="274" y="12"/>
                    <a:pt x="27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</p:grpSp>
      <p:grpSp>
        <p:nvGrpSpPr>
          <p:cNvPr id="357" name="Group 60">
            <a:extLst>
              <a:ext uri="{FF2B5EF4-FFF2-40B4-BE49-F238E27FC236}">
                <a16:creationId xmlns:a16="http://schemas.microsoft.com/office/drawing/2014/main" id="{3B66017D-AE30-3842-A30B-430AD751F9D3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3334652" y="5494451"/>
            <a:ext cx="481666" cy="480536"/>
            <a:chOff x="348" y="1721"/>
            <a:chExt cx="426" cy="425"/>
          </a:xfrm>
          <a:solidFill>
            <a:schemeClr val="accent1"/>
          </a:solidFill>
        </p:grpSpPr>
        <p:sp>
          <p:nvSpPr>
            <p:cNvPr id="358" name="Freeform 61">
              <a:extLst>
                <a:ext uri="{FF2B5EF4-FFF2-40B4-BE49-F238E27FC236}">
                  <a16:creationId xmlns:a16="http://schemas.microsoft.com/office/drawing/2014/main" id="{2C5B2D4E-1F4D-CB46-A341-2B749AC7F1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8" y="1721"/>
              <a:ext cx="373" cy="372"/>
            </a:xfrm>
            <a:custGeom>
              <a:avLst/>
              <a:gdLst>
                <a:gd name="T0" fmla="*/ 126 w 252"/>
                <a:gd name="T1" fmla="*/ 252 h 252"/>
                <a:gd name="T2" fmla="*/ 0 w 252"/>
                <a:gd name="T3" fmla="*/ 126 h 252"/>
                <a:gd name="T4" fmla="*/ 126 w 252"/>
                <a:gd name="T5" fmla="*/ 0 h 252"/>
                <a:gd name="T6" fmla="*/ 252 w 252"/>
                <a:gd name="T7" fmla="*/ 126 h 252"/>
                <a:gd name="T8" fmla="*/ 126 w 252"/>
                <a:gd name="T9" fmla="*/ 252 h 252"/>
                <a:gd name="T10" fmla="*/ 126 w 252"/>
                <a:gd name="T11" fmla="*/ 12 h 252"/>
                <a:gd name="T12" fmla="*/ 12 w 252"/>
                <a:gd name="T13" fmla="*/ 126 h 252"/>
                <a:gd name="T14" fmla="*/ 126 w 252"/>
                <a:gd name="T15" fmla="*/ 240 h 252"/>
                <a:gd name="T16" fmla="*/ 240 w 252"/>
                <a:gd name="T17" fmla="*/ 126 h 252"/>
                <a:gd name="T18" fmla="*/ 126 w 252"/>
                <a:gd name="T19" fmla="*/ 1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2">
                  <a:moveTo>
                    <a:pt x="126" y="252"/>
                  </a:moveTo>
                  <a:cubicBezTo>
                    <a:pt x="56" y="252"/>
                    <a:pt x="0" y="195"/>
                    <a:pt x="0" y="126"/>
                  </a:cubicBezTo>
                  <a:cubicBezTo>
                    <a:pt x="0" y="56"/>
                    <a:pt x="56" y="0"/>
                    <a:pt x="126" y="0"/>
                  </a:cubicBezTo>
                  <a:cubicBezTo>
                    <a:pt x="195" y="0"/>
                    <a:pt x="252" y="56"/>
                    <a:pt x="252" y="126"/>
                  </a:cubicBezTo>
                  <a:cubicBezTo>
                    <a:pt x="252" y="195"/>
                    <a:pt x="195" y="252"/>
                    <a:pt x="126" y="252"/>
                  </a:cubicBezTo>
                  <a:close/>
                  <a:moveTo>
                    <a:pt x="126" y="12"/>
                  </a:moveTo>
                  <a:cubicBezTo>
                    <a:pt x="63" y="12"/>
                    <a:pt x="12" y="63"/>
                    <a:pt x="12" y="126"/>
                  </a:cubicBezTo>
                  <a:cubicBezTo>
                    <a:pt x="12" y="188"/>
                    <a:pt x="63" y="240"/>
                    <a:pt x="126" y="240"/>
                  </a:cubicBezTo>
                  <a:cubicBezTo>
                    <a:pt x="188" y="240"/>
                    <a:pt x="240" y="188"/>
                    <a:pt x="240" y="126"/>
                  </a:cubicBezTo>
                  <a:cubicBezTo>
                    <a:pt x="240" y="63"/>
                    <a:pt x="188" y="12"/>
                    <a:pt x="12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j-lt"/>
              </a:endParaRPr>
            </a:p>
          </p:txBody>
        </p:sp>
        <p:sp>
          <p:nvSpPr>
            <p:cNvPr id="359" name="Freeform 62">
              <a:extLst>
                <a:ext uri="{FF2B5EF4-FFF2-40B4-BE49-F238E27FC236}">
                  <a16:creationId xmlns:a16="http://schemas.microsoft.com/office/drawing/2014/main" id="{DD515909-F712-6D4B-BF72-2C4B8885D1C9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" y="2022"/>
              <a:ext cx="124" cy="124"/>
            </a:xfrm>
            <a:custGeom>
              <a:avLst/>
              <a:gdLst>
                <a:gd name="T0" fmla="*/ 78 w 84"/>
                <a:gd name="T1" fmla="*/ 84 h 84"/>
                <a:gd name="T2" fmla="*/ 73 w 84"/>
                <a:gd name="T3" fmla="*/ 82 h 84"/>
                <a:gd name="T4" fmla="*/ 2 w 84"/>
                <a:gd name="T5" fmla="*/ 11 h 84"/>
                <a:gd name="T6" fmla="*/ 2 w 84"/>
                <a:gd name="T7" fmla="*/ 2 h 84"/>
                <a:gd name="T8" fmla="*/ 11 w 84"/>
                <a:gd name="T9" fmla="*/ 2 h 84"/>
                <a:gd name="T10" fmla="*/ 82 w 84"/>
                <a:gd name="T11" fmla="*/ 73 h 84"/>
                <a:gd name="T12" fmla="*/ 82 w 84"/>
                <a:gd name="T13" fmla="*/ 82 h 84"/>
                <a:gd name="T14" fmla="*/ 78 w 84"/>
                <a:gd name="T15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84">
                  <a:moveTo>
                    <a:pt x="78" y="84"/>
                  </a:moveTo>
                  <a:cubicBezTo>
                    <a:pt x="76" y="84"/>
                    <a:pt x="75" y="83"/>
                    <a:pt x="73" y="8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0" y="8"/>
                    <a:pt x="0" y="5"/>
                    <a:pt x="2" y="2"/>
                  </a:cubicBezTo>
                  <a:cubicBezTo>
                    <a:pt x="5" y="0"/>
                    <a:pt x="8" y="0"/>
                    <a:pt x="11" y="2"/>
                  </a:cubicBezTo>
                  <a:cubicBezTo>
                    <a:pt x="82" y="73"/>
                    <a:pt x="82" y="73"/>
                    <a:pt x="82" y="73"/>
                  </a:cubicBezTo>
                  <a:cubicBezTo>
                    <a:pt x="84" y="76"/>
                    <a:pt x="84" y="80"/>
                    <a:pt x="82" y="82"/>
                  </a:cubicBezTo>
                  <a:cubicBezTo>
                    <a:pt x="81" y="83"/>
                    <a:pt x="79" y="84"/>
                    <a:pt x="7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j-lt"/>
              </a:endParaRPr>
            </a:p>
          </p:txBody>
        </p:sp>
        <p:sp>
          <p:nvSpPr>
            <p:cNvPr id="360" name="Freeform 63">
              <a:extLst>
                <a:ext uri="{FF2B5EF4-FFF2-40B4-BE49-F238E27FC236}">
                  <a16:creationId xmlns:a16="http://schemas.microsoft.com/office/drawing/2014/main" id="{CC9BE79E-AA71-604B-8FB7-CFEA0AC849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2" y="1783"/>
              <a:ext cx="244" cy="248"/>
            </a:xfrm>
            <a:custGeom>
              <a:avLst/>
              <a:gdLst>
                <a:gd name="T0" fmla="*/ 66 w 165"/>
                <a:gd name="T1" fmla="*/ 168 h 168"/>
                <a:gd name="T2" fmla="*/ 60 w 165"/>
                <a:gd name="T3" fmla="*/ 146 h 168"/>
                <a:gd name="T4" fmla="*/ 27 w 165"/>
                <a:gd name="T5" fmla="*/ 143 h 168"/>
                <a:gd name="T6" fmla="*/ 1 w 165"/>
                <a:gd name="T7" fmla="*/ 110 h 168"/>
                <a:gd name="T8" fmla="*/ 3 w 165"/>
                <a:gd name="T9" fmla="*/ 102 h 168"/>
                <a:gd name="T10" fmla="*/ 17 w 165"/>
                <a:gd name="T11" fmla="*/ 74 h 168"/>
                <a:gd name="T12" fmla="*/ 0 w 165"/>
                <a:gd name="T13" fmla="*/ 62 h 168"/>
                <a:gd name="T14" fmla="*/ 19 w 165"/>
                <a:gd name="T15" fmla="*/ 26 h 168"/>
                <a:gd name="T16" fmla="*/ 42 w 165"/>
                <a:gd name="T17" fmla="*/ 32 h 168"/>
                <a:gd name="T18" fmla="*/ 60 w 165"/>
                <a:gd name="T19" fmla="*/ 6 h 168"/>
                <a:gd name="T20" fmla="*/ 102 w 165"/>
                <a:gd name="T21" fmla="*/ 0 h 168"/>
                <a:gd name="T22" fmla="*/ 108 w 165"/>
                <a:gd name="T23" fmla="*/ 23 h 168"/>
                <a:gd name="T24" fmla="*/ 138 w 165"/>
                <a:gd name="T25" fmla="*/ 24 h 168"/>
                <a:gd name="T26" fmla="*/ 146 w 165"/>
                <a:gd name="T27" fmla="*/ 26 h 168"/>
                <a:gd name="T28" fmla="*/ 165 w 165"/>
                <a:gd name="T29" fmla="*/ 62 h 168"/>
                <a:gd name="T30" fmla="*/ 148 w 165"/>
                <a:gd name="T31" fmla="*/ 74 h 168"/>
                <a:gd name="T32" fmla="*/ 162 w 165"/>
                <a:gd name="T33" fmla="*/ 102 h 168"/>
                <a:gd name="T34" fmla="*/ 164 w 165"/>
                <a:gd name="T35" fmla="*/ 110 h 168"/>
                <a:gd name="T36" fmla="*/ 143 w 165"/>
                <a:gd name="T37" fmla="*/ 144 h 168"/>
                <a:gd name="T38" fmla="*/ 124 w 165"/>
                <a:gd name="T39" fmla="*/ 135 h 168"/>
                <a:gd name="T40" fmla="*/ 108 w 165"/>
                <a:gd name="T41" fmla="*/ 162 h 168"/>
                <a:gd name="T42" fmla="*/ 72 w 165"/>
                <a:gd name="T43" fmla="*/ 156 h 168"/>
                <a:gd name="T44" fmla="*/ 96 w 165"/>
                <a:gd name="T45" fmla="*/ 141 h 168"/>
                <a:gd name="T46" fmla="*/ 120 w 165"/>
                <a:gd name="T47" fmla="*/ 123 h 168"/>
                <a:gd name="T48" fmla="*/ 139 w 165"/>
                <a:gd name="T49" fmla="*/ 130 h 168"/>
                <a:gd name="T50" fmla="*/ 138 w 165"/>
                <a:gd name="T51" fmla="*/ 102 h 168"/>
                <a:gd name="T52" fmla="*/ 135 w 165"/>
                <a:gd name="T53" fmla="*/ 72 h 168"/>
                <a:gd name="T54" fmla="*/ 151 w 165"/>
                <a:gd name="T55" fmla="*/ 58 h 168"/>
                <a:gd name="T56" fmla="*/ 127 w 165"/>
                <a:gd name="T57" fmla="*/ 45 h 168"/>
                <a:gd name="T58" fmla="*/ 100 w 165"/>
                <a:gd name="T59" fmla="*/ 32 h 168"/>
                <a:gd name="T60" fmla="*/ 96 w 165"/>
                <a:gd name="T61" fmla="*/ 12 h 168"/>
                <a:gd name="T62" fmla="*/ 72 w 165"/>
                <a:gd name="T63" fmla="*/ 26 h 168"/>
                <a:gd name="T64" fmla="*/ 47 w 165"/>
                <a:gd name="T65" fmla="*/ 44 h 168"/>
                <a:gd name="T66" fmla="*/ 27 w 165"/>
                <a:gd name="T67" fmla="*/ 37 h 168"/>
                <a:gd name="T68" fmla="*/ 27 w 165"/>
                <a:gd name="T69" fmla="*/ 65 h 168"/>
                <a:gd name="T70" fmla="*/ 30 w 165"/>
                <a:gd name="T71" fmla="*/ 95 h 168"/>
                <a:gd name="T72" fmla="*/ 14 w 165"/>
                <a:gd name="T73" fmla="*/ 109 h 168"/>
                <a:gd name="T74" fmla="*/ 40 w 165"/>
                <a:gd name="T75" fmla="*/ 123 h 168"/>
                <a:gd name="T76" fmla="*/ 67 w 165"/>
                <a:gd name="T77" fmla="*/ 135 h 168"/>
                <a:gd name="T78" fmla="*/ 72 w 165"/>
                <a:gd name="T79" fmla="*/ 15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5" h="168">
                  <a:moveTo>
                    <a:pt x="102" y="168"/>
                  </a:moveTo>
                  <a:cubicBezTo>
                    <a:pt x="66" y="168"/>
                    <a:pt x="66" y="168"/>
                    <a:pt x="66" y="168"/>
                  </a:cubicBezTo>
                  <a:cubicBezTo>
                    <a:pt x="63" y="168"/>
                    <a:pt x="60" y="165"/>
                    <a:pt x="60" y="162"/>
                  </a:cubicBezTo>
                  <a:cubicBezTo>
                    <a:pt x="60" y="146"/>
                    <a:pt x="60" y="146"/>
                    <a:pt x="60" y="146"/>
                  </a:cubicBezTo>
                  <a:cubicBezTo>
                    <a:pt x="52" y="143"/>
                    <a:pt x="47" y="139"/>
                    <a:pt x="42" y="135"/>
                  </a:cubicBezTo>
                  <a:cubicBezTo>
                    <a:pt x="27" y="143"/>
                    <a:pt x="27" y="143"/>
                    <a:pt x="27" y="143"/>
                  </a:cubicBezTo>
                  <a:cubicBezTo>
                    <a:pt x="24" y="145"/>
                    <a:pt x="21" y="144"/>
                    <a:pt x="19" y="141"/>
                  </a:cubicBezTo>
                  <a:cubicBezTo>
                    <a:pt x="1" y="110"/>
                    <a:pt x="1" y="110"/>
                    <a:pt x="1" y="110"/>
                  </a:cubicBezTo>
                  <a:cubicBezTo>
                    <a:pt x="0" y="109"/>
                    <a:pt x="0" y="107"/>
                    <a:pt x="0" y="106"/>
                  </a:cubicBezTo>
                  <a:cubicBezTo>
                    <a:pt x="1" y="104"/>
                    <a:pt x="2" y="103"/>
                    <a:pt x="3" y="102"/>
                  </a:cubicBezTo>
                  <a:cubicBezTo>
                    <a:pt x="17" y="94"/>
                    <a:pt x="17" y="94"/>
                    <a:pt x="17" y="94"/>
                  </a:cubicBezTo>
                  <a:cubicBezTo>
                    <a:pt x="16" y="87"/>
                    <a:pt x="16" y="80"/>
                    <a:pt x="17" y="74"/>
                  </a:cubicBezTo>
                  <a:cubicBezTo>
                    <a:pt x="3" y="65"/>
                    <a:pt x="3" y="65"/>
                    <a:pt x="3" y="65"/>
                  </a:cubicBezTo>
                  <a:cubicBezTo>
                    <a:pt x="2" y="65"/>
                    <a:pt x="1" y="63"/>
                    <a:pt x="0" y="62"/>
                  </a:cubicBezTo>
                  <a:cubicBezTo>
                    <a:pt x="0" y="60"/>
                    <a:pt x="0" y="59"/>
                    <a:pt x="1" y="5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1" y="23"/>
                    <a:pt x="25" y="22"/>
                    <a:pt x="27" y="24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47" y="28"/>
                    <a:pt x="52" y="24"/>
                    <a:pt x="60" y="22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0" y="2"/>
                    <a:pt x="63" y="0"/>
                    <a:pt x="66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05" y="0"/>
                    <a:pt x="108" y="2"/>
                    <a:pt x="108" y="6"/>
                  </a:cubicBezTo>
                  <a:cubicBezTo>
                    <a:pt x="108" y="23"/>
                    <a:pt x="108" y="23"/>
                    <a:pt x="108" y="23"/>
                  </a:cubicBezTo>
                  <a:cubicBezTo>
                    <a:pt x="115" y="26"/>
                    <a:pt x="120" y="29"/>
                    <a:pt x="124" y="32"/>
                  </a:cubicBezTo>
                  <a:cubicBezTo>
                    <a:pt x="138" y="24"/>
                    <a:pt x="138" y="24"/>
                    <a:pt x="138" y="24"/>
                  </a:cubicBezTo>
                  <a:cubicBezTo>
                    <a:pt x="139" y="23"/>
                    <a:pt x="141" y="23"/>
                    <a:pt x="143" y="23"/>
                  </a:cubicBezTo>
                  <a:cubicBezTo>
                    <a:pt x="144" y="24"/>
                    <a:pt x="146" y="25"/>
                    <a:pt x="146" y="2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5" y="59"/>
                    <a:pt x="165" y="60"/>
                    <a:pt x="165" y="62"/>
                  </a:cubicBezTo>
                  <a:cubicBezTo>
                    <a:pt x="165" y="63"/>
                    <a:pt x="164" y="65"/>
                    <a:pt x="162" y="65"/>
                  </a:cubicBezTo>
                  <a:cubicBezTo>
                    <a:pt x="148" y="74"/>
                    <a:pt x="148" y="74"/>
                    <a:pt x="148" y="74"/>
                  </a:cubicBezTo>
                  <a:cubicBezTo>
                    <a:pt x="149" y="80"/>
                    <a:pt x="149" y="87"/>
                    <a:pt x="148" y="94"/>
                  </a:cubicBezTo>
                  <a:cubicBezTo>
                    <a:pt x="162" y="102"/>
                    <a:pt x="162" y="102"/>
                    <a:pt x="162" y="102"/>
                  </a:cubicBezTo>
                  <a:cubicBezTo>
                    <a:pt x="164" y="103"/>
                    <a:pt x="165" y="104"/>
                    <a:pt x="165" y="106"/>
                  </a:cubicBezTo>
                  <a:cubicBezTo>
                    <a:pt x="165" y="107"/>
                    <a:pt x="165" y="109"/>
                    <a:pt x="164" y="110"/>
                  </a:cubicBezTo>
                  <a:cubicBezTo>
                    <a:pt x="146" y="141"/>
                    <a:pt x="146" y="141"/>
                    <a:pt x="146" y="141"/>
                  </a:cubicBezTo>
                  <a:cubicBezTo>
                    <a:pt x="146" y="143"/>
                    <a:pt x="144" y="144"/>
                    <a:pt x="143" y="144"/>
                  </a:cubicBezTo>
                  <a:cubicBezTo>
                    <a:pt x="141" y="144"/>
                    <a:pt x="139" y="144"/>
                    <a:pt x="138" y="143"/>
                  </a:cubicBezTo>
                  <a:cubicBezTo>
                    <a:pt x="124" y="135"/>
                    <a:pt x="124" y="135"/>
                    <a:pt x="124" y="135"/>
                  </a:cubicBezTo>
                  <a:cubicBezTo>
                    <a:pt x="120" y="138"/>
                    <a:pt x="115" y="142"/>
                    <a:pt x="108" y="145"/>
                  </a:cubicBezTo>
                  <a:cubicBezTo>
                    <a:pt x="108" y="162"/>
                    <a:pt x="108" y="162"/>
                    <a:pt x="108" y="162"/>
                  </a:cubicBezTo>
                  <a:cubicBezTo>
                    <a:pt x="108" y="165"/>
                    <a:pt x="105" y="168"/>
                    <a:pt x="102" y="168"/>
                  </a:cubicBezTo>
                  <a:close/>
                  <a:moveTo>
                    <a:pt x="72" y="156"/>
                  </a:moveTo>
                  <a:cubicBezTo>
                    <a:pt x="96" y="156"/>
                    <a:pt x="96" y="156"/>
                    <a:pt x="96" y="156"/>
                  </a:cubicBezTo>
                  <a:cubicBezTo>
                    <a:pt x="96" y="141"/>
                    <a:pt x="96" y="141"/>
                    <a:pt x="96" y="141"/>
                  </a:cubicBezTo>
                  <a:cubicBezTo>
                    <a:pt x="96" y="139"/>
                    <a:pt x="97" y="136"/>
                    <a:pt x="100" y="135"/>
                  </a:cubicBezTo>
                  <a:cubicBezTo>
                    <a:pt x="109" y="131"/>
                    <a:pt x="115" y="127"/>
                    <a:pt x="120" y="123"/>
                  </a:cubicBezTo>
                  <a:cubicBezTo>
                    <a:pt x="122" y="122"/>
                    <a:pt x="125" y="121"/>
                    <a:pt x="127" y="123"/>
                  </a:cubicBezTo>
                  <a:cubicBezTo>
                    <a:pt x="139" y="130"/>
                    <a:pt x="139" y="130"/>
                    <a:pt x="139" y="130"/>
                  </a:cubicBezTo>
                  <a:cubicBezTo>
                    <a:pt x="151" y="109"/>
                    <a:pt x="151" y="109"/>
                    <a:pt x="151" y="109"/>
                  </a:cubicBezTo>
                  <a:cubicBezTo>
                    <a:pt x="138" y="102"/>
                    <a:pt x="138" y="102"/>
                    <a:pt x="138" y="102"/>
                  </a:cubicBezTo>
                  <a:cubicBezTo>
                    <a:pt x="136" y="101"/>
                    <a:pt x="135" y="98"/>
                    <a:pt x="135" y="95"/>
                  </a:cubicBezTo>
                  <a:cubicBezTo>
                    <a:pt x="137" y="87"/>
                    <a:pt x="137" y="80"/>
                    <a:pt x="135" y="72"/>
                  </a:cubicBezTo>
                  <a:cubicBezTo>
                    <a:pt x="135" y="69"/>
                    <a:pt x="136" y="67"/>
                    <a:pt x="138" y="65"/>
                  </a:cubicBezTo>
                  <a:cubicBezTo>
                    <a:pt x="151" y="58"/>
                    <a:pt x="151" y="58"/>
                    <a:pt x="151" y="58"/>
                  </a:cubicBezTo>
                  <a:cubicBezTo>
                    <a:pt x="139" y="37"/>
                    <a:pt x="139" y="37"/>
                    <a:pt x="139" y="37"/>
                  </a:cubicBezTo>
                  <a:cubicBezTo>
                    <a:pt x="127" y="45"/>
                    <a:pt x="127" y="45"/>
                    <a:pt x="127" y="45"/>
                  </a:cubicBezTo>
                  <a:cubicBezTo>
                    <a:pt x="125" y="46"/>
                    <a:pt x="122" y="46"/>
                    <a:pt x="120" y="44"/>
                  </a:cubicBezTo>
                  <a:cubicBezTo>
                    <a:pt x="116" y="40"/>
                    <a:pt x="109" y="36"/>
                    <a:pt x="100" y="32"/>
                  </a:cubicBezTo>
                  <a:cubicBezTo>
                    <a:pt x="97" y="31"/>
                    <a:pt x="96" y="29"/>
                    <a:pt x="96" y="26"/>
                  </a:cubicBezTo>
                  <a:cubicBezTo>
                    <a:pt x="96" y="12"/>
                    <a:pt x="96" y="12"/>
                    <a:pt x="96" y="12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2" y="26"/>
                    <a:pt x="72" y="26"/>
                    <a:pt x="72" y="26"/>
                  </a:cubicBezTo>
                  <a:cubicBezTo>
                    <a:pt x="72" y="29"/>
                    <a:pt x="70" y="32"/>
                    <a:pt x="67" y="32"/>
                  </a:cubicBezTo>
                  <a:cubicBezTo>
                    <a:pt x="57" y="35"/>
                    <a:pt x="53" y="38"/>
                    <a:pt x="47" y="44"/>
                  </a:cubicBezTo>
                  <a:cubicBezTo>
                    <a:pt x="45" y="45"/>
                    <a:pt x="42" y="46"/>
                    <a:pt x="40" y="45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27" y="65"/>
                    <a:pt x="27" y="65"/>
                    <a:pt x="27" y="65"/>
                  </a:cubicBezTo>
                  <a:cubicBezTo>
                    <a:pt x="29" y="67"/>
                    <a:pt x="31" y="69"/>
                    <a:pt x="30" y="72"/>
                  </a:cubicBezTo>
                  <a:cubicBezTo>
                    <a:pt x="28" y="80"/>
                    <a:pt x="28" y="88"/>
                    <a:pt x="30" y="95"/>
                  </a:cubicBezTo>
                  <a:cubicBezTo>
                    <a:pt x="31" y="98"/>
                    <a:pt x="29" y="101"/>
                    <a:pt x="27" y="102"/>
                  </a:cubicBezTo>
                  <a:cubicBezTo>
                    <a:pt x="14" y="109"/>
                    <a:pt x="14" y="109"/>
                    <a:pt x="14" y="109"/>
                  </a:cubicBezTo>
                  <a:cubicBezTo>
                    <a:pt x="26" y="130"/>
                    <a:pt x="26" y="130"/>
                    <a:pt x="26" y="130"/>
                  </a:cubicBezTo>
                  <a:cubicBezTo>
                    <a:pt x="40" y="123"/>
                    <a:pt x="40" y="123"/>
                    <a:pt x="40" y="123"/>
                  </a:cubicBezTo>
                  <a:cubicBezTo>
                    <a:pt x="42" y="121"/>
                    <a:pt x="45" y="122"/>
                    <a:pt x="47" y="123"/>
                  </a:cubicBezTo>
                  <a:cubicBezTo>
                    <a:pt x="53" y="129"/>
                    <a:pt x="57" y="133"/>
                    <a:pt x="67" y="135"/>
                  </a:cubicBezTo>
                  <a:cubicBezTo>
                    <a:pt x="70" y="136"/>
                    <a:pt x="72" y="138"/>
                    <a:pt x="72" y="141"/>
                  </a:cubicBezTo>
                  <a:lnTo>
                    <a:pt x="72" y="1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j-lt"/>
              </a:endParaRPr>
            </a:p>
          </p:txBody>
        </p:sp>
        <p:sp>
          <p:nvSpPr>
            <p:cNvPr id="361" name="Freeform 64">
              <a:extLst>
                <a:ext uri="{FF2B5EF4-FFF2-40B4-BE49-F238E27FC236}">
                  <a16:creationId xmlns:a16="http://schemas.microsoft.com/office/drawing/2014/main" id="{7949AA08-1950-4A44-91C1-8E34BD10E5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0" y="1863"/>
              <a:ext cx="89" cy="88"/>
            </a:xfrm>
            <a:custGeom>
              <a:avLst/>
              <a:gdLst>
                <a:gd name="T0" fmla="*/ 30 w 60"/>
                <a:gd name="T1" fmla="*/ 60 h 60"/>
                <a:gd name="T2" fmla="*/ 0 w 60"/>
                <a:gd name="T3" fmla="*/ 30 h 60"/>
                <a:gd name="T4" fmla="*/ 30 w 60"/>
                <a:gd name="T5" fmla="*/ 0 h 60"/>
                <a:gd name="T6" fmla="*/ 60 w 60"/>
                <a:gd name="T7" fmla="*/ 30 h 60"/>
                <a:gd name="T8" fmla="*/ 30 w 60"/>
                <a:gd name="T9" fmla="*/ 60 h 60"/>
                <a:gd name="T10" fmla="*/ 30 w 60"/>
                <a:gd name="T11" fmla="*/ 12 h 60"/>
                <a:gd name="T12" fmla="*/ 12 w 60"/>
                <a:gd name="T13" fmla="*/ 30 h 60"/>
                <a:gd name="T14" fmla="*/ 30 w 60"/>
                <a:gd name="T15" fmla="*/ 48 h 60"/>
                <a:gd name="T16" fmla="*/ 48 w 60"/>
                <a:gd name="T17" fmla="*/ 30 h 60"/>
                <a:gd name="T18" fmla="*/ 30 w 60"/>
                <a:gd name="T19" fmla="*/ 1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60">
                  <a:moveTo>
                    <a:pt x="30" y="60"/>
                  </a:moveTo>
                  <a:cubicBezTo>
                    <a:pt x="13" y="60"/>
                    <a:pt x="0" y="46"/>
                    <a:pt x="0" y="30"/>
                  </a:cubicBezTo>
                  <a:cubicBezTo>
                    <a:pt x="0" y="13"/>
                    <a:pt x="13" y="0"/>
                    <a:pt x="30" y="0"/>
                  </a:cubicBezTo>
                  <a:cubicBezTo>
                    <a:pt x="46" y="0"/>
                    <a:pt x="60" y="13"/>
                    <a:pt x="60" y="30"/>
                  </a:cubicBezTo>
                  <a:cubicBezTo>
                    <a:pt x="60" y="46"/>
                    <a:pt x="46" y="60"/>
                    <a:pt x="30" y="60"/>
                  </a:cubicBezTo>
                  <a:close/>
                  <a:moveTo>
                    <a:pt x="30" y="12"/>
                  </a:moveTo>
                  <a:cubicBezTo>
                    <a:pt x="20" y="12"/>
                    <a:pt x="12" y="20"/>
                    <a:pt x="12" y="30"/>
                  </a:cubicBezTo>
                  <a:cubicBezTo>
                    <a:pt x="12" y="40"/>
                    <a:pt x="20" y="48"/>
                    <a:pt x="30" y="48"/>
                  </a:cubicBezTo>
                  <a:cubicBezTo>
                    <a:pt x="40" y="48"/>
                    <a:pt x="48" y="40"/>
                    <a:pt x="48" y="30"/>
                  </a:cubicBezTo>
                  <a:cubicBezTo>
                    <a:pt x="48" y="20"/>
                    <a:pt x="40" y="12"/>
                    <a:pt x="3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j-lt"/>
              </a:endParaRPr>
            </a:p>
          </p:txBody>
        </p:sp>
      </p:grpSp>
      <p:grpSp>
        <p:nvGrpSpPr>
          <p:cNvPr id="362" name="Group 83">
            <a:extLst>
              <a:ext uri="{FF2B5EF4-FFF2-40B4-BE49-F238E27FC236}">
                <a16:creationId xmlns:a16="http://schemas.microsoft.com/office/drawing/2014/main" id="{EFF1C6C9-655D-274A-BF87-2269FFB3606F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10959261" y="4300132"/>
            <a:ext cx="479568" cy="490720"/>
            <a:chOff x="1580" y="1910"/>
            <a:chExt cx="387" cy="396"/>
          </a:xfrm>
          <a:solidFill>
            <a:schemeClr val="accent4"/>
          </a:solidFill>
        </p:grpSpPr>
        <p:sp>
          <p:nvSpPr>
            <p:cNvPr id="363" name="Freeform 84">
              <a:extLst>
                <a:ext uri="{FF2B5EF4-FFF2-40B4-BE49-F238E27FC236}">
                  <a16:creationId xmlns:a16="http://schemas.microsoft.com/office/drawing/2014/main" id="{A5BD3BA6-1E5D-A147-A5E7-38A35AFB2F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55" y="1982"/>
              <a:ext cx="238" cy="252"/>
            </a:xfrm>
            <a:custGeom>
              <a:avLst/>
              <a:gdLst>
                <a:gd name="T0" fmla="*/ 0 w 156"/>
                <a:gd name="T1" fmla="*/ 78 h 169"/>
                <a:gd name="T2" fmla="*/ 54 w 156"/>
                <a:gd name="T3" fmla="*/ 163 h 169"/>
                <a:gd name="T4" fmla="*/ 96 w 156"/>
                <a:gd name="T5" fmla="*/ 169 h 169"/>
                <a:gd name="T6" fmla="*/ 102 w 156"/>
                <a:gd name="T7" fmla="*/ 153 h 169"/>
                <a:gd name="T8" fmla="*/ 78 w 156"/>
                <a:gd name="T9" fmla="*/ 0 h 169"/>
                <a:gd name="T10" fmla="*/ 90 w 156"/>
                <a:gd name="T11" fmla="*/ 148 h 169"/>
                <a:gd name="T12" fmla="*/ 66 w 156"/>
                <a:gd name="T13" fmla="*/ 157 h 169"/>
                <a:gd name="T14" fmla="*/ 61 w 156"/>
                <a:gd name="T15" fmla="*/ 142 h 169"/>
                <a:gd name="T16" fmla="*/ 63 w 156"/>
                <a:gd name="T17" fmla="*/ 133 h 169"/>
                <a:gd name="T18" fmla="*/ 67 w 156"/>
                <a:gd name="T19" fmla="*/ 110 h 169"/>
                <a:gd name="T20" fmla="*/ 58 w 156"/>
                <a:gd name="T21" fmla="*/ 89 h 169"/>
                <a:gd name="T22" fmla="*/ 53 w 156"/>
                <a:gd name="T23" fmla="*/ 78 h 169"/>
                <a:gd name="T24" fmla="*/ 56 w 156"/>
                <a:gd name="T25" fmla="*/ 67 h 169"/>
                <a:gd name="T26" fmla="*/ 55 w 156"/>
                <a:gd name="T27" fmla="*/ 57 h 169"/>
                <a:gd name="T28" fmla="*/ 82 w 156"/>
                <a:gd name="T29" fmla="*/ 44 h 169"/>
                <a:gd name="T30" fmla="*/ 99 w 156"/>
                <a:gd name="T31" fmla="*/ 67 h 169"/>
                <a:gd name="T32" fmla="*/ 102 w 156"/>
                <a:gd name="T33" fmla="*/ 78 h 169"/>
                <a:gd name="T34" fmla="*/ 102 w 156"/>
                <a:gd name="T35" fmla="*/ 83 h 169"/>
                <a:gd name="T36" fmla="*/ 92 w 156"/>
                <a:gd name="T37" fmla="*/ 105 h 169"/>
                <a:gd name="T38" fmla="*/ 89 w 156"/>
                <a:gd name="T39" fmla="*/ 127 h 169"/>
                <a:gd name="T40" fmla="*/ 105 w 156"/>
                <a:gd name="T41" fmla="*/ 138 h 169"/>
                <a:gd name="T42" fmla="*/ 118 w 156"/>
                <a:gd name="T43" fmla="*/ 131 h 169"/>
                <a:gd name="T44" fmla="*/ 100 w 156"/>
                <a:gd name="T45" fmla="*/ 114 h 169"/>
                <a:gd name="T46" fmla="*/ 114 w 156"/>
                <a:gd name="T47" fmla="*/ 80 h 169"/>
                <a:gd name="T48" fmla="*/ 111 w 156"/>
                <a:gd name="T49" fmla="*/ 69 h 169"/>
                <a:gd name="T50" fmla="*/ 82 w 156"/>
                <a:gd name="T51" fmla="*/ 33 h 169"/>
                <a:gd name="T52" fmla="*/ 44 w 156"/>
                <a:gd name="T53" fmla="*/ 49 h 169"/>
                <a:gd name="T54" fmla="*/ 43 w 156"/>
                <a:gd name="T55" fmla="*/ 71 h 169"/>
                <a:gd name="T56" fmla="*/ 46 w 156"/>
                <a:gd name="T57" fmla="*/ 93 h 169"/>
                <a:gd name="T58" fmla="*/ 55 w 156"/>
                <a:gd name="T59" fmla="*/ 123 h 169"/>
                <a:gd name="T60" fmla="*/ 12 w 156"/>
                <a:gd name="T61" fmla="*/ 78 h 169"/>
                <a:gd name="T62" fmla="*/ 144 w 156"/>
                <a:gd name="T63" fmla="*/ 78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56" h="169">
                  <a:moveTo>
                    <a:pt x="78" y="0"/>
                  </a:moveTo>
                  <a:cubicBezTo>
                    <a:pt x="35" y="0"/>
                    <a:pt x="0" y="35"/>
                    <a:pt x="0" y="78"/>
                  </a:cubicBezTo>
                  <a:cubicBezTo>
                    <a:pt x="0" y="112"/>
                    <a:pt x="22" y="142"/>
                    <a:pt x="54" y="153"/>
                  </a:cubicBezTo>
                  <a:cubicBezTo>
                    <a:pt x="54" y="163"/>
                    <a:pt x="54" y="163"/>
                    <a:pt x="54" y="163"/>
                  </a:cubicBezTo>
                  <a:cubicBezTo>
                    <a:pt x="54" y="166"/>
                    <a:pt x="56" y="169"/>
                    <a:pt x="60" y="169"/>
                  </a:cubicBezTo>
                  <a:cubicBezTo>
                    <a:pt x="96" y="169"/>
                    <a:pt x="96" y="169"/>
                    <a:pt x="96" y="169"/>
                  </a:cubicBezTo>
                  <a:cubicBezTo>
                    <a:pt x="99" y="169"/>
                    <a:pt x="102" y="166"/>
                    <a:pt x="102" y="163"/>
                  </a:cubicBezTo>
                  <a:cubicBezTo>
                    <a:pt x="102" y="153"/>
                    <a:pt x="102" y="153"/>
                    <a:pt x="102" y="153"/>
                  </a:cubicBezTo>
                  <a:cubicBezTo>
                    <a:pt x="134" y="142"/>
                    <a:pt x="156" y="112"/>
                    <a:pt x="156" y="78"/>
                  </a:cubicBezTo>
                  <a:cubicBezTo>
                    <a:pt x="156" y="35"/>
                    <a:pt x="121" y="0"/>
                    <a:pt x="78" y="0"/>
                  </a:cubicBezTo>
                  <a:close/>
                  <a:moveTo>
                    <a:pt x="94" y="142"/>
                  </a:moveTo>
                  <a:cubicBezTo>
                    <a:pt x="92" y="143"/>
                    <a:pt x="90" y="145"/>
                    <a:pt x="90" y="148"/>
                  </a:cubicBezTo>
                  <a:cubicBezTo>
                    <a:pt x="90" y="157"/>
                    <a:pt x="90" y="157"/>
                    <a:pt x="90" y="157"/>
                  </a:cubicBezTo>
                  <a:cubicBezTo>
                    <a:pt x="66" y="157"/>
                    <a:pt x="66" y="157"/>
                    <a:pt x="66" y="157"/>
                  </a:cubicBezTo>
                  <a:cubicBezTo>
                    <a:pt x="66" y="148"/>
                    <a:pt x="66" y="148"/>
                    <a:pt x="66" y="148"/>
                  </a:cubicBezTo>
                  <a:cubicBezTo>
                    <a:pt x="66" y="145"/>
                    <a:pt x="64" y="143"/>
                    <a:pt x="61" y="142"/>
                  </a:cubicBezTo>
                  <a:cubicBezTo>
                    <a:pt x="57" y="141"/>
                    <a:pt x="54" y="140"/>
                    <a:pt x="50" y="138"/>
                  </a:cubicBezTo>
                  <a:cubicBezTo>
                    <a:pt x="54" y="136"/>
                    <a:pt x="59" y="135"/>
                    <a:pt x="63" y="133"/>
                  </a:cubicBezTo>
                  <a:cubicBezTo>
                    <a:pt x="65" y="132"/>
                    <a:pt x="67" y="130"/>
                    <a:pt x="67" y="127"/>
                  </a:cubicBezTo>
                  <a:cubicBezTo>
                    <a:pt x="67" y="110"/>
                    <a:pt x="67" y="110"/>
                    <a:pt x="67" y="110"/>
                  </a:cubicBezTo>
                  <a:cubicBezTo>
                    <a:pt x="67" y="108"/>
                    <a:pt x="65" y="106"/>
                    <a:pt x="63" y="105"/>
                  </a:cubicBezTo>
                  <a:cubicBezTo>
                    <a:pt x="63" y="105"/>
                    <a:pt x="58" y="102"/>
                    <a:pt x="58" y="89"/>
                  </a:cubicBezTo>
                  <a:cubicBezTo>
                    <a:pt x="58" y="86"/>
                    <a:pt x="56" y="84"/>
                    <a:pt x="54" y="84"/>
                  </a:cubicBezTo>
                  <a:cubicBezTo>
                    <a:pt x="53" y="83"/>
                    <a:pt x="52" y="80"/>
                    <a:pt x="53" y="78"/>
                  </a:cubicBezTo>
                  <a:cubicBezTo>
                    <a:pt x="56" y="78"/>
                    <a:pt x="58" y="75"/>
                    <a:pt x="58" y="72"/>
                  </a:cubicBezTo>
                  <a:cubicBezTo>
                    <a:pt x="58" y="71"/>
                    <a:pt x="58" y="69"/>
                    <a:pt x="56" y="67"/>
                  </a:cubicBezTo>
                  <a:cubicBezTo>
                    <a:pt x="54" y="60"/>
                    <a:pt x="53" y="58"/>
                    <a:pt x="53" y="57"/>
                  </a:cubicBezTo>
                  <a:cubicBezTo>
                    <a:pt x="54" y="57"/>
                    <a:pt x="54" y="57"/>
                    <a:pt x="55" y="57"/>
                  </a:cubicBezTo>
                  <a:cubicBezTo>
                    <a:pt x="58" y="58"/>
                    <a:pt x="61" y="56"/>
                    <a:pt x="62" y="53"/>
                  </a:cubicBezTo>
                  <a:cubicBezTo>
                    <a:pt x="63" y="48"/>
                    <a:pt x="72" y="44"/>
                    <a:pt x="82" y="44"/>
                  </a:cubicBezTo>
                  <a:cubicBezTo>
                    <a:pt x="92" y="44"/>
                    <a:pt x="100" y="48"/>
                    <a:pt x="102" y="53"/>
                  </a:cubicBezTo>
                  <a:cubicBezTo>
                    <a:pt x="103" y="58"/>
                    <a:pt x="100" y="64"/>
                    <a:pt x="99" y="67"/>
                  </a:cubicBezTo>
                  <a:cubicBezTo>
                    <a:pt x="98" y="69"/>
                    <a:pt x="97" y="71"/>
                    <a:pt x="97" y="72"/>
                  </a:cubicBezTo>
                  <a:cubicBezTo>
                    <a:pt x="97" y="75"/>
                    <a:pt x="100" y="78"/>
                    <a:pt x="102" y="78"/>
                  </a:cubicBezTo>
                  <a:cubicBezTo>
                    <a:pt x="103" y="78"/>
                    <a:pt x="103" y="79"/>
                    <a:pt x="103" y="79"/>
                  </a:cubicBezTo>
                  <a:cubicBezTo>
                    <a:pt x="103" y="81"/>
                    <a:pt x="102" y="82"/>
                    <a:pt x="102" y="83"/>
                  </a:cubicBezTo>
                  <a:cubicBezTo>
                    <a:pt x="99" y="84"/>
                    <a:pt x="97" y="86"/>
                    <a:pt x="97" y="89"/>
                  </a:cubicBezTo>
                  <a:cubicBezTo>
                    <a:pt x="97" y="101"/>
                    <a:pt x="93" y="104"/>
                    <a:pt x="92" y="105"/>
                  </a:cubicBezTo>
                  <a:cubicBezTo>
                    <a:pt x="90" y="106"/>
                    <a:pt x="89" y="108"/>
                    <a:pt x="89" y="110"/>
                  </a:cubicBezTo>
                  <a:cubicBezTo>
                    <a:pt x="89" y="127"/>
                    <a:pt x="89" y="127"/>
                    <a:pt x="89" y="127"/>
                  </a:cubicBezTo>
                  <a:cubicBezTo>
                    <a:pt x="89" y="130"/>
                    <a:pt x="90" y="132"/>
                    <a:pt x="92" y="133"/>
                  </a:cubicBezTo>
                  <a:cubicBezTo>
                    <a:pt x="97" y="135"/>
                    <a:pt x="101" y="136"/>
                    <a:pt x="105" y="138"/>
                  </a:cubicBezTo>
                  <a:cubicBezTo>
                    <a:pt x="102" y="140"/>
                    <a:pt x="98" y="141"/>
                    <a:pt x="94" y="142"/>
                  </a:cubicBezTo>
                  <a:close/>
                  <a:moveTo>
                    <a:pt x="118" y="131"/>
                  </a:moveTo>
                  <a:cubicBezTo>
                    <a:pt x="112" y="128"/>
                    <a:pt x="106" y="126"/>
                    <a:pt x="100" y="123"/>
                  </a:cubicBezTo>
                  <a:cubicBezTo>
                    <a:pt x="100" y="114"/>
                    <a:pt x="100" y="114"/>
                    <a:pt x="100" y="114"/>
                  </a:cubicBezTo>
                  <a:cubicBezTo>
                    <a:pt x="104" y="111"/>
                    <a:pt x="108" y="105"/>
                    <a:pt x="109" y="93"/>
                  </a:cubicBezTo>
                  <a:cubicBezTo>
                    <a:pt x="112" y="90"/>
                    <a:pt x="114" y="85"/>
                    <a:pt x="114" y="80"/>
                  </a:cubicBezTo>
                  <a:cubicBezTo>
                    <a:pt x="114" y="76"/>
                    <a:pt x="114" y="74"/>
                    <a:pt x="112" y="71"/>
                  </a:cubicBezTo>
                  <a:cubicBezTo>
                    <a:pt x="112" y="71"/>
                    <a:pt x="111" y="70"/>
                    <a:pt x="111" y="69"/>
                  </a:cubicBezTo>
                  <a:cubicBezTo>
                    <a:pt x="113" y="65"/>
                    <a:pt x="115" y="57"/>
                    <a:pt x="113" y="50"/>
                  </a:cubicBezTo>
                  <a:cubicBezTo>
                    <a:pt x="110" y="37"/>
                    <a:pt x="94" y="33"/>
                    <a:pt x="82" y="33"/>
                  </a:cubicBezTo>
                  <a:cubicBezTo>
                    <a:pt x="71" y="33"/>
                    <a:pt x="58" y="36"/>
                    <a:pt x="53" y="45"/>
                  </a:cubicBezTo>
                  <a:cubicBezTo>
                    <a:pt x="49" y="45"/>
                    <a:pt x="46" y="46"/>
                    <a:pt x="44" y="49"/>
                  </a:cubicBezTo>
                  <a:cubicBezTo>
                    <a:pt x="39" y="55"/>
                    <a:pt x="42" y="64"/>
                    <a:pt x="45" y="69"/>
                  </a:cubicBezTo>
                  <a:cubicBezTo>
                    <a:pt x="44" y="70"/>
                    <a:pt x="44" y="71"/>
                    <a:pt x="43" y="71"/>
                  </a:cubicBezTo>
                  <a:cubicBezTo>
                    <a:pt x="42" y="74"/>
                    <a:pt x="41" y="77"/>
                    <a:pt x="41" y="80"/>
                  </a:cubicBezTo>
                  <a:cubicBezTo>
                    <a:pt x="41" y="85"/>
                    <a:pt x="43" y="90"/>
                    <a:pt x="46" y="93"/>
                  </a:cubicBezTo>
                  <a:cubicBezTo>
                    <a:pt x="47" y="105"/>
                    <a:pt x="51" y="111"/>
                    <a:pt x="55" y="114"/>
                  </a:cubicBezTo>
                  <a:cubicBezTo>
                    <a:pt x="55" y="123"/>
                    <a:pt x="55" y="123"/>
                    <a:pt x="55" y="123"/>
                  </a:cubicBezTo>
                  <a:cubicBezTo>
                    <a:pt x="49" y="126"/>
                    <a:pt x="43" y="128"/>
                    <a:pt x="38" y="131"/>
                  </a:cubicBezTo>
                  <a:cubicBezTo>
                    <a:pt x="22" y="119"/>
                    <a:pt x="12" y="100"/>
                    <a:pt x="12" y="78"/>
                  </a:cubicBezTo>
                  <a:cubicBezTo>
                    <a:pt x="12" y="42"/>
                    <a:pt x="41" y="12"/>
                    <a:pt x="78" y="12"/>
                  </a:cubicBezTo>
                  <a:cubicBezTo>
                    <a:pt x="114" y="12"/>
                    <a:pt x="144" y="42"/>
                    <a:pt x="144" y="78"/>
                  </a:cubicBezTo>
                  <a:cubicBezTo>
                    <a:pt x="144" y="100"/>
                    <a:pt x="134" y="119"/>
                    <a:pt x="118" y="13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364" name="Freeform 85">
              <a:extLst>
                <a:ext uri="{FF2B5EF4-FFF2-40B4-BE49-F238E27FC236}">
                  <a16:creationId xmlns:a16="http://schemas.microsoft.com/office/drawing/2014/main" id="{16B4A2A5-EFF3-D844-8BFB-D9FC0A674E57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6" y="2288"/>
              <a:ext cx="36" cy="18"/>
            </a:xfrm>
            <a:custGeom>
              <a:avLst/>
              <a:gdLst>
                <a:gd name="T0" fmla="*/ 18 w 24"/>
                <a:gd name="T1" fmla="*/ 0 h 12"/>
                <a:gd name="T2" fmla="*/ 6 w 24"/>
                <a:gd name="T3" fmla="*/ 0 h 12"/>
                <a:gd name="T4" fmla="*/ 0 w 24"/>
                <a:gd name="T5" fmla="*/ 6 h 12"/>
                <a:gd name="T6" fmla="*/ 6 w 24"/>
                <a:gd name="T7" fmla="*/ 12 h 12"/>
                <a:gd name="T8" fmla="*/ 18 w 24"/>
                <a:gd name="T9" fmla="*/ 12 h 12"/>
                <a:gd name="T10" fmla="*/ 24 w 24"/>
                <a:gd name="T11" fmla="*/ 6 h 12"/>
                <a:gd name="T12" fmla="*/ 18 w 24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2">
                  <a:moveTo>
                    <a:pt x="18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2"/>
                    <a:pt x="0" y="6"/>
                  </a:cubicBezTo>
                  <a:cubicBezTo>
                    <a:pt x="0" y="9"/>
                    <a:pt x="2" y="12"/>
                    <a:pt x="6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21" y="12"/>
                    <a:pt x="24" y="9"/>
                    <a:pt x="24" y="6"/>
                  </a:cubicBezTo>
                  <a:cubicBezTo>
                    <a:pt x="24" y="2"/>
                    <a:pt x="21" y="0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365" name="Freeform 86">
              <a:extLst>
                <a:ext uri="{FF2B5EF4-FFF2-40B4-BE49-F238E27FC236}">
                  <a16:creationId xmlns:a16="http://schemas.microsoft.com/office/drawing/2014/main" id="{01032911-E44E-6A44-B3AE-2C20E895BDF1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7" y="2252"/>
              <a:ext cx="74" cy="18"/>
            </a:xfrm>
            <a:custGeom>
              <a:avLst/>
              <a:gdLst>
                <a:gd name="T0" fmla="*/ 42 w 48"/>
                <a:gd name="T1" fmla="*/ 0 h 12"/>
                <a:gd name="T2" fmla="*/ 6 w 48"/>
                <a:gd name="T3" fmla="*/ 0 h 12"/>
                <a:gd name="T4" fmla="*/ 0 w 48"/>
                <a:gd name="T5" fmla="*/ 6 h 12"/>
                <a:gd name="T6" fmla="*/ 6 w 48"/>
                <a:gd name="T7" fmla="*/ 12 h 12"/>
                <a:gd name="T8" fmla="*/ 42 w 48"/>
                <a:gd name="T9" fmla="*/ 12 h 12"/>
                <a:gd name="T10" fmla="*/ 48 w 48"/>
                <a:gd name="T11" fmla="*/ 6 h 12"/>
                <a:gd name="T12" fmla="*/ 42 w 48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2">
                  <a:moveTo>
                    <a:pt x="42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2"/>
                    <a:pt x="0" y="6"/>
                  </a:cubicBezTo>
                  <a:cubicBezTo>
                    <a:pt x="0" y="9"/>
                    <a:pt x="2" y="12"/>
                    <a:pt x="6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5" y="12"/>
                    <a:pt x="48" y="9"/>
                    <a:pt x="48" y="6"/>
                  </a:cubicBezTo>
                  <a:cubicBezTo>
                    <a:pt x="48" y="2"/>
                    <a:pt x="45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366" name="Freeform 87">
              <a:extLst>
                <a:ext uri="{FF2B5EF4-FFF2-40B4-BE49-F238E27FC236}">
                  <a16:creationId xmlns:a16="http://schemas.microsoft.com/office/drawing/2014/main" id="{329745C6-8CE0-9B43-A51F-DC7EC13E0A91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5" y="1910"/>
              <a:ext cx="18" cy="54"/>
            </a:xfrm>
            <a:custGeom>
              <a:avLst/>
              <a:gdLst>
                <a:gd name="T0" fmla="*/ 6 w 12"/>
                <a:gd name="T1" fmla="*/ 36 h 36"/>
                <a:gd name="T2" fmla="*/ 12 w 12"/>
                <a:gd name="T3" fmla="*/ 30 h 36"/>
                <a:gd name="T4" fmla="*/ 12 w 12"/>
                <a:gd name="T5" fmla="*/ 6 h 36"/>
                <a:gd name="T6" fmla="*/ 6 w 12"/>
                <a:gd name="T7" fmla="*/ 0 h 36"/>
                <a:gd name="T8" fmla="*/ 0 w 12"/>
                <a:gd name="T9" fmla="*/ 6 h 36"/>
                <a:gd name="T10" fmla="*/ 0 w 12"/>
                <a:gd name="T11" fmla="*/ 30 h 36"/>
                <a:gd name="T12" fmla="*/ 6 w 12"/>
                <a:gd name="T1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36">
                  <a:moveTo>
                    <a:pt x="6" y="36"/>
                  </a:moveTo>
                  <a:cubicBezTo>
                    <a:pt x="9" y="36"/>
                    <a:pt x="12" y="34"/>
                    <a:pt x="12" y="30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4"/>
                    <a:pt x="2" y="36"/>
                    <a:pt x="6" y="3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367" name="Freeform 88">
              <a:extLst>
                <a:ext uri="{FF2B5EF4-FFF2-40B4-BE49-F238E27FC236}">
                  <a16:creationId xmlns:a16="http://schemas.microsoft.com/office/drawing/2014/main" id="{8FA27E58-1649-0041-A7D0-1488B173F455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2" y="2089"/>
              <a:ext cx="55" cy="18"/>
            </a:xfrm>
            <a:custGeom>
              <a:avLst/>
              <a:gdLst>
                <a:gd name="T0" fmla="*/ 30 w 36"/>
                <a:gd name="T1" fmla="*/ 0 h 12"/>
                <a:gd name="T2" fmla="*/ 6 w 36"/>
                <a:gd name="T3" fmla="*/ 0 h 12"/>
                <a:gd name="T4" fmla="*/ 0 w 36"/>
                <a:gd name="T5" fmla="*/ 6 h 12"/>
                <a:gd name="T6" fmla="*/ 6 w 36"/>
                <a:gd name="T7" fmla="*/ 12 h 12"/>
                <a:gd name="T8" fmla="*/ 30 w 36"/>
                <a:gd name="T9" fmla="*/ 12 h 12"/>
                <a:gd name="T10" fmla="*/ 36 w 36"/>
                <a:gd name="T11" fmla="*/ 6 h 12"/>
                <a:gd name="T12" fmla="*/ 30 w 3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2">
                  <a:moveTo>
                    <a:pt x="3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10"/>
                    <a:pt x="2" y="12"/>
                    <a:pt x="6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3" y="12"/>
                    <a:pt x="36" y="10"/>
                    <a:pt x="36" y="6"/>
                  </a:cubicBezTo>
                  <a:cubicBezTo>
                    <a:pt x="36" y="3"/>
                    <a:pt x="33" y="0"/>
                    <a:pt x="3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368" name="Freeform 89">
              <a:extLst>
                <a:ext uri="{FF2B5EF4-FFF2-40B4-BE49-F238E27FC236}">
                  <a16:creationId xmlns:a16="http://schemas.microsoft.com/office/drawing/2014/main" id="{09F7C906-F808-E349-BEC7-3B3085AFF7F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80" y="2089"/>
              <a:ext cx="55" cy="18"/>
            </a:xfrm>
            <a:custGeom>
              <a:avLst/>
              <a:gdLst>
                <a:gd name="T0" fmla="*/ 30 w 36"/>
                <a:gd name="T1" fmla="*/ 0 h 12"/>
                <a:gd name="T2" fmla="*/ 6 w 36"/>
                <a:gd name="T3" fmla="*/ 0 h 12"/>
                <a:gd name="T4" fmla="*/ 0 w 36"/>
                <a:gd name="T5" fmla="*/ 6 h 12"/>
                <a:gd name="T6" fmla="*/ 6 w 36"/>
                <a:gd name="T7" fmla="*/ 12 h 12"/>
                <a:gd name="T8" fmla="*/ 30 w 36"/>
                <a:gd name="T9" fmla="*/ 12 h 12"/>
                <a:gd name="T10" fmla="*/ 36 w 36"/>
                <a:gd name="T11" fmla="*/ 6 h 12"/>
                <a:gd name="T12" fmla="*/ 30 w 3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2">
                  <a:moveTo>
                    <a:pt x="3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0"/>
                    <a:pt x="3" y="12"/>
                    <a:pt x="6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4" y="12"/>
                    <a:pt x="36" y="10"/>
                    <a:pt x="36" y="6"/>
                  </a:cubicBezTo>
                  <a:cubicBezTo>
                    <a:pt x="36" y="3"/>
                    <a:pt x="34" y="0"/>
                    <a:pt x="3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369" name="Freeform 90">
              <a:extLst>
                <a:ext uri="{FF2B5EF4-FFF2-40B4-BE49-F238E27FC236}">
                  <a16:creationId xmlns:a16="http://schemas.microsoft.com/office/drawing/2014/main" id="{7A702297-D13A-8649-B1E4-169139C5B88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1" y="1949"/>
              <a:ext cx="58" cy="57"/>
            </a:xfrm>
            <a:custGeom>
              <a:avLst/>
              <a:gdLst>
                <a:gd name="T0" fmla="*/ 27 w 38"/>
                <a:gd name="T1" fmla="*/ 37 h 38"/>
                <a:gd name="T2" fmla="*/ 32 w 38"/>
                <a:gd name="T3" fmla="*/ 38 h 38"/>
                <a:gd name="T4" fmla="*/ 36 w 38"/>
                <a:gd name="T5" fmla="*/ 37 h 38"/>
                <a:gd name="T6" fmla="*/ 36 w 38"/>
                <a:gd name="T7" fmla="*/ 28 h 38"/>
                <a:gd name="T8" fmla="*/ 10 w 38"/>
                <a:gd name="T9" fmla="*/ 3 h 38"/>
                <a:gd name="T10" fmla="*/ 2 w 38"/>
                <a:gd name="T11" fmla="*/ 3 h 38"/>
                <a:gd name="T12" fmla="*/ 2 w 38"/>
                <a:gd name="T13" fmla="*/ 11 h 38"/>
                <a:gd name="T14" fmla="*/ 27 w 38"/>
                <a:gd name="T15" fmla="*/ 3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38">
                  <a:moveTo>
                    <a:pt x="27" y="37"/>
                  </a:moveTo>
                  <a:cubicBezTo>
                    <a:pt x="29" y="38"/>
                    <a:pt x="30" y="38"/>
                    <a:pt x="32" y="38"/>
                  </a:cubicBezTo>
                  <a:cubicBezTo>
                    <a:pt x="33" y="38"/>
                    <a:pt x="35" y="38"/>
                    <a:pt x="36" y="37"/>
                  </a:cubicBezTo>
                  <a:cubicBezTo>
                    <a:pt x="38" y="34"/>
                    <a:pt x="38" y="31"/>
                    <a:pt x="36" y="28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8" y="0"/>
                    <a:pt x="4" y="0"/>
                    <a:pt x="2" y="3"/>
                  </a:cubicBezTo>
                  <a:cubicBezTo>
                    <a:pt x="0" y="5"/>
                    <a:pt x="0" y="9"/>
                    <a:pt x="2" y="11"/>
                  </a:cubicBezTo>
                  <a:lnTo>
                    <a:pt x="27" y="3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370" name="Freeform 91">
              <a:extLst>
                <a:ext uri="{FF2B5EF4-FFF2-40B4-BE49-F238E27FC236}">
                  <a16:creationId xmlns:a16="http://schemas.microsoft.com/office/drawing/2014/main" id="{B529D1D4-ACB6-4044-80CA-AB16AF0C4585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7" y="1949"/>
              <a:ext cx="60" cy="57"/>
            </a:xfrm>
            <a:custGeom>
              <a:avLst/>
              <a:gdLst>
                <a:gd name="T0" fmla="*/ 7 w 39"/>
                <a:gd name="T1" fmla="*/ 38 h 38"/>
                <a:gd name="T2" fmla="*/ 11 w 39"/>
                <a:gd name="T3" fmla="*/ 37 h 38"/>
                <a:gd name="T4" fmla="*/ 36 w 39"/>
                <a:gd name="T5" fmla="*/ 11 h 38"/>
                <a:gd name="T6" fmla="*/ 36 w 39"/>
                <a:gd name="T7" fmla="*/ 3 h 38"/>
                <a:gd name="T8" fmla="*/ 28 w 39"/>
                <a:gd name="T9" fmla="*/ 3 h 38"/>
                <a:gd name="T10" fmla="*/ 2 w 39"/>
                <a:gd name="T11" fmla="*/ 28 h 38"/>
                <a:gd name="T12" fmla="*/ 2 w 39"/>
                <a:gd name="T13" fmla="*/ 37 h 38"/>
                <a:gd name="T14" fmla="*/ 7 w 39"/>
                <a:gd name="T1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38">
                  <a:moveTo>
                    <a:pt x="7" y="38"/>
                  </a:moveTo>
                  <a:cubicBezTo>
                    <a:pt x="8" y="38"/>
                    <a:pt x="10" y="38"/>
                    <a:pt x="11" y="37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9" y="9"/>
                    <a:pt x="39" y="5"/>
                    <a:pt x="36" y="3"/>
                  </a:cubicBezTo>
                  <a:cubicBezTo>
                    <a:pt x="34" y="0"/>
                    <a:pt x="30" y="0"/>
                    <a:pt x="28" y="3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0" y="31"/>
                    <a:pt x="0" y="34"/>
                    <a:pt x="2" y="37"/>
                  </a:cubicBezTo>
                  <a:cubicBezTo>
                    <a:pt x="4" y="38"/>
                    <a:pt x="5" y="38"/>
                    <a:pt x="7" y="3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grpSp>
        <p:nvGrpSpPr>
          <p:cNvPr id="371" name="Group 56">
            <a:extLst>
              <a:ext uri="{FF2B5EF4-FFF2-40B4-BE49-F238E27FC236}">
                <a16:creationId xmlns:a16="http://schemas.microsoft.com/office/drawing/2014/main" id="{754010E9-6578-4145-B63E-FE551FCF0B38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8400111" y="1923077"/>
            <a:ext cx="513762" cy="513760"/>
            <a:chOff x="6721" y="600"/>
            <a:chExt cx="426" cy="426"/>
          </a:xfrm>
          <a:solidFill>
            <a:schemeClr val="accent4"/>
          </a:solidFill>
        </p:grpSpPr>
        <p:sp>
          <p:nvSpPr>
            <p:cNvPr id="372" name="Freeform 57">
              <a:extLst>
                <a:ext uri="{FF2B5EF4-FFF2-40B4-BE49-F238E27FC236}">
                  <a16:creationId xmlns:a16="http://schemas.microsoft.com/office/drawing/2014/main" id="{E54CC8A3-2BE8-4348-8408-7A6C774ED71C}"/>
                </a:ext>
              </a:extLst>
            </p:cNvPr>
            <p:cNvSpPr>
              <a:spLocks/>
            </p:cNvSpPr>
            <p:nvPr/>
          </p:nvSpPr>
          <p:spPr bwMode="auto">
            <a:xfrm>
              <a:off x="6721" y="600"/>
              <a:ext cx="426" cy="426"/>
            </a:xfrm>
            <a:custGeom>
              <a:avLst/>
              <a:gdLst>
                <a:gd name="T0" fmla="*/ 144 w 288"/>
                <a:gd name="T1" fmla="*/ 288 h 288"/>
                <a:gd name="T2" fmla="*/ 0 w 288"/>
                <a:gd name="T3" fmla="*/ 144 h 288"/>
                <a:gd name="T4" fmla="*/ 144 w 288"/>
                <a:gd name="T5" fmla="*/ 0 h 288"/>
                <a:gd name="T6" fmla="*/ 288 w 288"/>
                <a:gd name="T7" fmla="*/ 144 h 288"/>
                <a:gd name="T8" fmla="*/ 282 w 288"/>
                <a:gd name="T9" fmla="*/ 150 h 288"/>
                <a:gd name="T10" fmla="*/ 276 w 288"/>
                <a:gd name="T11" fmla="*/ 144 h 288"/>
                <a:gd name="T12" fmla="*/ 144 w 288"/>
                <a:gd name="T13" fmla="*/ 12 h 288"/>
                <a:gd name="T14" fmla="*/ 12 w 288"/>
                <a:gd name="T15" fmla="*/ 144 h 288"/>
                <a:gd name="T16" fmla="*/ 144 w 288"/>
                <a:gd name="T17" fmla="*/ 276 h 288"/>
                <a:gd name="T18" fmla="*/ 190 w 288"/>
                <a:gd name="T19" fmla="*/ 268 h 288"/>
                <a:gd name="T20" fmla="*/ 198 w 288"/>
                <a:gd name="T21" fmla="*/ 272 h 288"/>
                <a:gd name="T22" fmla="*/ 194 w 288"/>
                <a:gd name="T23" fmla="*/ 280 h 288"/>
                <a:gd name="T24" fmla="*/ 144 w 288"/>
                <a:gd name="T25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8" h="288">
                  <a:moveTo>
                    <a:pt x="144" y="288"/>
                  </a:moveTo>
                  <a:cubicBezTo>
                    <a:pt x="65" y="288"/>
                    <a:pt x="0" y="224"/>
                    <a:pt x="0" y="144"/>
                  </a:cubicBezTo>
                  <a:cubicBezTo>
                    <a:pt x="0" y="65"/>
                    <a:pt x="65" y="0"/>
                    <a:pt x="144" y="0"/>
                  </a:cubicBezTo>
                  <a:cubicBezTo>
                    <a:pt x="224" y="0"/>
                    <a:pt x="288" y="65"/>
                    <a:pt x="288" y="144"/>
                  </a:cubicBezTo>
                  <a:cubicBezTo>
                    <a:pt x="288" y="148"/>
                    <a:pt x="286" y="150"/>
                    <a:pt x="282" y="150"/>
                  </a:cubicBezTo>
                  <a:cubicBezTo>
                    <a:pt x="279" y="150"/>
                    <a:pt x="276" y="148"/>
                    <a:pt x="276" y="144"/>
                  </a:cubicBezTo>
                  <a:cubicBezTo>
                    <a:pt x="276" y="71"/>
                    <a:pt x="217" y="12"/>
                    <a:pt x="144" y="12"/>
                  </a:cubicBezTo>
                  <a:cubicBezTo>
                    <a:pt x="72" y="12"/>
                    <a:pt x="12" y="71"/>
                    <a:pt x="12" y="144"/>
                  </a:cubicBezTo>
                  <a:cubicBezTo>
                    <a:pt x="12" y="217"/>
                    <a:pt x="72" y="276"/>
                    <a:pt x="144" y="276"/>
                  </a:cubicBezTo>
                  <a:cubicBezTo>
                    <a:pt x="160" y="276"/>
                    <a:pt x="175" y="274"/>
                    <a:pt x="190" y="268"/>
                  </a:cubicBezTo>
                  <a:cubicBezTo>
                    <a:pt x="193" y="267"/>
                    <a:pt x="196" y="269"/>
                    <a:pt x="198" y="272"/>
                  </a:cubicBezTo>
                  <a:cubicBezTo>
                    <a:pt x="199" y="275"/>
                    <a:pt x="197" y="278"/>
                    <a:pt x="194" y="280"/>
                  </a:cubicBezTo>
                  <a:cubicBezTo>
                    <a:pt x="178" y="285"/>
                    <a:pt x="161" y="288"/>
                    <a:pt x="144" y="28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AU"/>
            </a:p>
          </p:txBody>
        </p:sp>
        <p:sp>
          <p:nvSpPr>
            <p:cNvPr id="373" name="Freeform 58">
              <a:extLst>
                <a:ext uri="{FF2B5EF4-FFF2-40B4-BE49-F238E27FC236}">
                  <a16:creationId xmlns:a16="http://schemas.microsoft.com/office/drawing/2014/main" id="{468ADAAF-C6DA-A647-AC52-16E1AB8E8D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87" y="813"/>
              <a:ext cx="160" cy="213"/>
            </a:xfrm>
            <a:custGeom>
              <a:avLst/>
              <a:gdLst>
                <a:gd name="T0" fmla="*/ 54 w 108"/>
                <a:gd name="T1" fmla="*/ 144 h 144"/>
                <a:gd name="T2" fmla="*/ 50 w 108"/>
                <a:gd name="T3" fmla="*/ 142 h 144"/>
                <a:gd name="T4" fmla="*/ 0 w 108"/>
                <a:gd name="T5" fmla="*/ 54 h 144"/>
                <a:gd name="T6" fmla="*/ 54 w 108"/>
                <a:gd name="T7" fmla="*/ 0 h 144"/>
                <a:gd name="T8" fmla="*/ 108 w 108"/>
                <a:gd name="T9" fmla="*/ 54 h 144"/>
                <a:gd name="T10" fmla="*/ 59 w 108"/>
                <a:gd name="T11" fmla="*/ 142 h 144"/>
                <a:gd name="T12" fmla="*/ 54 w 108"/>
                <a:gd name="T13" fmla="*/ 144 h 144"/>
                <a:gd name="T14" fmla="*/ 54 w 108"/>
                <a:gd name="T15" fmla="*/ 12 h 144"/>
                <a:gd name="T16" fmla="*/ 12 w 108"/>
                <a:gd name="T17" fmla="*/ 54 h 144"/>
                <a:gd name="T18" fmla="*/ 54 w 108"/>
                <a:gd name="T19" fmla="*/ 129 h 144"/>
                <a:gd name="T20" fmla="*/ 96 w 108"/>
                <a:gd name="T21" fmla="*/ 54 h 144"/>
                <a:gd name="T22" fmla="*/ 54 w 108"/>
                <a:gd name="T23" fmla="*/ 1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8" h="144">
                  <a:moveTo>
                    <a:pt x="54" y="144"/>
                  </a:moveTo>
                  <a:cubicBezTo>
                    <a:pt x="53" y="144"/>
                    <a:pt x="51" y="143"/>
                    <a:pt x="50" y="142"/>
                  </a:cubicBezTo>
                  <a:cubicBezTo>
                    <a:pt x="45" y="136"/>
                    <a:pt x="0" y="82"/>
                    <a:pt x="0" y="54"/>
                  </a:cubicBezTo>
                  <a:cubicBezTo>
                    <a:pt x="0" y="24"/>
                    <a:pt x="25" y="0"/>
                    <a:pt x="54" y="0"/>
                  </a:cubicBezTo>
                  <a:cubicBezTo>
                    <a:pt x="84" y="0"/>
                    <a:pt x="108" y="24"/>
                    <a:pt x="108" y="54"/>
                  </a:cubicBezTo>
                  <a:cubicBezTo>
                    <a:pt x="108" y="82"/>
                    <a:pt x="64" y="136"/>
                    <a:pt x="59" y="142"/>
                  </a:cubicBezTo>
                  <a:cubicBezTo>
                    <a:pt x="58" y="143"/>
                    <a:pt x="56" y="144"/>
                    <a:pt x="54" y="144"/>
                  </a:cubicBezTo>
                  <a:close/>
                  <a:moveTo>
                    <a:pt x="54" y="12"/>
                  </a:moveTo>
                  <a:cubicBezTo>
                    <a:pt x="31" y="12"/>
                    <a:pt x="12" y="31"/>
                    <a:pt x="12" y="54"/>
                  </a:cubicBezTo>
                  <a:cubicBezTo>
                    <a:pt x="12" y="72"/>
                    <a:pt x="40" y="110"/>
                    <a:pt x="54" y="129"/>
                  </a:cubicBezTo>
                  <a:cubicBezTo>
                    <a:pt x="69" y="110"/>
                    <a:pt x="96" y="72"/>
                    <a:pt x="96" y="54"/>
                  </a:cubicBezTo>
                  <a:cubicBezTo>
                    <a:pt x="96" y="31"/>
                    <a:pt x="78" y="12"/>
                    <a:pt x="54" y="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AU"/>
            </a:p>
          </p:txBody>
        </p:sp>
        <p:sp>
          <p:nvSpPr>
            <p:cNvPr id="374" name="Freeform 59">
              <a:extLst>
                <a:ext uri="{FF2B5EF4-FFF2-40B4-BE49-F238E27FC236}">
                  <a16:creationId xmlns:a16="http://schemas.microsoft.com/office/drawing/2014/main" id="{1D2D45F1-2BA4-144E-BFD4-CF2AE4D806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32" y="857"/>
              <a:ext cx="71" cy="71"/>
            </a:xfrm>
            <a:custGeom>
              <a:avLst/>
              <a:gdLst>
                <a:gd name="T0" fmla="*/ 24 w 48"/>
                <a:gd name="T1" fmla="*/ 48 h 48"/>
                <a:gd name="T2" fmla="*/ 0 w 48"/>
                <a:gd name="T3" fmla="*/ 24 h 48"/>
                <a:gd name="T4" fmla="*/ 24 w 48"/>
                <a:gd name="T5" fmla="*/ 0 h 48"/>
                <a:gd name="T6" fmla="*/ 48 w 48"/>
                <a:gd name="T7" fmla="*/ 24 h 48"/>
                <a:gd name="T8" fmla="*/ 24 w 48"/>
                <a:gd name="T9" fmla="*/ 48 h 48"/>
                <a:gd name="T10" fmla="*/ 24 w 48"/>
                <a:gd name="T11" fmla="*/ 12 h 48"/>
                <a:gd name="T12" fmla="*/ 12 w 48"/>
                <a:gd name="T13" fmla="*/ 24 h 48"/>
                <a:gd name="T14" fmla="*/ 24 w 48"/>
                <a:gd name="T15" fmla="*/ 36 h 48"/>
                <a:gd name="T16" fmla="*/ 36 w 48"/>
                <a:gd name="T17" fmla="*/ 24 h 48"/>
                <a:gd name="T18" fmla="*/ 24 w 48"/>
                <a:gd name="T19" fmla="*/ 1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24" y="48"/>
                  </a:moveTo>
                  <a:cubicBezTo>
                    <a:pt x="11" y="48"/>
                    <a:pt x="0" y="37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38" y="0"/>
                    <a:pt x="48" y="11"/>
                    <a:pt x="48" y="24"/>
                  </a:cubicBezTo>
                  <a:cubicBezTo>
                    <a:pt x="48" y="37"/>
                    <a:pt x="38" y="48"/>
                    <a:pt x="24" y="48"/>
                  </a:cubicBezTo>
                  <a:close/>
                  <a:moveTo>
                    <a:pt x="24" y="12"/>
                  </a:moveTo>
                  <a:cubicBezTo>
                    <a:pt x="18" y="12"/>
                    <a:pt x="12" y="18"/>
                    <a:pt x="12" y="24"/>
                  </a:cubicBezTo>
                  <a:cubicBezTo>
                    <a:pt x="12" y="31"/>
                    <a:pt x="18" y="36"/>
                    <a:pt x="24" y="36"/>
                  </a:cubicBezTo>
                  <a:cubicBezTo>
                    <a:pt x="31" y="36"/>
                    <a:pt x="36" y="31"/>
                    <a:pt x="36" y="24"/>
                  </a:cubicBezTo>
                  <a:cubicBezTo>
                    <a:pt x="36" y="18"/>
                    <a:pt x="31" y="12"/>
                    <a:pt x="24" y="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AU"/>
            </a:p>
          </p:txBody>
        </p:sp>
        <p:sp>
          <p:nvSpPr>
            <p:cNvPr id="375" name="Freeform 60">
              <a:extLst>
                <a:ext uri="{FF2B5EF4-FFF2-40B4-BE49-F238E27FC236}">
                  <a16:creationId xmlns:a16="http://schemas.microsoft.com/office/drawing/2014/main" id="{B9008D23-F674-6448-903D-C3B5D32E5D05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2" y="607"/>
              <a:ext cx="213" cy="313"/>
            </a:xfrm>
            <a:custGeom>
              <a:avLst/>
              <a:gdLst>
                <a:gd name="T0" fmla="*/ 66 w 144"/>
                <a:gd name="T1" fmla="*/ 211 h 211"/>
                <a:gd name="T2" fmla="*/ 60 w 144"/>
                <a:gd name="T3" fmla="*/ 205 h 211"/>
                <a:gd name="T4" fmla="*/ 60 w 144"/>
                <a:gd name="T5" fmla="*/ 178 h 211"/>
                <a:gd name="T6" fmla="*/ 3 w 144"/>
                <a:gd name="T7" fmla="*/ 132 h 211"/>
                <a:gd name="T8" fmla="*/ 1 w 144"/>
                <a:gd name="T9" fmla="*/ 124 h 211"/>
                <a:gd name="T10" fmla="*/ 28 w 144"/>
                <a:gd name="T11" fmla="*/ 82 h 211"/>
                <a:gd name="T12" fmla="*/ 33 w 144"/>
                <a:gd name="T13" fmla="*/ 79 h 211"/>
                <a:gd name="T14" fmla="*/ 96 w 144"/>
                <a:gd name="T15" fmla="*/ 79 h 211"/>
                <a:gd name="T16" fmla="*/ 96 w 144"/>
                <a:gd name="T17" fmla="*/ 52 h 211"/>
                <a:gd name="T18" fmla="*/ 81 w 144"/>
                <a:gd name="T19" fmla="*/ 42 h 211"/>
                <a:gd name="T20" fmla="*/ 78 w 144"/>
                <a:gd name="T21" fmla="*/ 37 h 211"/>
                <a:gd name="T22" fmla="*/ 81 w 144"/>
                <a:gd name="T23" fmla="*/ 32 h 211"/>
                <a:gd name="T24" fmla="*/ 134 w 144"/>
                <a:gd name="T25" fmla="*/ 2 h 211"/>
                <a:gd name="T26" fmla="*/ 142 w 144"/>
                <a:gd name="T27" fmla="*/ 4 h 211"/>
                <a:gd name="T28" fmla="*/ 140 w 144"/>
                <a:gd name="T29" fmla="*/ 12 h 211"/>
                <a:gd name="T30" fmla="*/ 96 w 144"/>
                <a:gd name="T31" fmla="*/ 38 h 211"/>
                <a:gd name="T32" fmla="*/ 106 w 144"/>
                <a:gd name="T33" fmla="*/ 44 h 211"/>
                <a:gd name="T34" fmla="*/ 108 w 144"/>
                <a:gd name="T35" fmla="*/ 49 h 211"/>
                <a:gd name="T36" fmla="*/ 108 w 144"/>
                <a:gd name="T37" fmla="*/ 85 h 211"/>
                <a:gd name="T38" fmla="*/ 102 w 144"/>
                <a:gd name="T39" fmla="*/ 91 h 211"/>
                <a:gd name="T40" fmla="*/ 37 w 144"/>
                <a:gd name="T41" fmla="*/ 91 h 211"/>
                <a:gd name="T42" fmla="*/ 14 w 144"/>
                <a:gd name="T43" fmla="*/ 126 h 211"/>
                <a:gd name="T44" fmla="*/ 70 w 144"/>
                <a:gd name="T45" fmla="*/ 171 h 211"/>
                <a:gd name="T46" fmla="*/ 72 w 144"/>
                <a:gd name="T47" fmla="*/ 175 h 211"/>
                <a:gd name="T48" fmla="*/ 72 w 144"/>
                <a:gd name="T49" fmla="*/ 205 h 211"/>
                <a:gd name="T50" fmla="*/ 66 w 144"/>
                <a:gd name="T51" fmla="*/ 21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4" h="211">
                  <a:moveTo>
                    <a:pt x="66" y="211"/>
                  </a:moveTo>
                  <a:cubicBezTo>
                    <a:pt x="63" y="211"/>
                    <a:pt x="60" y="209"/>
                    <a:pt x="60" y="205"/>
                  </a:cubicBezTo>
                  <a:cubicBezTo>
                    <a:pt x="60" y="178"/>
                    <a:pt x="60" y="178"/>
                    <a:pt x="60" y="178"/>
                  </a:cubicBezTo>
                  <a:cubicBezTo>
                    <a:pt x="3" y="132"/>
                    <a:pt x="3" y="132"/>
                    <a:pt x="3" y="132"/>
                  </a:cubicBezTo>
                  <a:cubicBezTo>
                    <a:pt x="0" y="130"/>
                    <a:pt x="0" y="127"/>
                    <a:pt x="1" y="124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30" y="80"/>
                    <a:pt x="31" y="79"/>
                    <a:pt x="33" y="79"/>
                  </a:cubicBezTo>
                  <a:cubicBezTo>
                    <a:pt x="96" y="79"/>
                    <a:pt x="96" y="79"/>
                    <a:pt x="96" y="79"/>
                  </a:cubicBezTo>
                  <a:cubicBezTo>
                    <a:pt x="96" y="52"/>
                    <a:pt x="96" y="52"/>
                    <a:pt x="96" y="5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79" y="41"/>
                    <a:pt x="78" y="39"/>
                    <a:pt x="78" y="37"/>
                  </a:cubicBezTo>
                  <a:cubicBezTo>
                    <a:pt x="79" y="35"/>
                    <a:pt x="80" y="33"/>
                    <a:pt x="81" y="32"/>
                  </a:cubicBezTo>
                  <a:cubicBezTo>
                    <a:pt x="134" y="2"/>
                    <a:pt x="134" y="2"/>
                    <a:pt x="134" y="2"/>
                  </a:cubicBezTo>
                  <a:cubicBezTo>
                    <a:pt x="137" y="0"/>
                    <a:pt x="140" y="1"/>
                    <a:pt x="142" y="4"/>
                  </a:cubicBezTo>
                  <a:cubicBezTo>
                    <a:pt x="144" y="7"/>
                    <a:pt x="143" y="11"/>
                    <a:pt x="140" y="12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106" y="44"/>
                    <a:pt x="106" y="44"/>
                    <a:pt x="106" y="44"/>
                  </a:cubicBezTo>
                  <a:cubicBezTo>
                    <a:pt x="107" y="45"/>
                    <a:pt x="108" y="47"/>
                    <a:pt x="108" y="49"/>
                  </a:cubicBezTo>
                  <a:cubicBezTo>
                    <a:pt x="108" y="85"/>
                    <a:pt x="108" y="85"/>
                    <a:pt x="108" y="85"/>
                  </a:cubicBezTo>
                  <a:cubicBezTo>
                    <a:pt x="108" y="89"/>
                    <a:pt x="106" y="91"/>
                    <a:pt x="102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14" y="126"/>
                    <a:pt x="14" y="126"/>
                    <a:pt x="14" y="126"/>
                  </a:cubicBezTo>
                  <a:cubicBezTo>
                    <a:pt x="70" y="171"/>
                    <a:pt x="70" y="171"/>
                    <a:pt x="70" y="171"/>
                  </a:cubicBezTo>
                  <a:cubicBezTo>
                    <a:pt x="72" y="172"/>
                    <a:pt x="72" y="173"/>
                    <a:pt x="72" y="175"/>
                  </a:cubicBezTo>
                  <a:cubicBezTo>
                    <a:pt x="72" y="205"/>
                    <a:pt x="72" y="205"/>
                    <a:pt x="72" y="205"/>
                  </a:cubicBezTo>
                  <a:cubicBezTo>
                    <a:pt x="72" y="209"/>
                    <a:pt x="70" y="211"/>
                    <a:pt x="66" y="21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AU"/>
            </a:p>
          </p:txBody>
        </p:sp>
        <p:sp>
          <p:nvSpPr>
            <p:cNvPr id="376" name="Freeform 61">
              <a:extLst>
                <a:ext uri="{FF2B5EF4-FFF2-40B4-BE49-F238E27FC236}">
                  <a16:creationId xmlns:a16="http://schemas.microsoft.com/office/drawing/2014/main" id="{81B4FE17-16E8-1D46-A84D-C61DF767FCAD}"/>
                </a:ext>
              </a:extLst>
            </p:cNvPr>
            <p:cNvSpPr>
              <a:spLocks/>
            </p:cNvSpPr>
            <p:nvPr/>
          </p:nvSpPr>
          <p:spPr bwMode="auto">
            <a:xfrm>
              <a:off x="6983" y="665"/>
              <a:ext cx="112" cy="108"/>
            </a:xfrm>
            <a:custGeom>
              <a:avLst/>
              <a:gdLst>
                <a:gd name="T0" fmla="*/ 6 w 76"/>
                <a:gd name="T1" fmla="*/ 73 h 73"/>
                <a:gd name="T2" fmla="*/ 2 w 76"/>
                <a:gd name="T3" fmla="*/ 71 h 73"/>
                <a:gd name="T4" fmla="*/ 2 w 76"/>
                <a:gd name="T5" fmla="*/ 63 h 73"/>
                <a:gd name="T6" fmla="*/ 23 w 76"/>
                <a:gd name="T7" fmla="*/ 42 h 73"/>
                <a:gd name="T8" fmla="*/ 27 w 76"/>
                <a:gd name="T9" fmla="*/ 40 h 73"/>
                <a:gd name="T10" fmla="*/ 45 w 76"/>
                <a:gd name="T11" fmla="*/ 40 h 73"/>
                <a:gd name="T12" fmla="*/ 64 w 76"/>
                <a:gd name="T13" fmla="*/ 4 h 73"/>
                <a:gd name="T14" fmla="*/ 72 w 76"/>
                <a:gd name="T15" fmla="*/ 2 h 73"/>
                <a:gd name="T16" fmla="*/ 75 w 76"/>
                <a:gd name="T17" fmla="*/ 10 h 73"/>
                <a:gd name="T18" fmla="*/ 54 w 76"/>
                <a:gd name="T19" fmla="*/ 49 h 73"/>
                <a:gd name="T20" fmla="*/ 48 w 76"/>
                <a:gd name="T21" fmla="*/ 52 h 73"/>
                <a:gd name="T22" fmla="*/ 30 w 76"/>
                <a:gd name="T23" fmla="*/ 52 h 73"/>
                <a:gd name="T24" fmla="*/ 11 w 76"/>
                <a:gd name="T25" fmla="*/ 71 h 73"/>
                <a:gd name="T26" fmla="*/ 6 w 76"/>
                <a:gd name="T2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6" h="73">
                  <a:moveTo>
                    <a:pt x="6" y="73"/>
                  </a:moveTo>
                  <a:cubicBezTo>
                    <a:pt x="5" y="73"/>
                    <a:pt x="3" y="73"/>
                    <a:pt x="2" y="71"/>
                  </a:cubicBezTo>
                  <a:cubicBezTo>
                    <a:pt x="0" y="69"/>
                    <a:pt x="0" y="65"/>
                    <a:pt x="2" y="63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4" y="41"/>
                    <a:pt x="26" y="40"/>
                    <a:pt x="27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6" y="2"/>
                    <a:pt x="69" y="0"/>
                    <a:pt x="72" y="2"/>
                  </a:cubicBezTo>
                  <a:cubicBezTo>
                    <a:pt x="75" y="4"/>
                    <a:pt x="76" y="7"/>
                    <a:pt x="75" y="10"/>
                  </a:cubicBezTo>
                  <a:cubicBezTo>
                    <a:pt x="54" y="49"/>
                    <a:pt x="54" y="49"/>
                    <a:pt x="54" y="49"/>
                  </a:cubicBezTo>
                  <a:cubicBezTo>
                    <a:pt x="53" y="51"/>
                    <a:pt x="51" y="52"/>
                    <a:pt x="48" y="52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0" y="73"/>
                    <a:pt x="8" y="73"/>
                    <a:pt x="6" y="7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AU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F6439B37-7E18-2D43-9C03-BCA23C9C27E0}"/>
              </a:ext>
            </a:extLst>
          </p:cNvPr>
          <p:cNvSpPr txBox="1"/>
          <p:nvPr userDrawn="1"/>
        </p:nvSpPr>
        <p:spPr>
          <a:xfrm>
            <a:off x="4732020" y="208026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 defTabSz="228600">
              <a:spcAft>
                <a:spcPts val="1200"/>
              </a:spcAft>
            </a:pPr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10779764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Greetings + Greater Than L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C7882D0-879F-974F-B35F-EE91948B7F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2394B85-B39D-4BE7-A334-787162CB4A4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0999" y="2318273"/>
            <a:ext cx="7040753" cy="2221454"/>
          </a:xfrm>
        </p:spPr>
        <p:txBody>
          <a:bodyPr anchor="ctr"/>
          <a:lstStyle>
            <a:lvl1pPr algn="l">
              <a:defRPr sz="7200">
                <a:solidFill>
                  <a:schemeClr val="tx1"/>
                </a:solidFill>
              </a:defRPr>
            </a:lvl1pPr>
          </a:lstStyle>
          <a:p>
            <a:r>
              <a:rPr lang="en-GB"/>
              <a:t>Thank you</a:t>
            </a:r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87AD433-4B77-E741-930C-11F17D433B19}"/>
              </a:ext>
            </a:extLst>
          </p:cNvPr>
          <p:cNvSpPr txBox="1"/>
          <p:nvPr userDrawn="1"/>
        </p:nvSpPr>
        <p:spPr>
          <a:xfrm>
            <a:off x="4490720" y="360680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 defTabSz="228600">
              <a:spcAft>
                <a:spcPts val="1200"/>
              </a:spcAft>
            </a:pPr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67354558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367010-9166-9442-9B7F-EA3E35E4C5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it-I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3DD3A4-1799-DE48-8155-900BD3CDAF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it-I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0C59A6-5B7C-FC4A-91AC-BED77FB352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1D1FA-4B3E-714F-83BE-352BC2C8B32B}" type="datetimeFigureOut">
              <a:rPr lang="it-IT" smtClean="0"/>
              <a:t>23/09/2022</a:t>
            </a:fld>
            <a:endParaRPr lang="it-I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BFEB02-74DA-4740-8EC8-B59F2EBBAE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C911F2-0B90-A54F-A6FD-1F318CE798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85364-2C79-374E-9A4E-105D3775F241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6824860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Greetings Slide - GTS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394B85-B39D-4BE7-A334-787162CB4A4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75624" y="2318273"/>
            <a:ext cx="7040753" cy="2221454"/>
          </a:xfrm>
        </p:spPr>
        <p:txBody>
          <a:bodyPr anchor="ctr"/>
          <a:lstStyle>
            <a:lvl1pPr algn="ctr">
              <a:defRPr sz="8800">
                <a:solidFill>
                  <a:schemeClr val="tx1"/>
                </a:solidFill>
              </a:defRPr>
            </a:lvl1pPr>
          </a:lstStyle>
          <a:p>
            <a:r>
              <a:rPr lang="en-GB"/>
              <a:t>Welcome</a:t>
            </a:r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5F21F7E-CEFA-4A8F-862E-8631C40CEA2C}"/>
              </a:ext>
            </a:extLst>
          </p:cNvPr>
          <p:cNvSpPr txBox="1"/>
          <p:nvPr userDrawn="1"/>
        </p:nvSpPr>
        <p:spPr>
          <a:xfrm>
            <a:off x="0" y="-257908"/>
            <a:ext cx="6096000" cy="25790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>
            <a:defPPr>
              <a:defRPr lang="en-US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800" b="0" i="0" u="none" strike="noStrike" kern="0" cap="none" spc="0" normalizeH="0" baseline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</a:defRPr>
            </a:lvl1pPr>
          </a:lstStyle>
          <a:p>
            <a:pPr lvl="0"/>
            <a:r>
              <a:rPr lang="en-GB" noProof="0"/>
              <a:t>Format Background… &gt; Picture or texture fill &gt; Set to one of the dark or mid gradient options</a:t>
            </a:r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57789117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Greetings + Greater Than S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4FFA725-883D-D243-B475-CEF8C282EDA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21008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2394B85-B39D-4BE7-A334-787162CB4A4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0999" y="2318273"/>
            <a:ext cx="7040753" cy="2221454"/>
          </a:xfrm>
        </p:spPr>
        <p:txBody>
          <a:bodyPr anchor="ctr"/>
          <a:lstStyle>
            <a:lvl1pPr algn="l">
              <a:defRPr sz="7200">
                <a:solidFill>
                  <a:schemeClr val="tx1"/>
                </a:solidFill>
              </a:defRPr>
            </a:lvl1pPr>
          </a:lstStyle>
          <a:p>
            <a:r>
              <a:rPr lang="en-GB"/>
              <a:t>Welcome</a:t>
            </a:r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87AD433-4B77-E741-930C-11F17D433B19}"/>
              </a:ext>
            </a:extLst>
          </p:cNvPr>
          <p:cNvSpPr txBox="1"/>
          <p:nvPr userDrawn="1"/>
        </p:nvSpPr>
        <p:spPr>
          <a:xfrm>
            <a:off x="4490720" y="360680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 defTabSz="228600">
              <a:spcAft>
                <a:spcPts val="1200"/>
              </a:spcAft>
            </a:pPr>
            <a:endParaRPr lang="en-US" noProof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FA1302B-6794-45FA-A428-AB50D28EF9A2}"/>
              </a:ext>
            </a:extLst>
          </p:cNvPr>
          <p:cNvSpPr txBox="1"/>
          <p:nvPr userDrawn="1"/>
        </p:nvSpPr>
        <p:spPr>
          <a:xfrm>
            <a:off x="0" y="-257908"/>
            <a:ext cx="6096000" cy="25790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>
            <a:defPPr>
              <a:defRPr lang="en-US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800" b="0" i="0" u="none" strike="noStrike" kern="0" cap="none" spc="0" normalizeH="0" baseline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</a:defRPr>
            </a:lvl1pPr>
          </a:lstStyle>
          <a:p>
            <a:pPr lvl="0"/>
            <a:r>
              <a:rPr lang="en-GB" noProof="0"/>
              <a:t>Format Background… &gt; Picture or texture fill &gt; Set to one of the dark or mid gradient options</a:t>
            </a:r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92411802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Greetings Slide - Logo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394B85-B39D-4BE7-A334-787162CB4A4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75624" y="2318273"/>
            <a:ext cx="7040753" cy="2221454"/>
          </a:xfrm>
        </p:spPr>
        <p:txBody>
          <a:bodyPr anchor="ctr"/>
          <a:lstStyle>
            <a:lvl1pPr algn="ctr">
              <a:defRPr sz="8800">
                <a:solidFill>
                  <a:schemeClr val="tx1"/>
                </a:solidFill>
              </a:defRPr>
            </a:lvl1pPr>
          </a:lstStyle>
          <a:p>
            <a:r>
              <a:rPr lang="en-GB"/>
              <a:t>Welcome</a:t>
            </a:r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B104FBB-E799-42A8-A4FA-483DC489523D}"/>
              </a:ext>
            </a:extLst>
          </p:cNvPr>
          <p:cNvSpPr txBox="1"/>
          <p:nvPr userDrawn="1"/>
        </p:nvSpPr>
        <p:spPr>
          <a:xfrm>
            <a:off x="0" y="-257908"/>
            <a:ext cx="6096000" cy="25790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>
            <a:defPPr>
              <a:defRPr lang="en-US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800" b="0" i="0" u="none" strike="noStrike" kern="0" cap="none" spc="0" normalizeH="0" baseline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</a:defRPr>
            </a:lvl1pPr>
          </a:lstStyle>
          <a:p>
            <a:pPr lvl="0"/>
            <a:r>
              <a:rPr lang="en-GB" noProof="0"/>
              <a:t>Format Background… &gt; Picture or texture fill &gt; Set to one of the dark or mid gradient options</a:t>
            </a:r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08897057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Greetings + Greater Than L Blank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394B85-B39D-4BE7-A334-787162CB4A4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0999" y="2318273"/>
            <a:ext cx="7040753" cy="2221454"/>
          </a:xfrm>
        </p:spPr>
        <p:txBody>
          <a:bodyPr anchor="ctr"/>
          <a:lstStyle>
            <a:lvl1pPr algn="l">
              <a:defRPr sz="7200">
                <a:solidFill>
                  <a:schemeClr val="tx1"/>
                </a:solidFill>
              </a:defRPr>
            </a:lvl1pPr>
          </a:lstStyle>
          <a:p>
            <a:r>
              <a:rPr lang="en-US"/>
              <a:t>Welcome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87AD433-4B77-E741-930C-11F17D433B19}"/>
              </a:ext>
            </a:extLst>
          </p:cNvPr>
          <p:cNvSpPr txBox="1"/>
          <p:nvPr userDrawn="1"/>
        </p:nvSpPr>
        <p:spPr>
          <a:xfrm>
            <a:off x="4490720" y="360680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 defTabSz="228600">
              <a:spcAft>
                <a:spcPts val="1200"/>
              </a:spcAft>
            </a:pPr>
            <a:endParaRPr lang="en-US" noProof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D546AA4-146F-4349-A95C-2FE9F58C88E2}"/>
              </a:ext>
            </a:extLst>
          </p:cNvPr>
          <p:cNvSpPr txBox="1"/>
          <p:nvPr userDrawn="1"/>
        </p:nvSpPr>
        <p:spPr>
          <a:xfrm>
            <a:off x="0" y="-257908"/>
            <a:ext cx="6096000" cy="25790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>
            <a:defPPr>
              <a:defRPr lang="en-US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800" b="0" i="0" u="none" strike="noStrike" kern="0" cap="none" spc="0" normalizeH="0" baseline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</a:defRPr>
            </a:lvl1pPr>
          </a:lstStyle>
          <a:p>
            <a:pPr lvl="0"/>
            <a:r>
              <a:rPr lang="en-GB" noProof="0"/>
              <a:t>Format Background… &gt; Picture or texture fill &gt; Set to one of the dark or mid gradient options</a:t>
            </a:r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429180945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Greetings + Greater Than L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394B85-B39D-4BE7-A334-787162CB4A4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0999" y="2318273"/>
            <a:ext cx="7040753" cy="2221454"/>
          </a:xfrm>
        </p:spPr>
        <p:txBody>
          <a:bodyPr anchor="ctr"/>
          <a:lstStyle>
            <a:lvl1pPr algn="l">
              <a:defRPr sz="7200">
                <a:solidFill>
                  <a:schemeClr val="tx1"/>
                </a:solidFill>
              </a:defRPr>
            </a:lvl1pPr>
          </a:lstStyle>
          <a:p>
            <a:r>
              <a:rPr lang="en-GB"/>
              <a:t>Welcome</a:t>
            </a:r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87AD433-4B77-E741-930C-11F17D433B19}"/>
              </a:ext>
            </a:extLst>
          </p:cNvPr>
          <p:cNvSpPr txBox="1"/>
          <p:nvPr userDrawn="1"/>
        </p:nvSpPr>
        <p:spPr>
          <a:xfrm>
            <a:off x="4490720" y="360680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 defTabSz="228600">
              <a:spcAft>
                <a:spcPts val="1200"/>
              </a:spcAft>
            </a:pPr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49286184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Greetings + Greater Than S with Imag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4FFA725-883D-D243-B475-CEF8C282EDA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21008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2394B85-B39D-4BE7-A334-787162CB4A4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0999" y="2318273"/>
            <a:ext cx="7040753" cy="2221454"/>
          </a:xfrm>
        </p:spPr>
        <p:txBody>
          <a:bodyPr anchor="ctr"/>
          <a:lstStyle>
            <a:lvl1pPr algn="l">
              <a:defRPr sz="7200">
                <a:solidFill>
                  <a:schemeClr val="tx1"/>
                </a:solidFill>
              </a:defRPr>
            </a:lvl1pPr>
          </a:lstStyle>
          <a:p>
            <a:r>
              <a:rPr lang="en-GB"/>
              <a:t>Welcome</a:t>
            </a:r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87AD433-4B77-E741-930C-11F17D433B19}"/>
              </a:ext>
            </a:extLst>
          </p:cNvPr>
          <p:cNvSpPr txBox="1"/>
          <p:nvPr userDrawn="1"/>
        </p:nvSpPr>
        <p:spPr>
          <a:xfrm>
            <a:off x="4490720" y="360680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 defTabSz="228600">
              <a:spcAft>
                <a:spcPts val="1200"/>
              </a:spcAft>
            </a:pPr>
            <a:endParaRPr lang="en-US" noProof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FA1302B-6794-45FA-A428-AB50D28EF9A2}"/>
              </a:ext>
            </a:extLst>
          </p:cNvPr>
          <p:cNvSpPr txBox="1"/>
          <p:nvPr userDrawn="1"/>
        </p:nvSpPr>
        <p:spPr>
          <a:xfrm>
            <a:off x="0" y="-257908"/>
            <a:ext cx="6096000" cy="25790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>
            <a:defPPr>
              <a:defRPr lang="en-US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800" b="0" i="0" u="none" strike="noStrike" kern="0" cap="none" spc="0" normalizeH="0" baseline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</a:defRPr>
            </a:lvl1pPr>
          </a:lstStyle>
          <a:p>
            <a:pPr lvl="0"/>
            <a:r>
              <a:rPr lang="en-GB" noProof="0"/>
              <a:t>Format Background… &gt; Picture or texture fill &gt; Set to one of the dark or mid gradient options</a:t>
            </a:r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16873072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Greetings + Greater Than S 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394B85-B39D-4BE7-A334-787162CB4A4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0999" y="2318273"/>
            <a:ext cx="7040753" cy="2221454"/>
          </a:xfrm>
        </p:spPr>
        <p:txBody>
          <a:bodyPr anchor="ctr"/>
          <a:lstStyle>
            <a:lvl1pPr algn="l">
              <a:defRPr sz="7200">
                <a:solidFill>
                  <a:schemeClr val="tx1"/>
                </a:solidFill>
              </a:defRPr>
            </a:lvl1pPr>
          </a:lstStyle>
          <a:p>
            <a:r>
              <a:rPr lang="en-GB"/>
              <a:t>Welcome</a:t>
            </a:r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87AD433-4B77-E741-930C-11F17D433B19}"/>
              </a:ext>
            </a:extLst>
          </p:cNvPr>
          <p:cNvSpPr txBox="1"/>
          <p:nvPr userDrawn="1"/>
        </p:nvSpPr>
        <p:spPr>
          <a:xfrm>
            <a:off x="4490720" y="360680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 defTabSz="228600">
              <a:spcAft>
                <a:spcPts val="1200"/>
              </a:spcAft>
            </a:pPr>
            <a:endParaRPr lang="en-US" noProof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FA1302B-6794-45FA-A428-AB50D28EF9A2}"/>
              </a:ext>
            </a:extLst>
          </p:cNvPr>
          <p:cNvSpPr txBox="1"/>
          <p:nvPr userDrawn="1"/>
        </p:nvSpPr>
        <p:spPr>
          <a:xfrm>
            <a:off x="0" y="-257908"/>
            <a:ext cx="6096000" cy="25790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>
            <a:defPPr>
              <a:defRPr lang="en-US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800" b="0" i="0" u="none" strike="noStrike" kern="0" cap="none" spc="0" normalizeH="0" baseline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</a:defRPr>
            </a:lvl1pPr>
          </a:lstStyle>
          <a:p>
            <a:pPr lvl="0"/>
            <a:r>
              <a:rPr lang="en-GB" noProof="0"/>
              <a:t>Format Background… &gt; Picture or texture fill &gt; Set to one of the dark or mid gradient options</a:t>
            </a:r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24820088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Image - Centered, GTS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6A165409-AACC-4605-8892-1A883468FD7E}"/>
              </a:ext>
            </a:extLst>
          </p:cNvPr>
          <p:cNvSpPr txBox="1"/>
          <p:nvPr userDrawn="1"/>
        </p:nvSpPr>
        <p:spPr>
          <a:xfrm>
            <a:off x="0" y="-257908"/>
            <a:ext cx="6096000" cy="25790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>
            <a:defPPr>
              <a:defRPr lang="en-US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800" b="0" i="0" u="none" strike="noStrike" kern="0" cap="none" spc="0" normalizeH="0" baseline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</a:defRPr>
            </a:lvl1pPr>
          </a:lstStyle>
          <a:p>
            <a:pPr lvl="0"/>
            <a:r>
              <a:rPr lang="en-GB" noProof="0"/>
              <a:t>Format Background… &gt; Picture or texture fill &gt; Set to one of the provided selections in the image library</a:t>
            </a:r>
            <a:endParaRPr lang="en-US" noProof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764EB37-3299-4AEF-9398-9D9C84AB73F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121878" y="1336294"/>
            <a:ext cx="7948244" cy="2255710"/>
          </a:xfrm>
        </p:spPr>
        <p:txBody>
          <a:bodyPr anchor="b"/>
          <a:lstStyle>
            <a:lvl1pPr algn="ctr">
              <a:lnSpc>
                <a:spcPct val="90000"/>
              </a:lnSpc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/>
              <a:t>Place presentation title here 48pt</a:t>
            </a:r>
          </a:p>
        </p:txBody>
      </p:sp>
      <p:sp>
        <p:nvSpPr>
          <p:cNvPr id="15" name="Date Placeholder 10">
            <a:extLst>
              <a:ext uri="{FF2B5EF4-FFF2-40B4-BE49-F238E27FC236}">
                <a16:creationId xmlns:a16="http://schemas.microsoft.com/office/drawing/2014/main" id="{C1D8BA10-E028-4E4B-A19C-12B864B0102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44992" y="4501939"/>
            <a:ext cx="3102015" cy="245276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marL="0" algn="ctr" defTabSz="914400" rtl="0" eaLnBrk="1" latinLnBrk="0" hangingPunct="1">
              <a:defRPr lang="en-US" sz="1400" b="1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4202F806-53EB-4AFB-B0F7-2A7BC4E5136F}" type="datetime2">
              <a:rPr lang="en-US" smtClean="0"/>
              <a:t>Friday, September 23, 2022</a:t>
            </a:fld>
            <a:endParaRPr lang="en-US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A09D55F2-CAE5-4C0F-8D54-A28CECDB939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44992" y="4747217"/>
            <a:ext cx="3102015" cy="245276"/>
          </a:xfrm>
        </p:spPr>
        <p:txBody>
          <a:bodyPr/>
          <a:lstStyle>
            <a:lvl1pPr marL="0" indent="0" algn="ctr" defTabSz="914400" rtl="0" eaLnBrk="1" latinLnBrk="0" hangingPunct="1">
              <a:spcAft>
                <a:spcPts val="0"/>
              </a:spcAft>
              <a:buNone/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algn="l" defTabSz="914400" rtl="0" eaLnBrk="1" latinLnBrk="0" hangingPunct="1">
              <a:spcAft>
                <a:spcPts val="0"/>
              </a:spcAft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algn="l" defTabSz="914400" rtl="0" eaLnBrk="1" latinLnBrk="0" hangingPunct="1">
              <a:spcAft>
                <a:spcPts val="0"/>
              </a:spcAft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algn="l" defTabSz="914400" rtl="0" eaLnBrk="1" latinLnBrk="0" hangingPunct="1">
              <a:spcAft>
                <a:spcPts val="0"/>
              </a:spcAft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algn="l" defTabSz="914400" rtl="0" eaLnBrk="1" latinLnBrk="0" hangingPunct="1">
              <a:spcAft>
                <a:spcPts val="0"/>
              </a:spcAft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Presenter</a:t>
            </a:r>
          </a:p>
        </p:txBody>
      </p:sp>
      <p:sp>
        <p:nvSpPr>
          <p:cNvPr id="19" name="Text Placeholder 15">
            <a:extLst>
              <a:ext uri="{FF2B5EF4-FFF2-40B4-BE49-F238E27FC236}">
                <a16:creationId xmlns:a16="http://schemas.microsoft.com/office/drawing/2014/main" id="{3AA97401-81EE-4280-A94C-955E96B0059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21879" y="3866920"/>
            <a:ext cx="7948244" cy="633734"/>
          </a:xfrm>
        </p:spPr>
        <p:txBody>
          <a:bodyPr vert="horz" lIns="0" tIns="0" rIns="0" bIns="0" rtlCol="0">
            <a:noAutofit/>
          </a:bodyPr>
          <a:lstStyle>
            <a:lvl1pPr marL="0" indent="0" algn="ctr">
              <a:lnSpc>
                <a:spcPct val="90000"/>
              </a:lnSpc>
              <a:buNone/>
              <a:defRPr lang="en-US" sz="2400" i="0" spc="0" dirty="0" smtClean="0">
                <a:solidFill>
                  <a:schemeClr val="tx1"/>
                </a:solidFill>
                <a:latin typeface="GT Sectra Fine"/>
              </a:defRPr>
            </a:lvl1pPr>
            <a:lvl2pPr marL="0" algn="ctr">
              <a:lnSpc>
                <a:spcPct val="90000"/>
              </a:lnSpc>
              <a:spcAft>
                <a:spcPts val="600"/>
              </a:spcAft>
              <a:defRPr lang="en-US" sz="2400" dirty="0" smtClean="0">
                <a:solidFill>
                  <a:srgbClr val="E6DCFF"/>
                </a:solidFill>
                <a:latin typeface="GT Sectra Fine" panose="00000500000000000000" pitchFamily="50" charset="0"/>
              </a:defRPr>
            </a:lvl2pPr>
            <a:lvl3pPr marL="0" algn="ctr">
              <a:lnSpc>
                <a:spcPct val="90000"/>
              </a:lnSpc>
              <a:spcAft>
                <a:spcPts val="600"/>
              </a:spcAft>
              <a:defRPr lang="en-US" sz="2400" dirty="0" smtClean="0">
                <a:solidFill>
                  <a:srgbClr val="E6DCFF"/>
                </a:solidFill>
                <a:latin typeface="GT Sectra Fine" panose="00000500000000000000" pitchFamily="50" charset="0"/>
              </a:defRPr>
            </a:lvl3pPr>
            <a:lvl4pPr marL="0" algn="ctr">
              <a:lnSpc>
                <a:spcPct val="90000"/>
              </a:lnSpc>
              <a:spcAft>
                <a:spcPts val="600"/>
              </a:spcAft>
              <a:defRPr lang="en-US" sz="2400" dirty="0" smtClean="0">
                <a:solidFill>
                  <a:srgbClr val="E6DCFF"/>
                </a:solidFill>
                <a:latin typeface="GT Sectra Fine" panose="00000500000000000000" pitchFamily="50" charset="0"/>
              </a:defRPr>
            </a:lvl4pPr>
            <a:lvl5pPr marL="0" algn="ctr">
              <a:lnSpc>
                <a:spcPct val="90000"/>
              </a:lnSpc>
              <a:spcAft>
                <a:spcPts val="600"/>
              </a:spcAft>
              <a:defRPr lang="en-US" sz="2400" dirty="0">
                <a:solidFill>
                  <a:srgbClr val="E6DCFF"/>
                </a:solidFill>
                <a:latin typeface="GT Sectra Fine" panose="00000500000000000000" pitchFamily="50" charset="0"/>
              </a:defRPr>
            </a:lvl5pPr>
          </a:lstStyle>
          <a:p>
            <a:pPr marL="228600" lvl="0" indent="-228600" defTabSz="914400">
              <a:spcAft>
                <a:spcPts val="0"/>
              </a:spcAft>
            </a:pPr>
            <a:r>
              <a:rPr lang="en-US"/>
              <a:t>Place subtitle here in GT Sectra Fine 24pt</a:t>
            </a:r>
          </a:p>
        </p:txBody>
      </p:sp>
    </p:spTree>
    <p:extLst>
      <p:ext uri="{BB962C8B-B14F-4D97-AF65-F5344CB8AC3E}">
        <p14:creationId xmlns:p14="http://schemas.microsoft.com/office/powerpoint/2010/main" val="265110568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Image - Centered, Logo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BE55EA4F-E473-41EF-9E00-3D69D5F1AE6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121878" y="1336294"/>
            <a:ext cx="7948244" cy="2255710"/>
          </a:xfrm>
        </p:spPr>
        <p:txBody>
          <a:bodyPr anchor="b"/>
          <a:lstStyle>
            <a:lvl1pPr algn="ctr">
              <a:lnSpc>
                <a:spcPct val="90000"/>
              </a:lnSpc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/>
              <a:t>Place presentation title here 48pt</a:t>
            </a:r>
          </a:p>
        </p:txBody>
      </p:sp>
      <p:sp>
        <p:nvSpPr>
          <p:cNvPr id="6" name="Date Placeholder 10">
            <a:extLst>
              <a:ext uri="{FF2B5EF4-FFF2-40B4-BE49-F238E27FC236}">
                <a16:creationId xmlns:a16="http://schemas.microsoft.com/office/drawing/2014/main" id="{0AF5D71E-5FA3-4080-B28F-B3110AB34D4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44992" y="4501939"/>
            <a:ext cx="3102015" cy="245276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marL="0" algn="ctr" defTabSz="914400" rtl="0" eaLnBrk="1" latinLnBrk="0" hangingPunct="1">
              <a:defRPr lang="en-US" sz="1400" b="1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6074C878-35E6-4631-95D1-AE66D6398682}" type="datetime2">
              <a:rPr lang="en-US" smtClean="0"/>
              <a:t>Friday, September 23, 2022</a:t>
            </a:fld>
            <a:endParaRPr lang="en-US"/>
          </a:p>
        </p:txBody>
      </p:sp>
      <p:sp>
        <p:nvSpPr>
          <p:cNvPr id="7" name="Text Placeholder 16">
            <a:extLst>
              <a:ext uri="{FF2B5EF4-FFF2-40B4-BE49-F238E27FC236}">
                <a16:creationId xmlns:a16="http://schemas.microsoft.com/office/drawing/2014/main" id="{51481AAC-1471-4278-A104-D559B82B527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44992" y="4747217"/>
            <a:ext cx="3102015" cy="245276"/>
          </a:xfrm>
        </p:spPr>
        <p:txBody>
          <a:bodyPr/>
          <a:lstStyle>
            <a:lvl1pPr marL="0" indent="0" algn="ctr" defTabSz="914400" rtl="0" eaLnBrk="1" latinLnBrk="0" hangingPunct="1">
              <a:spcAft>
                <a:spcPts val="0"/>
              </a:spcAft>
              <a:buNone/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algn="l" defTabSz="914400" rtl="0" eaLnBrk="1" latinLnBrk="0" hangingPunct="1">
              <a:spcAft>
                <a:spcPts val="0"/>
              </a:spcAft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algn="l" defTabSz="914400" rtl="0" eaLnBrk="1" latinLnBrk="0" hangingPunct="1">
              <a:spcAft>
                <a:spcPts val="0"/>
              </a:spcAft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algn="l" defTabSz="914400" rtl="0" eaLnBrk="1" latinLnBrk="0" hangingPunct="1">
              <a:spcAft>
                <a:spcPts val="0"/>
              </a:spcAft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algn="l" defTabSz="914400" rtl="0" eaLnBrk="1" latinLnBrk="0" hangingPunct="1">
              <a:spcAft>
                <a:spcPts val="0"/>
              </a:spcAft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Presenter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0BEB3B30-172A-47BC-8F00-43F601E1F87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21879" y="3866920"/>
            <a:ext cx="7948244" cy="633734"/>
          </a:xfrm>
        </p:spPr>
        <p:txBody>
          <a:bodyPr vert="horz" lIns="0" tIns="0" rIns="0" bIns="0" rtlCol="0">
            <a:noAutofit/>
          </a:bodyPr>
          <a:lstStyle>
            <a:lvl1pPr marL="0" indent="0" algn="ctr">
              <a:lnSpc>
                <a:spcPct val="90000"/>
              </a:lnSpc>
              <a:buNone/>
              <a:defRPr lang="en-US" sz="2400" i="0" spc="0" dirty="0" smtClean="0">
                <a:solidFill>
                  <a:schemeClr val="tx1"/>
                </a:solidFill>
                <a:latin typeface="GT Sectra Fine"/>
              </a:defRPr>
            </a:lvl1pPr>
            <a:lvl2pPr marL="0" algn="ctr">
              <a:lnSpc>
                <a:spcPct val="90000"/>
              </a:lnSpc>
              <a:spcAft>
                <a:spcPts val="600"/>
              </a:spcAft>
              <a:defRPr lang="en-US" sz="2400" dirty="0" smtClean="0">
                <a:solidFill>
                  <a:srgbClr val="E6DCFF"/>
                </a:solidFill>
                <a:latin typeface="GT Sectra Fine" panose="00000500000000000000" pitchFamily="50" charset="0"/>
              </a:defRPr>
            </a:lvl2pPr>
            <a:lvl3pPr marL="0" algn="ctr">
              <a:lnSpc>
                <a:spcPct val="90000"/>
              </a:lnSpc>
              <a:spcAft>
                <a:spcPts val="600"/>
              </a:spcAft>
              <a:defRPr lang="en-US" sz="2400" dirty="0" smtClean="0">
                <a:solidFill>
                  <a:srgbClr val="E6DCFF"/>
                </a:solidFill>
                <a:latin typeface="GT Sectra Fine" panose="00000500000000000000" pitchFamily="50" charset="0"/>
              </a:defRPr>
            </a:lvl3pPr>
            <a:lvl4pPr marL="0" algn="ctr">
              <a:lnSpc>
                <a:spcPct val="90000"/>
              </a:lnSpc>
              <a:spcAft>
                <a:spcPts val="600"/>
              </a:spcAft>
              <a:defRPr lang="en-US" sz="2400" dirty="0" smtClean="0">
                <a:solidFill>
                  <a:srgbClr val="E6DCFF"/>
                </a:solidFill>
                <a:latin typeface="GT Sectra Fine" panose="00000500000000000000" pitchFamily="50" charset="0"/>
              </a:defRPr>
            </a:lvl4pPr>
            <a:lvl5pPr marL="0" algn="ctr">
              <a:lnSpc>
                <a:spcPct val="90000"/>
              </a:lnSpc>
              <a:spcAft>
                <a:spcPts val="600"/>
              </a:spcAft>
              <a:defRPr lang="en-US" sz="2400" dirty="0">
                <a:solidFill>
                  <a:srgbClr val="E6DCFF"/>
                </a:solidFill>
                <a:latin typeface="GT Sectra Fine" panose="00000500000000000000" pitchFamily="50" charset="0"/>
              </a:defRPr>
            </a:lvl5pPr>
          </a:lstStyle>
          <a:p>
            <a:pPr marL="228600" lvl="0" indent="-228600" defTabSz="914400">
              <a:spcAft>
                <a:spcPts val="0"/>
              </a:spcAft>
            </a:pPr>
            <a:r>
              <a:rPr lang="en-US"/>
              <a:t>Place subtitle here in GT Sectra Fine 24pt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A165409-AACC-4605-8892-1A883468FD7E}"/>
              </a:ext>
            </a:extLst>
          </p:cNvPr>
          <p:cNvSpPr txBox="1"/>
          <p:nvPr userDrawn="1"/>
        </p:nvSpPr>
        <p:spPr>
          <a:xfrm>
            <a:off x="0" y="-257908"/>
            <a:ext cx="6096000" cy="25790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>
            <a:defPPr>
              <a:defRPr lang="en-US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800" b="0" i="0" u="none" strike="noStrike" kern="0" cap="none" spc="0" normalizeH="0" baseline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</a:defRPr>
            </a:lvl1pPr>
          </a:lstStyle>
          <a:p>
            <a:pPr lvl="0"/>
            <a:r>
              <a:rPr lang="en-GB" noProof="0"/>
              <a:t>Format Background… &gt; Picture or texture fill &gt; Set to one of the provided selections in the image library</a:t>
            </a:r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95703424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Image - Large GTS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667CB869-86C7-4B5D-B21D-C7104400ECF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55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Date Placeholder 10">
            <a:extLst>
              <a:ext uri="{FF2B5EF4-FFF2-40B4-BE49-F238E27FC236}">
                <a16:creationId xmlns:a16="http://schemas.microsoft.com/office/drawing/2014/main" id="{47AA0BD1-514A-4E33-A0FD-DF2342E7904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81000" y="5282245"/>
            <a:ext cx="3102015" cy="245276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marL="0" algn="l" defTabSz="914400" rtl="0" eaLnBrk="1" latinLnBrk="0" hangingPunct="1">
              <a:defRPr lang="en-US" sz="1400" b="1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1EF6557B-1FAD-4B21-979D-AF32AE2ABE3A}" type="datetime2">
              <a:rPr lang="en-US" smtClean="0"/>
              <a:t>Friday, September 23, 2022</a:t>
            </a:fld>
            <a:endParaRPr lang="en-US"/>
          </a:p>
        </p:txBody>
      </p:sp>
      <p:sp>
        <p:nvSpPr>
          <p:cNvPr id="11" name="Text Placeholder 16">
            <a:extLst>
              <a:ext uri="{FF2B5EF4-FFF2-40B4-BE49-F238E27FC236}">
                <a16:creationId xmlns:a16="http://schemas.microsoft.com/office/drawing/2014/main" id="{B2BDB7F4-6E1D-4904-AD31-0A33E91A2E6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1000" y="5527522"/>
            <a:ext cx="3102015" cy="530687"/>
          </a:xfrm>
        </p:spPr>
        <p:txBody>
          <a:bodyPr/>
          <a:lstStyle>
            <a:lvl1pPr marL="0" indent="0" algn="l" defTabSz="914400" rtl="0" eaLnBrk="1" latinLnBrk="0" hangingPunct="1">
              <a:spcAft>
                <a:spcPts val="0"/>
              </a:spcAft>
              <a:buNone/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algn="l" defTabSz="914400" rtl="0" eaLnBrk="1" latinLnBrk="0" hangingPunct="1">
              <a:spcAft>
                <a:spcPts val="0"/>
              </a:spcAft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algn="l" defTabSz="914400" rtl="0" eaLnBrk="1" latinLnBrk="0" hangingPunct="1">
              <a:spcAft>
                <a:spcPts val="0"/>
              </a:spcAft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algn="l" defTabSz="914400" rtl="0" eaLnBrk="1" latinLnBrk="0" hangingPunct="1">
              <a:spcAft>
                <a:spcPts val="0"/>
              </a:spcAft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algn="l" defTabSz="914400" rtl="0" eaLnBrk="1" latinLnBrk="0" hangingPunct="1">
              <a:spcAft>
                <a:spcPts val="0"/>
              </a:spcAft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Presenter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467DB53-62C4-4756-975D-61C7B1206CEF}"/>
              </a:ext>
            </a:extLst>
          </p:cNvPr>
          <p:cNvSpPr txBox="1"/>
          <p:nvPr userDrawn="1"/>
        </p:nvSpPr>
        <p:spPr>
          <a:xfrm>
            <a:off x="0" y="-257908"/>
            <a:ext cx="6096000" cy="25790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</a:rPr>
              <a:t>Format Background… &gt; Picture or texture fill &gt; Set to one of the provided selections in the image library</a:t>
            </a:r>
            <a:endParaRPr kumimoji="0" lang="en-US" sz="800" b="0" i="0" u="none" strike="noStrike" kern="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0772B66-01D8-4BE7-AE8E-C64CA1CF266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81001" y="1429154"/>
            <a:ext cx="5152292" cy="2255710"/>
          </a:xfrm>
        </p:spPr>
        <p:txBody>
          <a:bodyPr anchor="b"/>
          <a:lstStyle>
            <a:lvl1pPr algn="l">
              <a:lnSpc>
                <a:spcPct val="90000"/>
              </a:lnSpc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/>
              <a:t>Place presentation title here 48pt</a:t>
            </a:r>
          </a:p>
        </p:txBody>
      </p:sp>
      <p:sp>
        <p:nvSpPr>
          <p:cNvPr id="19" name="Text Placeholder 15">
            <a:extLst>
              <a:ext uri="{FF2B5EF4-FFF2-40B4-BE49-F238E27FC236}">
                <a16:creationId xmlns:a16="http://schemas.microsoft.com/office/drawing/2014/main" id="{BC9F1450-A172-44DF-9DE8-E6487649728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81001" y="3871190"/>
            <a:ext cx="5152292" cy="1092846"/>
          </a:xfrm>
        </p:spPr>
        <p:txBody>
          <a:bodyPr vert="horz" lIns="0" tIns="0" rIns="0" bIns="0" rtlCol="0">
            <a:noAutofit/>
          </a:bodyPr>
          <a:lstStyle>
            <a:lvl1pPr marL="0" indent="0" algn="l">
              <a:lnSpc>
                <a:spcPct val="90000"/>
              </a:lnSpc>
              <a:buNone/>
              <a:defRPr lang="en-US" sz="2400" i="0" spc="0" dirty="0" smtClean="0">
                <a:solidFill>
                  <a:schemeClr val="tx1"/>
                </a:solidFill>
                <a:latin typeface="GT Sectra Fine"/>
              </a:defRPr>
            </a:lvl1pPr>
            <a:lvl2pPr marL="0" algn="ctr">
              <a:lnSpc>
                <a:spcPct val="90000"/>
              </a:lnSpc>
              <a:spcAft>
                <a:spcPts val="600"/>
              </a:spcAft>
              <a:defRPr lang="en-US" sz="2400" dirty="0" smtClean="0">
                <a:solidFill>
                  <a:srgbClr val="E6DCFF"/>
                </a:solidFill>
                <a:latin typeface="GT Sectra Fine" panose="00000500000000000000" pitchFamily="50" charset="0"/>
              </a:defRPr>
            </a:lvl2pPr>
            <a:lvl3pPr marL="0" algn="ctr">
              <a:lnSpc>
                <a:spcPct val="90000"/>
              </a:lnSpc>
              <a:spcAft>
                <a:spcPts val="600"/>
              </a:spcAft>
              <a:defRPr lang="en-US" sz="2400" dirty="0" smtClean="0">
                <a:solidFill>
                  <a:srgbClr val="E6DCFF"/>
                </a:solidFill>
                <a:latin typeface="GT Sectra Fine" panose="00000500000000000000" pitchFamily="50" charset="0"/>
              </a:defRPr>
            </a:lvl3pPr>
            <a:lvl4pPr marL="0" algn="ctr">
              <a:lnSpc>
                <a:spcPct val="90000"/>
              </a:lnSpc>
              <a:spcAft>
                <a:spcPts val="600"/>
              </a:spcAft>
              <a:defRPr lang="en-US" sz="2400" dirty="0" smtClean="0">
                <a:solidFill>
                  <a:srgbClr val="E6DCFF"/>
                </a:solidFill>
                <a:latin typeface="GT Sectra Fine" panose="00000500000000000000" pitchFamily="50" charset="0"/>
              </a:defRPr>
            </a:lvl4pPr>
            <a:lvl5pPr marL="0" algn="ctr">
              <a:lnSpc>
                <a:spcPct val="90000"/>
              </a:lnSpc>
              <a:spcAft>
                <a:spcPts val="600"/>
              </a:spcAft>
              <a:defRPr lang="en-US" sz="2400" dirty="0">
                <a:solidFill>
                  <a:srgbClr val="E6DCFF"/>
                </a:solidFill>
                <a:latin typeface="GT Sectra Fine" panose="00000500000000000000" pitchFamily="50" charset="0"/>
              </a:defRPr>
            </a:lvl5pPr>
          </a:lstStyle>
          <a:p>
            <a:pPr marL="228600" lvl="0" indent="-228600" defTabSz="914400">
              <a:spcAft>
                <a:spcPts val="0"/>
              </a:spcAft>
            </a:pPr>
            <a:r>
              <a:rPr lang="en-US"/>
              <a:t>Place subtitle here in GT Sectra Fine 24pt</a:t>
            </a:r>
          </a:p>
        </p:txBody>
      </p:sp>
    </p:spTree>
    <p:extLst>
      <p:ext uri="{BB962C8B-B14F-4D97-AF65-F5344CB8AC3E}">
        <p14:creationId xmlns:p14="http://schemas.microsoft.com/office/powerpoint/2010/main" val="233047131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3" pos="720">
          <p15:clr>
            <a:srgbClr val="5ACBF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ver Image - Large GTS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667CB869-86C7-4B5D-B21D-C7104400ECF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55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Date Placeholder 10">
            <a:extLst>
              <a:ext uri="{FF2B5EF4-FFF2-40B4-BE49-F238E27FC236}">
                <a16:creationId xmlns:a16="http://schemas.microsoft.com/office/drawing/2014/main" id="{47AA0BD1-514A-4E33-A0FD-DF2342E7904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81000" y="5282245"/>
            <a:ext cx="3102015" cy="245276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marL="0" algn="l" defTabSz="914400" rtl="0" eaLnBrk="1" latinLnBrk="0" hangingPunct="1">
              <a:defRPr lang="en-US" sz="1400" b="1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1EF6557B-1FAD-4B21-979D-AF32AE2ABE3A}" type="datetime2">
              <a:rPr lang="en-US" smtClean="0"/>
              <a:t>Friday, September 23, 2022</a:t>
            </a:fld>
            <a:endParaRPr lang="en-US"/>
          </a:p>
        </p:txBody>
      </p:sp>
      <p:sp>
        <p:nvSpPr>
          <p:cNvPr id="11" name="Text Placeholder 16">
            <a:extLst>
              <a:ext uri="{FF2B5EF4-FFF2-40B4-BE49-F238E27FC236}">
                <a16:creationId xmlns:a16="http://schemas.microsoft.com/office/drawing/2014/main" id="{B2BDB7F4-6E1D-4904-AD31-0A33E91A2E6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1000" y="5527522"/>
            <a:ext cx="3102015" cy="530687"/>
          </a:xfrm>
        </p:spPr>
        <p:txBody>
          <a:bodyPr/>
          <a:lstStyle>
            <a:lvl1pPr marL="0" indent="0" algn="l" defTabSz="914400" rtl="0" eaLnBrk="1" latinLnBrk="0" hangingPunct="1">
              <a:spcAft>
                <a:spcPts val="0"/>
              </a:spcAft>
              <a:buNone/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algn="l" defTabSz="914400" rtl="0" eaLnBrk="1" latinLnBrk="0" hangingPunct="1">
              <a:spcAft>
                <a:spcPts val="0"/>
              </a:spcAft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algn="l" defTabSz="914400" rtl="0" eaLnBrk="1" latinLnBrk="0" hangingPunct="1">
              <a:spcAft>
                <a:spcPts val="0"/>
              </a:spcAft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algn="l" defTabSz="914400" rtl="0" eaLnBrk="1" latinLnBrk="0" hangingPunct="1">
              <a:spcAft>
                <a:spcPts val="0"/>
              </a:spcAft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algn="l" defTabSz="914400" rtl="0" eaLnBrk="1" latinLnBrk="0" hangingPunct="1">
              <a:spcAft>
                <a:spcPts val="0"/>
              </a:spcAft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Presenter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467DB53-62C4-4756-975D-61C7B1206CEF}"/>
              </a:ext>
            </a:extLst>
          </p:cNvPr>
          <p:cNvSpPr txBox="1"/>
          <p:nvPr userDrawn="1"/>
        </p:nvSpPr>
        <p:spPr>
          <a:xfrm>
            <a:off x="0" y="-257908"/>
            <a:ext cx="6096000" cy="25790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</a:rPr>
              <a:t>Format Background… &gt; Picture or texture fill &gt; Set to one of the provided selections in the image library</a:t>
            </a:r>
            <a:endParaRPr kumimoji="0" lang="en-US" sz="800" b="0" i="0" u="none" strike="noStrike" kern="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0772B66-01D8-4BE7-AE8E-C64CA1CF266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81001" y="1429154"/>
            <a:ext cx="5152292" cy="2255710"/>
          </a:xfrm>
        </p:spPr>
        <p:txBody>
          <a:bodyPr anchor="b"/>
          <a:lstStyle>
            <a:lvl1pPr algn="l">
              <a:lnSpc>
                <a:spcPct val="90000"/>
              </a:lnSpc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/>
              <a:t>Place presentation title here 48pt</a:t>
            </a:r>
          </a:p>
        </p:txBody>
      </p:sp>
      <p:sp>
        <p:nvSpPr>
          <p:cNvPr id="19" name="Text Placeholder 15">
            <a:extLst>
              <a:ext uri="{FF2B5EF4-FFF2-40B4-BE49-F238E27FC236}">
                <a16:creationId xmlns:a16="http://schemas.microsoft.com/office/drawing/2014/main" id="{BC9F1450-A172-44DF-9DE8-E6487649728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81001" y="3871190"/>
            <a:ext cx="5152292" cy="1092846"/>
          </a:xfrm>
        </p:spPr>
        <p:txBody>
          <a:bodyPr vert="horz" lIns="0" tIns="0" rIns="0" bIns="0" rtlCol="0">
            <a:noAutofit/>
          </a:bodyPr>
          <a:lstStyle>
            <a:lvl1pPr marL="0" indent="0" algn="l">
              <a:lnSpc>
                <a:spcPct val="90000"/>
              </a:lnSpc>
              <a:buNone/>
              <a:defRPr lang="en-US" sz="2400" i="0" spc="0" dirty="0" smtClean="0">
                <a:solidFill>
                  <a:schemeClr val="tx1"/>
                </a:solidFill>
                <a:latin typeface="GT Sectra Fine"/>
              </a:defRPr>
            </a:lvl1pPr>
            <a:lvl2pPr marL="0" algn="ctr">
              <a:lnSpc>
                <a:spcPct val="90000"/>
              </a:lnSpc>
              <a:spcAft>
                <a:spcPts val="600"/>
              </a:spcAft>
              <a:defRPr lang="en-US" sz="2400" dirty="0" smtClean="0">
                <a:solidFill>
                  <a:srgbClr val="E6DCFF"/>
                </a:solidFill>
                <a:latin typeface="GT Sectra Fine" panose="00000500000000000000" pitchFamily="50" charset="0"/>
              </a:defRPr>
            </a:lvl2pPr>
            <a:lvl3pPr marL="0" algn="ctr">
              <a:lnSpc>
                <a:spcPct val="90000"/>
              </a:lnSpc>
              <a:spcAft>
                <a:spcPts val="600"/>
              </a:spcAft>
              <a:defRPr lang="en-US" sz="2400" dirty="0" smtClean="0">
                <a:solidFill>
                  <a:srgbClr val="E6DCFF"/>
                </a:solidFill>
                <a:latin typeface="GT Sectra Fine" panose="00000500000000000000" pitchFamily="50" charset="0"/>
              </a:defRPr>
            </a:lvl3pPr>
            <a:lvl4pPr marL="0" algn="ctr">
              <a:lnSpc>
                <a:spcPct val="90000"/>
              </a:lnSpc>
              <a:spcAft>
                <a:spcPts val="600"/>
              </a:spcAft>
              <a:defRPr lang="en-US" sz="2400" dirty="0" smtClean="0">
                <a:solidFill>
                  <a:srgbClr val="E6DCFF"/>
                </a:solidFill>
                <a:latin typeface="GT Sectra Fine" panose="00000500000000000000" pitchFamily="50" charset="0"/>
              </a:defRPr>
            </a:lvl4pPr>
            <a:lvl5pPr marL="0" algn="ctr">
              <a:lnSpc>
                <a:spcPct val="90000"/>
              </a:lnSpc>
              <a:spcAft>
                <a:spcPts val="600"/>
              </a:spcAft>
              <a:defRPr lang="en-US" sz="2400" dirty="0">
                <a:solidFill>
                  <a:srgbClr val="E6DCFF"/>
                </a:solidFill>
                <a:latin typeface="GT Sectra Fine" panose="00000500000000000000" pitchFamily="50" charset="0"/>
              </a:defRPr>
            </a:lvl5pPr>
          </a:lstStyle>
          <a:p>
            <a:pPr marL="228600" lvl="0" indent="-228600" defTabSz="914400">
              <a:spcAft>
                <a:spcPts val="0"/>
              </a:spcAft>
            </a:pPr>
            <a:r>
              <a:rPr lang="en-US"/>
              <a:t>Place subtitle here in GT Sectra Fine 24pt</a:t>
            </a:r>
          </a:p>
        </p:txBody>
      </p:sp>
    </p:spTree>
    <p:extLst>
      <p:ext uri="{BB962C8B-B14F-4D97-AF65-F5344CB8AC3E}">
        <p14:creationId xmlns:p14="http://schemas.microsoft.com/office/powerpoint/2010/main" val="164207483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3" pos="720">
          <p15:clr>
            <a:srgbClr val="5ACBF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Image - Left-aligned, GTS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F6201D5A-B05B-463A-A39A-D6351436BF33}"/>
              </a:ext>
            </a:extLst>
          </p:cNvPr>
          <p:cNvSpPr/>
          <p:nvPr userDrawn="1"/>
        </p:nvSpPr>
        <p:spPr>
          <a:xfrm>
            <a:off x="0" y="0"/>
            <a:ext cx="7965831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48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C0037DA-877B-4969-92F3-D62917753DD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81001" y="381001"/>
            <a:ext cx="5715000" cy="2476499"/>
          </a:xfrm>
        </p:spPr>
        <p:txBody>
          <a:bodyPr anchor="b"/>
          <a:lstStyle>
            <a:lvl1pPr algn="l">
              <a:lnSpc>
                <a:spcPct val="90000"/>
              </a:lnSpc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/>
              <a:t>Place presentation title here 48pt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9BBB33C-A0EF-4DAE-96F6-5E528C0ED20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81001" y="3097823"/>
            <a:ext cx="4301168" cy="1092845"/>
          </a:xfrm>
        </p:spPr>
        <p:txBody>
          <a:bodyPr/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2400" b="0" i="0" spc="0">
                <a:solidFill>
                  <a:schemeClr val="tx1"/>
                </a:solidFill>
                <a:latin typeface="GT Sectra Fine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/>
              <a:t>Place subtitle here in GT Sectra Fine 24pt</a:t>
            </a:r>
          </a:p>
        </p:txBody>
      </p:sp>
      <p:sp>
        <p:nvSpPr>
          <p:cNvPr id="13" name="Date Placeholder 10">
            <a:extLst>
              <a:ext uri="{FF2B5EF4-FFF2-40B4-BE49-F238E27FC236}">
                <a16:creationId xmlns:a16="http://schemas.microsoft.com/office/drawing/2014/main" id="{47AA0BD1-514A-4E33-A0FD-DF2342E7904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81001" y="4190668"/>
            <a:ext cx="3253153" cy="245276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marL="0" algn="l" defTabSz="914400" rtl="0" eaLnBrk="1" latinLnBrk="0" hangingPunct="1">
              <a:defRPr lang="en-US" sz="1400" b="1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084C2CB2-4FB2-4965-A2E7-4A3640116F06}" type="datetime2">
              <a:rPr lang="en-US" smtClean="0"/>
              <a:t>Friday, September 23, 2022</a:t>
            </a:fld>
            <a:endParaRPr lang="en-US"/>
          </a:p>
        </p:txBody>
      </p:sp>
      <p:sp>
        <p:nvSpPr>
          <p:cNvPr id="11" name="Text Placeholder 16">
            <a:extLst>
              <a:ext uri="{FF2B5EF4-FFF2-40B4-BE49-F238E27FC236}">
                <a16:creationId xmlns:a16="http://schemas.microsoft.com/office/drawing/2014/main" id="{B2BDB7F4-6E1D-4904-AD31-0A33E91A2E6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1001" y="4435945"/>
            <a:ext cx="3253153" cy="530687"/>
          </a:xfrm>
        </p:spPr>
        <p:txBody>
          <a:bodyPr/>
          <a:lstStyle>
            <a:lvl1pPr marL="0" indent="0" algn="l" defTabSz="914400" rtl="0" eaLnBrk="1" latinLnBrk="0" hangingPunct="1">
              <a:spcAft>
                <a:spcPts val="0"/>
              </a:spcAft>
              <a:buNone/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algn="l" defTabSz="914400" rtl="0" eaLnBrk="1" latinLnBrk="0" hangingPunct="1">
              <a:spcAft>
                <a:spcPts val="0"/>
              </a:spcAft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algn="l" defTabSz="914400" rtl="0" eaLnBrk="1" latinLnBrk="0" hangingPunct="1">
              <a:spcAft>
                <a:spcPts val="0"/>
              </a:spcAft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algn="l" defTabSz="914400" rtl="0" eaLnBrk="1" latinLnBrk="0" hangingPunct="1">
              <a:spcAft>
                <a:spcPts val="0"/>
              </a:spcAft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algn="l" defTabSz="914400" rtl="0" eaLnBrk="1" latinLnBrk="0" hangingPunct="1">
              <a:spcAft>
                <a:spcPts val="0"/>
              </a:spcAft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Presenter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506A9A1-BB92-4DC6-893F-3C43599C724E}"/>
              </a:ext>
            </a:extLst>
          </p:cNvPr>
          <p:cNvSpPr txBox="1"/>
          <p:nvPr userDrawn="1"/>
        </p:nvSpPr>
        <p:spPr>
          <a:xfrm>
            <a:off x="0" y="-257908"/>
            <a:ext cx="6096000" cy="25790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</a:rPr>
              <a:t>Format Background… &gt; Picture or texture fill &gt; Set to one of the provided selections in the image library</a:t>
            </a:r>
            <a:endParaRPr kumimoji="0" lang="en-US" sz="800" b="0" i="0" u="none" strike="noStrike" kern="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99484508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3" pos="720">
          <p15:clr>
            <a:srgbClr val="5ACBF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Image - Centered, GTS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6A165409-AACC-4605-8892-1A883468FD7E}"/>
              </a:ext>
            </a:extLst>
          </p:cNvPr>
          <p:cNvSpPr txBox="1"/>
          <p:nvPr userDrawn="1"/>
        </p:nvSpPr>
        <p:spPr>
          <a:xfrm>
            <a:off x="0" y="-257908"/>
            <a:ext cx="6096000" cy="25790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>
            <a:defPPr>
              <a:defRPr lang="en-US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800" b="0" i="0" u="none" strike="noStrike" kern="0" cap="none" spc="0" normalizeH="0" baseline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</a:defRPr>
            </a:lvl1pPr>
          </a:lstStyle>
          <a:p>
            <a:pPr lvl="0"/>
            <a:r>
              <a:rPr lang="en-GB" noProof="0"/>
              <a:t>Format Background… &gt; Picture or texture fill &gt; Set to one of the provided selections in the image library</a:t>
            </a:r>
            <a:endParaRPr lang="en-US" noProof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764EB37-3299-4AEF-9398-9D9C84AB73F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121878" y="1336294"/>
            <a:ext cx="7948244" cy="2255710"/>
          </a:xfrm>
        </p:spPr>
        <p:txBody>
          <a:bodyPr anchor="b"/>
          <a:lstStyle>
            <a:lvl1pPr algn="ctr">
              <a:lnSpc>
                <a:spcPct val="90000"/>
              </a:lnSpc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/>
              <a:t>Place presentation title here 48pt</a:t>
            </a:r>
          </a:p>
        </p:txBody>
      </p:sp>
      <p:sp>
        <p:nvSpPr>
          <p:cNvPr id="15" name="Date Placeholder 10">
            <a:extLst>
              <a:ext uri="{FF2B5EF4-FFF2-40B4-BE49-F238E27FC236}">
                <a16:creationId xmlns:a16="http://schemas.microsoft.com/office/drawing/2014/main" id="{C1D8BA10-E028-4E4B-A19C-12B864B0102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44992" y="4501939"/>
            <a:ext cx="3102015" cy="245276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marL="0" algn="ctr" defTabSz="914400" rtl="0" eaLnBrk="1" latinLnBrk="0" hangingPunct="1">
              <a:defRPr lang="en-US" sz="1400" b="1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4202F806-53EB-4AFB-B0F7-2A7BC4E5136F}" type="datetime2">
              <a:rPr lang="en-US" smtClean="0"/>
              <a:t>Friday, September 23, 2022</a:t>
            </a:fld>
            <a:endParaRPr lang="en-US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A09D55F2-CAE5-4C0F-8D54-A28CECDB939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44992" y="4747217"/>
            <a:ext cx="3102015" cy="245276"/>
          </a:xfrm>
        </p:spPr>
        <p:txBody>
          <a:bodyPr/>
          <a:lstStyle>
            <a:lvl1pPr marL="0" indent="0" algn="ctr" defTabSz="914400" rtl="0" eaLnBrk="1" latinLnBrk="0" hangingPunct="1">
              <a:spcAft>
                <a:spcPts val="0"/>
              </a:spcAft>
              <a:buNone/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algn="l" defTabSz="914400" rtl="0" eaLnBrk="1" latinLnBrk="0" hangingPunct="1">
              <a:spcAft>
                <a:spcPts val="0"/>
              </a:spcAft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algn="l" defTabSz="914400" rtl="0" eaLnBrk="1" latinLnBrk="0" hangingPunct="1">
              <a:spcAft>
                <a:spcPts val="0"/>
              </a:spcAft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algn="l" defTabSz="914400" rtl="0" eaLnBrk="1" latinLnBrk="0" hangingPunct="1">
              <a:spcAft>
                <a:spcPts val="0"/>
              </a:spcAft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algn="l" defTabSz="914400" rtl="0" eaLnBrk="1" latinLnBrk="0" hangingPunct="1">
              <a:spcAft>
                <a:spcPts val="0"/>
              </a:spcAft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Presenter</a:t>
            </a:r>
          </a:p>
        </p:txBody>
      </p:sp>
      <p:sp>
        <p:nvSpPr>
          <p:cNvPr id="19" name="Text Placeholder 15">
            <a:extLst>
              <a:ext uri="{FF2B5EF4-FFF2-40B4-BE49-F238E27FC236}">
                <a16:creationId xmlns:a16="http://schemas.microsoft.com/office/drawing/2014/main" id="{3AA97401-81EE-4280-A94C-955E96B0059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21879" y="3866920"/>
            <a:ext cx="7948244" cy="633734"/>
          </a:xfrm>
        </p:spPr>
        <p:txBody>
          <a:bodyPr vert="horz" lIns="0" tIns="0" rIns="0" bIns="0" rtlCol="0">
            <a:noAutofit/>
          </a:bodyPr>
          <a:lstStyle>
            <a:lvl1pPr marL="0" indent="0" algn="ctr">
              <a:lnSpc>
                <a:spcPct val="90000"/>
              </a:lnSpc>
              <a:buNone/>
              <a:defRPr lang="en-US" sz="2400" i="0" spc="0" dirty="0" smtClean="0">
                <a:solidFill>
                  <a:schemeClr val="tx1"/>
                </a:solidFill>
                <a:latin typeface="GT Sectra Fine"/>
              </a:defRPr>
            </a:lvl1pPr>
            <a:lvl2pPr marL="0" algn="ctr">
              <a:lnSpc>
                <a:spcPct val="90000"/>
              </a:lnSpc>
              <a:spcAft>
                <a:spcPts val="600"/>
              </a:spcAft>
              <a:defRPr lang="en-US" sz="2400" dirty="0" smtClean="0">
                <a:solidFill>
                  <a:srgbClr val="E6DCFF"/>
                </a:solidFill>
                <a:latin typeface="GT Sectra Fine" panose="00000500000000000000" pitchFamily="50" charset="0"/>
              </a:defRPr>
            </a:lvl2pPr>
            <a:lvl3pPr marL="0" algn="ctr">
              <a:lnSpc>
                <a:spcPct val="90000"/>
              </a:lnSpc>
              <a:spcAft>
                <a:spcPts val="600"/>
              </a:spcAft>
              <a:defRPr lang="en-US" sz="2400" dirty="0" smtClean="0">
                <a:solidFill>
                  <a:srgbClr val="E6DCFF"/>
                </a:solidFill>
                <a:latin typeface="GT Sectra Fine" panose="00000500000000000000" pitchFamily="50" charset="0"/>
              </a:defRPr>
            </a:lvl3pPr>
            <a:lvl4pPr marL="0" algn="ctr">
              <a:lnSpc>
                <a:spcPct val="90000"/>
              </a:lnSpc>
              <a:spcAft>
                <a:spcPts val="600"/>
              </a:spcAft>
              <a:defRPr lang="en-US" sz="2400" dirty="0" smtClean="0">
                <a:solidFill>
                  <a:srgbClr val="E6DCFF"/>
                </a:solidFill>
                <a:latin typeface="GT Sectra Fine" panose="00000500000000000000" pitchFamily="50" charset="0"/>
              </a:defRPr>
            </a:lvl4pPr>
            <a:lvl5pPr marL="0" algn="ctr">
              <a:lnSpc>
                <a:spcPct val="90000"/>
              </a:lnSpc>
              <a:spcAft>
                <a:spcPts val="600"/>
              </a:spcAft>
              <a:defRPr lang="en-US" sz="2400" dirty="0">
                <a:solidFill>
                  <a:srgbClr val="E6DCFF"/>
                </a:solidFill>
                <a:latin typeface="GT Sectra Fine" panose="00000500000000000000" pitchFamily="50" charset="0"/>
              </a:defRPr>
            </a:lvl5pPr>
          </a:lstStyle>
          <a:p>
            <a:pPr marL="228600" lvl="0" indent="-228600" defTabSz="914400">
              <a:spcAft>
                <a:spcPts val="0"/>
              </a:spcAft>
            </a:pPr>
            <a:r>
              <a:rPr lang="en-US"/>
              <a:t>Place subtitle here in GT Sectra Fine 24pt</a:t>
            </a:r>
          </a:p>
        </p:txBody>
      </p:sp>
    </p:spTree>
    <p:extLst>
      <p:ext uri="{BB962C8B-B14F-4D97-AF65-F5344CB8AC3E}">
        <p14:creationId xmlns:p14="http://schemas.microsoft.com/office/powerpoint/2010/main" val="308281458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Image - Left-aligned, Logo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0037DA-877B-4969-92F3-D62917753DD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81001" y="381001"/>
            <a:ext cx="5715000" cy="2476499"/>
          </a:xfrm>
        </p:spPr>
        <p:txBody>
          <a:bodyPr anchor="b"/>
          <a:lstStyle>
            <a:lvl1pPr algn="l">
              <a:lnSpc>
                <a:spcPct val="90000"/>
              </a:lnSpc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/>
              <a:t>Place presentation title here 48pt</a:t>
            </a:r>
          </a:p>
        </p:txBody>
      </p:sp>
      <p:sp>
        <p:nvSpPr>
          <p:cNvPr id="13" name="Date Placeholder 10">
            <a:extLst>
              <a:ext uri="{FF2B5EF4-FFF2-40B4-BE49-F238E27FC236}">
                <a16:creationId xmlns:a16="http://schemas.microsoft.com/office/drawing/2014/main" id="{47AA0BD1-514A-4E33-A0FD-DF2342E7904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81001" y="4190668"/>
            <a:ext cx="3253153" cy="245276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marL="0" algn="l" defTabSz="914400" rtl="0" eaLnBrk="1" latinLnBrk="0" hangingPunct="1">
              <a:defRPr lang="en-US" sz="1400" b="1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395525D8-8C3D-4FEA-A4F3-A7048ED97C11}" type="datetime2">
              <a:rPr lang="en-US" smtClean="0"/>
              <a:t>Friday, September 23, 2022</a:t>
            </a:fld>
            <a:endParaRPr lang="en-US"/>
          </a:p>
        </p:txBody>
      </p:sp>
      <p:sp>
        <p:nvSpPr>
          <p:cNvPr id="11" name="Text Placeholder 16">
            <a:extLst>
              <a:ext uri="{FF2B5EF4-FFF2-40B4-BE49-F238E27FC236}">
                <a16:creationId xmlns:a16="http://schemas.microsoft.com/office/drawing/2014/main" id="{B2BDB7F4-6E1D-4904-AD31-0A33E91A2E6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1001" y="4435945"/>
            <a:ext cx="3253153" cy="530687"/>
          </a:xfrm>
        </p:spPr>
        <p:txBody>
          <a:bodyPr/>
          <a:lstStyle>
            <a:lvl1pPr marL="0" indent="0" algn="l" defTabSz="914400" rtl="0" eaLnBrk="1" latinLnBrk="0" hangingPunct="1">
              <a:spcAft>
                <a:spcPts val="0"/>
              </a:spcAft>
              <a:buNone/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algn="l" defTabSz="914400" rtl="0" eaLnBrk="1" latinLnBrk="0" hangingPunct="1">
              <a:spcAft>
                <a:spcPts val="0"/>
              </a:spcAft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algn="l" defTabSz="914400" rtl="0" eaLnBrk="1" latinLnBrk="0" hangingPunct="1">
              <a:spcAft>
                <a:spcPts val="0"/>
              </a:spcAft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algn="l" defTabSz="914400" rtl="0" eaLnBrk="1" latinLnBrk="0" hangingPunct="1">
              <a:spcAft>
                <a:spcPts val="0"/>
              </a:spcAft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algn="l" defTabSz="914400" rtl="0" eaLnBrk="1" latinLnBrk="0" hangingPunct="1">
              <a:spcAft>
                <a:spcPts val="0"/>
              </a:spcAft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Presenter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506A9A1-BB92-4DC6-893F-3C43599C724E}"/>
              </a:ext>
            </a:extLst>
          </p:cNvPr>
          <p:cNvSpPr txBox="1"/>
          <p:nvPr userDrawn="1"/>
        </p:nvSpPr>
        <p:spPr>
          <a:xfrm>
            <a:off x="0" y="-257908"/>
            <a:ext cx="6096000" cy="25790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</a:rPr>
              <a:t>Format Background… &gt; Picture or texture fill &gt; Set to one of the provided selections in the image library</a:t>
            </a:r>
            <a:endParaRPr kumimoji="0" lang="en-US" sz="800" b="0" i="0" u="none" strike="noStrike" kern="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</a:endParaRP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9279EB0A-2DCA-4410-A834-F9A425FF964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81001" y="3097823"/>
            <a:ext cx="4301168" cy="1092845"/>
          </a:xfrm>
        </p:spPr>
        <p:txBody>
          <a:bodyPr/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2400" b="0" i="0" spc="0">
                <a:solidFill>
                  <a:schemeClr val="tx1"/>
                </a:solidFill>
                <a:latin typeface="GT Sectra Fine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/>
              <a:t>Place subtitle here in GT Sectra Fine 24pt</a:t>
            </a:r>
          </a:p>
        </p:txBody>
      </p:sp>
    </p:spTree>
    <p:extLst>
      <p:ext uri="{BB962C8B-B14F-4D97-AF65-F5344CB8AC3E}">
        <p14:creationId xmlns:p14="http://schemas.microsoft.com/office/powerpoint/2010/main" val="24205958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3" pos="720">
          <p15:clr>
            <a:srgbClr val="5ACBF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Image - Left-aligned, GTS, with Imag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59C8654-2CC9-F541-A924-257D0187B5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89" y="0"/>
            <a:ext cx="12210089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E9EB74AD-1B7B-4DBD-AD4A-8DA48458B44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35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C0037DA-877B-4969-92F3-D62917753DD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81001" y="381001"/>
            <a:ext cx="5715000" cy="2476499"/>
          </a:xfrm>
        </p:spPr>
        <p:txBody>
          <a:bodyPr anchor="b"/>
          <a:lstStyle>
            <a:lvl1pPr algn="l">
              <a:lnSpc>
                <a:spcPct val="90000"/>
              </a:lnSpc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/>
              <a:t>Place presentation title here 48pt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9BBB33C-A0EF-4DAE-96F6-5E528C0ED20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81001" y="3097823"/>
            <a:ext cx="4301168" cy="1092845"/>
          </a:xfrm>
        </p:spPr>
        <p:txBody>
          <a:bodyPr/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2400" b="0" i="0" spc="0">
                <a:solidFill>
                  <a:schemeClr val="tx1"/>
                </a:solidFill>
                <a:latin typeface="GT Sectra Fine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/>
              <a:t>Place subtitle here in GT Sectra Fine 24pt</a:t>
            </a:r>
          </a:p>
        </p:txBody>
      </p:sp>
      <p:sp>
        <p:nvSpPr>
          <p:cNvPr id="13" name="Date Placeholder 10">
            <a:extLst>
              <a:ext uri="{FF2B5EF4-FFF2-40B4-BE49-F238E27FC236}">
                <a16:creationId xmlns:a16="http://schemas.microsoft.com/office/drawing/2014/main" id="{47AA0BD1-514A-4E33-A0FD-DF2342E7904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81001" y="4190668"/>
            <a:ext cx="3253153" cy="245276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marL="0" algn="l" defTabSz="914400" rtl="0" eaLnBrk="1" latinLnBrk="0" hangingPunct="1">
              <a:defRPr lang="en-US" sz="1400" b="1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084C2CB2-4FB2-4965-A2E7-4A3640116F06}" type="datetime2">
              <a:rPr lang="en-US" smtClean="0"/>
              <a:t>Friday, September 23, 2022</a:t>
            </a:fld>
            <a:endParaRPr lang="en-US"/>
          </a:p>
        </p:txBody>
      </p:sp>
      <p:sp>
        <p:nvSpPr>
          <p:cNvPr id="11" name="Text Placeholder 16">
            <a:extLst>
              <a:ext uri="{FF2B5EF4-FFF2-40B4-BE49-F238E27FC236}">
                <a16:creationId xmlns:a16="http://schemas.microsoft.com/office/drawing/2014/main" id="{B2BDB7F4-6E1D-4904-AD31-0A33E91A2E6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1001" y="4435945"/>
            <a:ext cx="3253153" cy="530687"/>
          </a:xfrm>
        </p:spPr>
        <p:txBody>
          <a:bodyPr/>
          <a:lstStyle>
            <a:lvl1pPr marL="0" indent="0" algn="l" defTabSz="914400" rtl="0" eaLnBrk="1" latinLnBrk="0" hangingPunct="1">
              <a:spcAft>
                <a:spcPts val="0"/>
              </a:spcAft>
              <a:buNone/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algn="l" defTabSz="914400" rtl="0" eaLnBrk="1" latinLnBrk="0" hangingPunct="1">
              <a:spcAft>
                <a:spcPts val="0"/>
              </a:spcAft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algn="l" defTabSz="914400" rtl="0" eaLnBrk="1" latinLnBrk="0" hangingPunct="1">
              <a:spcAft>
                <a:spcPts val="0"/>
              </a:spcAft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algn="l" defTabSz="914400" rtl="0" eaLnBrk="1" latinLnBrk="0" hangingPunct="1">
              <a:spcAft>
                <a:spcPts val="0"/>
              </a:spcAft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algn="l" defTabSz="914400" rtl="0" eaLnBrk="1" latinLnBrk="0" hangingPunct="1">
              <a:spcAft>
                <a:spcPts val="0"/>
              </a:spcAft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Presenter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506A9A1-BB92-4DC6-893F-3C43599C724E}"/>
              </a:ext>
            </a:extLst>
          </p:cNvPr>
          <p:cNvSpPr txBox="1"/>
          <p:nvPr userDrawn="1"/>
        </p:nvSpPr>
        <p:spPr>
          <a:xfrm>
            <a:off x="0" y="-257908"/>
            <a:ext cx="6096000" cy="25790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</a:rPr>
              <a:t>Format Background… &gt; Picture or texture fill &gt; Set to one of the provided selections in the image library</a:t>
            </a:r>
            <a:endParaRPr kumimoji="0" lang="en-US" sz="800" b="0" i="0" u="none" strike="noStrike" kern="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5499657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3" pos="720">
          <p15:clr>
            <a:srgbClr val="5ACBF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Image - Left-aligned, Logo, with Imag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662C8E55-8CAE-FC4A-BA3A-F66815D7344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210089" cy="685800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AD922CB3-850F-0445-AC8B-17707616DE4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35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C0037DA-877B-4969-92F3-D62917753DD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81001" y="381001"/>
            <a:ext cx="5715000" cy="2476499"/>
          </a:xfrm>
        </p:spPr>
        <p:txBody>
          <a:bodyPr anchor="b"/>
          <a:lstStyle>
            <a:lvl1pPr algn="l">
              <a:lnSpc>
                <a:spcPct val="90000"/>
              </a:lnSpc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/>
              <a:t>Place presentation title here 48pt</a:t>
            </a:r>
          </a:p>
        </p:txBody>
      </p:sp>
      <p:sp>
        <p:nvSpPr>
          <p:cNvPr id="13" name="Date Placeholder 10">
            <a:extLst>
              <a:ext uri="{FF2B5EF4-FFF2-40B4-BE49-F238E27FC236}">
                <a16:creationId xmlns:a16="http://schemas.microsoft.com/office/drawing/2014/main" id="{47AA0BD1-514A-4E33-A0FD-DF2342E7904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81001" y="4190668"/>
            <a:ext cx="3253153" cy="245276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marL="0" algn="l" defTabSz="914400" rtl="0" eaLnBrk="1" latinLnBrk="0" hangingPunct="1">
              <a:defRPr lang="en-US" sz="1400" b="1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395525D8-8C3D-4FEA-A4F3-A7048ED97C11}" type="datetime2">
              <a:rPr lang="en-US" smtClean="0"/>
              <a:t>Friday, September 23, 2022</a:t>
            </a:fld>
            <a:endParaRPr lang="en-US"/>
          </a:p>
        </p:txBody>
      </p:sp>
      <p:sp>
        <p:nvSpPr>
          <p:cNvPr id="11" name="Text Placeholder 16">
            <a:extLst>
              <a:ext uri="{FF2B5EF4-FFF2-40B4-BE49-F238E27FC236}">
                <a16:creationId xmlns:a16="http://schemas.microsoft.com/office/drawing/2014/main" id="{B2BDB7F4-6E1D-4904-AD31-0A33E91A2E6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1001" y="4435945"/>
            <a:ext cx="3253153" cy="530687"/>
          </a:xfrm>
        </p:spPr>
        <p:txBody>
          <a:bodyPr/>
          <a:lstStyle>
            <a:lvl1pPr marL="0" indent="0" algn="l" defTabSz="914400" rtl="0" eaLnBrk="1" latinLnBrk="0" hangingPunct="1">
              <a:spcAft>
                <a:spcPts val="0"/>
              </a:spcAft>
              <a:buNone/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algn="l" defTabSz="914400" rtl="0" eaLnBrk="1" latinLnBrk="0" hangingPunct="1">
              <a:spcAft>
                <a:spcPts val="0"/>
              </a:spcAft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algn="l" defTabSz="914400" rtl="0" eaLnBrk="1" latinLnBrk="0" hangingPunct="1">
              <a:spcAft>
                <a:spcPts val="0"/>
              </a:spcAft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algn="l" defTabSz="914400" rtl="0" eaLnBrk="1" latinLnBrk="0" hangingPunct="1">
              <a:spcAft>
                <a:spcPts val="0"/>
              </a:spcAft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algn="l" defTabSz="914400" rtl="0" eaLnBrk="1" latinLnBrk="0" hangingPunct="1">
              <a:spcAft>
                <a:spcPts val="0"/>
              </a:spcAft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Presenter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506A9A1-BB92-4DC6-893F-3C43599C724E}"/>
              </a:ext>
            </a:extLst>
          </p:cNvPr>
          <p:cNvSpPr txBox="1"/>
          <p:nvPr userDrawn="1"/>
        </p:nvSpPr>
        <p:spPr>
          <a:xfrm>
            <a:off x="0" y="-257908"/>
            <a:ext cx="6096000" cy="25790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</a:rPr>
              <a:t>Format Background… &gt; Picture or texture fill &gt; Set to one of the provided selections in the image library</a:t>
            </a:r>
            <a:endParaRPr kumimoji="0" lang="en-US" sz="800" b="0" i="0" u="none" strike="noStrike" kern="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</a:endParaRP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9279EB0A-2DCA-4410-A834-F9A425FF964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81001" y="3097823"/>
            <a:ext cx="4301168" cy="1092845"/>
          </a:xfrm>
        </p:spPr>
        <p:txBody>
          <a:bodyPr/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2400" b="0" i="0" spc="0">
                <a:solidFill>
                  <a:schemeClr val="tx1"/>
                </a:solidFill>
                <a:latin typeface="GT Sectra Fine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/>
              <a:t>Place subtitle here in GT Sectra Fine 24pt</a:t>
            </a:r>
          </a:p>
        </p:txBody>
      </p:sp>
    </p:spTree>
    <p:extLst>
      <p:ext uri="{BB962C8B-B14F-4D97-AF65-F5344CB8AC3E}">
        <p14:creationId xmlns:p14="http://schemas.microsoft.com/office/powerpoint/2010/main" val="193061109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3" pos="720">
          <p15:clr>
            <a:srgbClr val="5ACBF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Basic - Dark, White Tex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0037DA-877B-4969-92F3-D62917753DD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49093" y="381001"/>
            <a:ext cx="7997521" cy="3429000"/>
          </a:xfrm>
        </p:spPr>
        <p:txBody>
          <a:bodyPr anchor="b"/>
          <a:lstStyle>
            <a:lvl1pPr algn="l">
              <a:lnSpc>
                <a:spcPct val="90000"/>
              </a:lnSpc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/>
              <a:t>Place presentation title here in sentence case, max 3 lines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9BBB33C-A0EF-4DAE-96F6-5E528C0ED20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149093" y="4000500"/>
            <a:ext cx="6884561" cy="1092845"/>
          </a:xfrm>
        </p:spPr>
        <p:txBody>
          <a:bodyPr/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2400" b="0" i="0" spc="0">
                <a:solidFill>
                  <a:srgbClr val="E6DCFF"/>
                </a:solidFill>
                <a:latin typeface="GT Sectra Fine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/>
              <a:t>Place subtitle here in GT Sectra Fine 24pt</a:t>
            </a:r>
          </a:p>
        </p:txBody>
      </p:sp>
      <p:sp>
        <p:nvSpPr>
          <p:cNvPr id="13" name="Date Placeholder 10">
            <a:extLst>
              <a:ext uri="{FF2B5EF4-FFF2-40B4-BE49-F238E27FC236}">
                <a16:creationId xmlns:a16="http://schemas.microsoft.com/office/drawing/2014/main" id="{47AA0BD1-514A-4E33-A0FD-DF2342E7904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149093" y="5107308"/>
            <a:ext cx="4114799" cy="245276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marL="0" algn="l" defTabSz="914400" rtl="0" eaLnBrk="1" latinLnBrk="0" hangingPunct="1">
              <a:defRPr lang="en-US" sz="1400" b="1" kern="1200" smtClean="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</a:lstStyle>
          <a:p>
            <a:fld id="{7140DB58-C382-4D4A-B4C9-306C0CDE029A}" type="datetime2">
              <a:rPr lang="en-US" smtClean="0"/>
              <a:t>Friday, September 23, 2022</a:t>
            </a:fld>
            <a:endParaRPr lang="en-US"/>
          </a:p>
        </p:txBody>
      </p:sp>
      <p:sp>
        <p:nvSpPr>
          <p:cNvPr id="11" name="Text Placeholder 16">
            <a:extLst>
              <a:ext uri="{FF2B5EF4-FFF2-40B4-BE49-F238E27FC236}">
                <a16:creationId xmlns:a16="http://schemas.microsoft.com/office/drawing/2014/main" id="{B2BDB7F4-6E1D-4904-AD31-0A33E91A2E6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149093" y="5352585"/>
            <a:ext cx="4114799" cy="530687"/>
          </a:xfrm>
        </p:spPr>
        <p:txBody>
          <a:bodyPr/>
          <a:lstStyle>
            <a:lvl1pPr marL="0" indent="0" algn="l" defTabSz="914400" rtl="0" eaLnBrk="1" latinLnBrk="0" hangingPunct="1">
              <a:spcAft>
                <a:spcPts val="0"/>
              </a:spcAft>
              <a:buNone/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algn="l" defTabSz="914400" rtl="0" eaLnBrk="1" latinLnBrk="0" hangingPunct="1">
              <a:spcAft>
                <a:spcPts val="0"/>
              </a:spcAft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algn="l" defTabSz="914400" rtl="0" eaLnBrk="1" latinLnBrk="0" hangingPunct="1">
              <a:spcAft>
                <a:spcPts val="0"/>
              </a:spcAft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algn="l" defTabSz="914400" rtl="0" eaLnBrk="1" latinLnBrk="0" hangingPunct="1">
              <a:spcAft>
                <a:spcPts val="0"/>
              </a:spcAft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algn="l" defTabSz="914400" rtl="0" eaLnBrk="1" latinLnBrk="0" hangingPunct="1">
              <a:spcAft>
                <a:spcPts val="0"/>
              </a:spcAft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Presenter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44FA456-2D38-40C1-B831-1BBEA124254A}"/>
              </a:ext>
            </a:extLst>
          </p:cNvPr>
          <p:cNvSpPr txBox="1"/>
          <p:nvPr userDrawn="1"/>
        </p:nvSpPr>
        <p:spPr>
          <a:xfrm>
            <a:off x="0" y="-257908"/>
            <a:ext cx="6096000" cy="25790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</a:rPr>
              <a:t>Format Background… &gt; Solid fill &gt; Change to Dark Purple (Accent 3) or Mid Purple (Accent 2)</a:t>
            </a:r>
            <a:endParaRPr kumimoji="0" lang="en-US" sz="800" b="0" i="0" u="none" strike="noStrike" kern="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60830530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400">
          <p15:clr>
            <a:srgbClr val="5ACBF0"/>
          </p15:clr>
        </p15:guide>
        <p15:guide id="2" orient="horz" pos="2520">
          <p15:clr>
            <a:srgbClr val="5ACBF0"/>
          </p15:clr>
        </p15:guide>
        <p15:guide id="3" pos="720">
          <p15:clr>
            <a:srgbClr val="5ACBF0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Basic - Light, Black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0037DA-877B-4969-92F3-D62917753DD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49093" y="381001"/>
            <a:ext cx="7997521" cy="3429000"/>
          </a:xfrm>
        </p:spPr>
        <p:txBody>
          <a:bodyPr anchor="b"/>
          <a:lstStyle>
            <a:lvl1pPr algn="l">
              <a:lnSpc>
                <a:spcPct val="90000"/>
              </a:lnSpc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/>
              <a:t>Place presentation title here in sentence case, max 3 lines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9BBB33C-A0EF-4DAE-96F6-5E528C0ED20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149093" y="4000500"/>
            <a:ext cx="6884561" cy="1092845"/>
          </a:xfrm>
        </p:spPr>
        <p:txBody>
          <a:bodyPr/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2400" b="0" i="0" spc="0">
                <a:solidFill>
                  <a:schemeClr val="accent1"/>
                </a:solidFill>
                <a:latin typeface="GT Sectra Fine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/>
              <a:t>Place subtitle here in GT Sectra Fine 24pt</a:t>
            </a:r>
          </a:p>
        </p:txBody>
      </p:sp>
      <p:sp>
        <p:nvSpPr>
          <p:cNvPr id="13" name="Date Placeholder 10">
            <a:extLst>
              <a:ext uri="{FF2B5EF4-FFF2-40B4-BE49-F238E27FC236}">
                <a16:creationId xmlns:a16="http://schemas.microsoft.com/office/drawing/2014/main" id="{47AA0BD1-514A-4E33-A0FD-DF2342E7904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149093" y="5107308"/>
            <a:ext cx="4114799" cy="245276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marL="0" algn="l" defTabSz="914400" rtl="0" eaLnBrk="1" latinLnBrk="0" hangingPunct="1">
              <a:defRPr lang="en-US" sz="1400" b="1" kern="1200" smtClean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</a:lstStyle>
          <a:p>
            <a:fld id="{8A775A16-A4B2-4AE5-AFA0-950C115C747E}" type="datetime2">
              <a:rPr lang="en-US" smtClean="0"/>
              <a:t>Friday, September 23, 2022</a:t>
            </a:fld>
            <a:endParaRPr lang="en-US"/>
          </a:p>
        </p:txBody>
      </p:sp>
      <p:sp>
        <p:nvSpPr>
          <p:cNvPr id="11" name="Text Placeholder 16">
            <a:extLst>
              <a:ext uri="{FF2B5EF4-FFF2-40B4-BE49-F238E27FC236}">
                <a16:creationId xmlns:a16="http://schemas.microsoft.com/office/drawing/2014/main" id="{B2BDB7F4-6E1D-4904-AD31-0A33E91A2E6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149093" y="5352585"/>
            <a:ext cx="4114799" cy="530687"/>
          </a:xfrm>
        </p:spPr>
        <p:txBody>
          <a:bodyPr/>
          <a:lstStyle>
            <a:lvl1pPr marL="0" indent="0" algn="l" defTabSz="914400" rtl="0" eaLnBrk="1" latinLnBrk="0" hangingPunct="1">
              <a:spcAft>
                <a:spcPts val="0"/>
              </a:spcAft>
              <a:buNone/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algn="l" defTabSz="914400" rtl="0" eaLnBrk="1" latinLnBrk="0" hangingPunct="1">
              <a:spcAft>
                <a:spcPts val="0"/>
              </a:spcAft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algn="l" defTabSz="914400" rtl="0" eaLnBrk="1" latinLnBrk="0" hangingPunct="1">
              <a:spcAft>
                <a:spcPts val="0"/>
              </a:spcAft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algn="l" defTabSz="914400" rtl="0" eaLnBrk="1" latinLnBrk="0" hangingPunct="1">
              <a:spcAft>
                <a:spcPts val="0"/>
              </a:spcAft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algn="l" defTabSz="914400" rtl="0" eaLnBrk="1" latinLnBrk="0" hangingPunct="1">
              <a:spcAft>
                <a:spcPts val="0"/>
              </a:spcAft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Presenter</a:t>
            </a:r>
          </a:p>
        </p:txBody>
      </p:sp>
    </p:spTree>
    <p:extLst>
      <p:ext uri="{BB962C8B-B14F-4D97-AF65-F5344CB8AC3E}">
        <p14:creationId xmlns:p14="http://schemas.microsoft.com/office/powerpoint/2010/main" val="27443093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400">
          <p15:clr>
            <a:srgbClr val="5ACBF0"/>
          </p15:clr>
        </p15:guide>
        <p15:guide id="2" orient="horz" pos="2520">
          <p15:clr>
            <a:srgbClr val="5ACBF0"/>
          </p15:clr>
        </p15:guide>
        <p15:guide id="3" pos="720">
          <p15:clr>
            <a:srgbClr val="5ACBF0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14">
            <a:extLst>
              <a:ext uri="{FF2B5EF4-FFF2-40B4-BE49-F238E27FC236}">
                <a16:creationId xmlns:a16="http://schemas.microsoft.com/office/drawing/2014/main" id="{1DC12A70-EB69-034B-A8B3-5A8F76E5FC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81001" y="2182000"/>
            <a:ext cx="3267012" cy="2869570"/>
          </a:xfrm>
        </p:spPr>
        <p:txBody>
          <a:bodyPr/>
          <a:lstStyle>
            <a:lvl1pPr marL="0" indent="0">
              <a:lnSpc>
                <a:spcPct val="90000"/>
              </a:lnSpc>
              <a:buNone/>
              <a:defRPr sz="2400">
                <a:solidFill>
                  <a:schemeClr val="accent1"/>
                </a:solidFill>
                <a:latin typeface="GT Sectra Fine" panose="00000500000000000000" pitchFamily="50" charset="0"/>
              </a:defRPr>
            </a:lvl1pPr>
            <a:lvl2pPr marL="0" indent="0">
              <a:buNone/>
              <a:defRPr sz="1800"/>
            </a:lvl2pPr>
            <a:lvl3pPr marL="228600">
              <a:buFont typeface="Arial" panose="020B0604020202020204" pitchFamily="34" charset="0"/>
              <a:buChar char="•"/>
              <a:defRPr sz="1800"/>
            </a:lvl3pPr>
            <a:lvl4pPr marL="457200">
              <a:buFont typeface="System Font"/>
              <a:buChar char="–"/>
              <a:defRPr sz="1600"/>
            </a:lvl4pPr>
            <a:lvl5pPr marL="685800"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/>
              <a:t>Place agenda summary here in GT Sectra Fine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251A5E4-3909-4229-80CB-2E4CA2A5B2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002" y="1371601"/>
            <a:ext cx="3267011" cy="810399"/>
          </a:xfrm>
        </p:spPr>
        <p:txBody>
          <a:bodyPr/>
          <a:lstStyle/>
          <a:p>
            <a:r>
              <a:rPr lang="en-GB"/>
              <a:t>Agenda</a:t>
            </a:r>
            <a:endParaRPr lang="en-US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257C0C72-781A-F24F-B1F2-0A290409F1F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966971" y="1371600"/>
            <a:ext cx="2953039" cy="485340"/>
          </a:xfrm>
        </p:spPr>
        <p:txBody>
          <a:bodyPr anchor="ctr"/>
          <a:lstStyle>
            <a:lvl1pPr>
              <a:spcAft>
                <a:spcPts val="0"/>
              </a:spcAft>
              <a:defRPr sz="1600"/>
            </a:lvl1pPr>
          </a:lstStyle>
          <a:p>
            <a:pPr lvl="0"/>
            <a:r>
              <a:rPr lang="en-GB"/>
              <a:t>Agenda item</a:t>
            </a:r>
            <a:endParaRPr lang="en-US"/>
          </a:p>
        </p:txBody>
      </p:sp>
      <p:sp>
        <p:nvSpPr>
          <p:cNvPr id="57" name="Text Placeholder 17">
            <a:extLst>
              <a:ext uri="{FF2B5EF4-FFF2-40B4-BE49-F238E27FC236}">
                <a16:creationId xmlns:a16="http://schemas.microsoft.com/office/drawing/2014/main" id="{A5D4C4AC-7870-A641-AF65-6F3ECB9DA9C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966971" y="1976478"/>
            <a:ext cx="2953039" cy="485340"/>
          </a:xfrm>
        </p:spPr>
        <p:txBody>
          <a:bodyPr anchor="ctr"/>
          <a:lstStyle>
            <a:lvl1pPr>
              <a:spcAft>
                <a:spcPts val="0"/>
              </a:spcAft>
              <a:defRPr sz="1600"/>
            </a:lvl1pPr>
          </a:lstStyle>
          <a:p>
            <a:pPr lvl="0"/>
            <a:r>
              <a:rPr lang="en-GB"/>
              <a:t>Agenda item</a:t>
            </a:r>
            <a:endParaRPr lang="en-US"/>
          </a:p>
        </p:txBody>
      </p:sp>
      <p:sp>
        <p:nvSpPr>
          <p:cNvPr id="59" name="Text Placeholder 17">
            <a:extLst>
              <a:ext uri="{FF2B5EF4-FFF2-40B4-BE49-F238E27FC236}">
                <a16:creationId xmlns:a16="http://schemas.microsoft.com/office/drawing/2014/main" id="{9F332AA7-2896-E24E-B21D-90FED54D433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966971" y="2581356"/>
            <a:ext cx="2953039" cy="485340"/>
          </a:xfrm>
        </p:spPr>
        <p:txBody>
          <a:bodyPr anchor="ctr"/>
          <a:lstStyle>
            <a:lvl1pPr>
              <a:spcAft>
                <a:spcPts val="0"/>
              </a:spcAft>
              <a:defRPr sz="1600"/>
            </a:lvl1pPr>
          </a:lstStyle>
          <a:p>
            <a:pPr lvl="0"/>
            <a:r>
              <a:rPr lang="en-GB"/>
              <a:t>Agenda item</a:t>
            </a:r>
            <a:endParaRPr lang="en-US"/>
          </a:p>
        </p:txBody>
      </p:sp>
      <p:sp>
        <p:nvSpPr>
          <p:cNvPr id="61" name="Text Placeholder 17">
            <a:extLst>
              <a:ext uri="{FF2B5EF4-FFF2-40B4-BE49-F238E27FC236}">
                <a16:creationId xmlns:a16="http://schemas.microsoft.com/office/drawing/2014/main" id="{25D7BCB2-FC6B-2A46-AC11-482A4F73111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966971" y="3186234"/>
            <a:ext cx="2953039" cy="485340"/>
          </a:xfrm>
        </p:spPr>
        <p:txBody>
          <a:bodyPr anchor="ctr"/>
          <a:lstStyle>
            <a:lvl1pPr>
              <a:spcAft>
                <a:spcPts val="0"/>
              </a:spcAft>
              <a:defRPr sz="1600"/>
            </a:lvl1pPr>
          </a:lstStyle>
          <a:p>
            <a:pPr lvl="0"/>
            <a:r>
              <a:rPr lang="en-GB"/>
              <a:t>Agenda item</a:t>
            </a:r>
            <a:endParaRPr lang="en-US"/>
          </a:p>
        </p:txBody>
      </p:sp>
      <p:sp>
        <p:nvSpPr>
          <p:cNvPr id="63" name="Text Placeholder 17">
            <a:extLst>
              <a:ext uri="{FF2B5EF4-FFF2-40B4-BE49-F238E27FC236}">
                <a16:creationId xmlns:a16="http://schemas.microsoft.com/office/drawing/2014/main" id="{FD74906C-72A4-CF4A-A4F6-B28AE864B9B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966971" y="3791112"/>
            <a:ext cx="2953039" cy="485340"/>
          </a:xfrm>
        </p:spPr>
        <p:txBody>
          <a:bodyPr anchor="ctr"/>
          <a:lstStyle>
            <a:lvl1pPr>
              <a:spcAft>
                <a:spcPts val="0"/>
              </a:spcAft>
              <a:defRPr sz="1600"/>
            </a:lvl1pPr>
          </a:lstStyle>
          <a:p>
            <a:pPr lvl="0"/>
            <a:r>
              <a:rPr lang="en-GB"/>
              <a:t>Agenda item</a:t>
            </a:r>
            <a:endParaRPr lang="en-US"/>
          </a:p>
        </p:txBody>
      </p:sp>
      <p:sp>
        <p:nvSpPr>
          <p:cNvPr id="65" name="Text Placeholder 17">
            <a:extLst>
              <a:ext uri="{FF2B5EF4-FFF2-40B4-BE49-F238E27FC236}">
                <a16:creationId xmlns:a16="http://schemas.microsoft.com/office/drawing/2014/main" id="{F28AA3EC-0083-2742-A4D0-0B32569FD76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966971" y="4395990"/>
            <a:ext cx="2953039" cy="485340"/>
          </a:xfrm>
        </p:spPr>
        <p:txBody>
          <a:bodyPr anchor="ctr"/>
          <a:lstStyle>
            <a:lvl1pPr>
              <a:spcAft>
                <a:spcPts val="0"/>
              </a:spcAft>
              <a:defRPr sz="1600"/>
            </a:lvl1pPr>
          </a:lstStyle>
          <a:p>
            <a:pPr lvl="0"/>
            <a:r>
              <a:rPr lang="en-GB"/>
              <a:t>Agenda item</a:t>
            </a:r>
            <a:endParaRPr lang="en-US"/>
          </a:p>
        </p:txBody>
      </p:sp>
      <p:sp>
        <p:nvSpPr>
          <p:cNvPr id="67" name="Text Placeholder 17">
            <a:extLst>
              <a:ext uri="{FF2B5EF4-FFF2-40B4-BE49-F238E27FC236}">
                <a16:creationId xmlns:a16="http://schemas.microsoft.com/office/drawing/2014/main" id="{D46DA866-B19E-684E-8A23-EEA295487841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966971" y="5000868"/>
            <a:ext cx="2953039" cy="485340"/>
          </a:xfrm>
        </p:spPr>
        <p:txBody>
          <a:bodyPr anchor="ctr"/>
          <a:lstStyle>
            <a:lvl1pPr>
              <a:spcAft>
                <a:spcPts val="0"/>
              </a:spcAft>
              <a:defRPr sz="1600"/>
            </a:lvl1pPr>
          </a:lstStyle>
          <a:p>
            <a:pPr lvl="0"/>
            <a:r>
              <a:rPr lang="en-GB"/>
              <a:t>Agenda item</a:t>
            </a:r>
            <a:endParaRPr lang="en-US"/>
          </a:p>
        </p:txBody>
      </p:sp>
      <p:sp>
        <p:nvSpPr>
          <p:cNvPr id="69" name="Text Placeholder 17">
            <a:extLst>
              <a:ext uri="{FF2B5EF4-FFF2-40B4-BE49-F238E27FC236}">
                <a16:creationId xmlns:a16="http://schemas.microsoft.com/office/drawing/2014/main" id="{A4A135E2-DF01-5543-BA57-DFBCCC446A3A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966971" y="5605747"/>
            <a:ext cx="2953039" cy="485340"/>
          </a:xfrm>
        </p:spPr>
        <p:txBody>
          <a:bodyPr anchor="ctr"/>
          <a:lstStyle>
            <a:lvl1pPr>
              <a:spcAft>
                <a:spcPts val="0"/>
              </a:spcAft>
              <a:defRPr sz="1600"/>
            </a:lvl1pPr>
          </a:lstStyle>
          <a:p>
            <a:pPr lvl="0"/>
            <a:r>
              <a:rPr lang="en-GB"/>
              <a:t>Agenda item</a:t>
            </a:r>
            <a:endParaRPr lang="en-US"/>
          </a:p>
        </p:txBody>
      </p:sp>
      <p:sp>
        <p:nvSpPr>
          <p:cNvPr id="29" name="Text Placeholder 17">
            <a:extLst>
              <a:ext uri="{FF2B5EF4-FFF2-40B4-BE49-F238E27FC236}">
                <a16:creationId xmlns:a16="http://schemas.microsoft.com/office/drawing/2014/main" id="{2F4C171E-3D12-FC48-87BB-B5005B4EE33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426242" y="1371600"/>
            <a:ext cx="405128" cy="485340"/>
          </a:xfrm>
        </p:spPr>
        <p:txBody>
          <a:bodyPr anchor="ctr"/>
          <a:lstStyle>
            <a:lvl1pPr marL="0" marR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>
                <a:solidFill>
                  <a:schemeClr val="accent1"/>
                </a:solidFill>
              </a:defRPr>
            </a:lvl1pPr>
          </a:lstStyle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##</a:t>
            </a:r>
            <a:endParaRPr lang="en-US"/>
          </a:p>
        </p:txBody>
      </p:sp>
      <p:sp>
        <p:nvSpPr>
          <p:cNvPr id="30" name="Text Placeholder 17">
            <a:extLst>
              <a:ext uri="{FF2B5EF4-FFF2-40B4-BE49-F238E27FC236}">
                <a16:creationId xmlns:a16="http://schemas.microsoft.com/office/drawing/2014/main" id="{E8AE9E02-9423-4748-8AD7-2BBB3B94A79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426242" y="1976478"/>
            <a:ext cx="405128" cy="485340"/>
          </a:xfrm>
        </p:spPr>
        <p:txBody>
          <a:bodyPr anchor="ctr"/>
          <a:lstStyle>
            <a:lvl1pPr marL="0" marR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>
                <a:solidFill>
                  <a:schemeClr val="accent1"/>
                </a:solidFill>
              </a:defRPr>
            </a:lvl1pPr>
          </a:lstStyle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##</a:t>
            </a:r>
            <a:endParaRPr lang="en-US"/>
          </a:p>
        </p:txBody>
      </p:sp>
      <p:sp>
        <p:nvSpPr>
          <p:cNvPr id="31" name="Text Placeholder 17">
            <a:extLst>
              <a:ext uri="{FF2B5EF4-FFF2-40B4-BE49-F238E27FC236}">
                <a16:creationId xmlns:a16="http://schemas.microsoft.com/office/drawing/2014/main" id="{7C692F47-FBF4-5842-A0CA-4B8B48DE4638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426242" y="2581356"/>
            <a:ext cx="405128" cy="485340"/>
          </a:xfrm>
        </p:spPr>
        <p:txBody>
          <a:bodyPr anchor="ctr"/>
          <a:lstStyle>
            <a:lvl1pPr marL="0" marR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>
                <a:solidFill>
                  <a:schemeClr val="accent1"/>
                </a:solidFill>
              </a:defRPr>
            </a:lvl1pPr>
          </a:lstStyle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##</a:t>
            </a:r>
            <a:endParaRPr lang="en-US"/>
          </a:p>
        </p:txBody>
      </p:sp>
      <p:sp>
        <p:nvSpPr>
          <p:cNvPr id="32" name="Text Placeholder 17">
            <a:extLst>
              <a:ext uri="{FF2B5EF4-FFF2-40B4-BE49-F238E27FC236}">
                <a16:creationId xmlns:a16="http://schemas.microsoft.com/office/drawing/2014/main" id="{BDE48124-A481-074B-9AD4-22EC49D172D0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4426242" y="3186234"/>
            <a:ext cx="405128" cy="485340"/>
          </a:xfrm>
        </p:spPr>
        <p:txBody>
          <a:bodyPr anchor="ctr"/>
          <a:lstStyle>
            <a:lvl1pPr marL="0" marR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>
                <a:solidFill>
                  <a:schemeClr val="accent1"/>
                </a:solidFill>
              </a:defRPr>
            </a:lvl1pPr>
          </a:lstStyle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##</a:t>
            </a:r>
            <a:endParaRPr lang="en-US"/>
          </a:p>
        </p:txBody>
      </p:sp>
      <p:sp>
        <p:nvSpPr>
          <p:cNvPr id="33" name="Text Placeholder 17">
            <a:extLst>
              <a:ext uri="{FF2B5EF4-FFF2-40B4-BE49-F238E27FC236}">
                <a16:creationId xmlns:a16="http://schemas.microsoft.com/office/drawing/2014/main" id="{98E2B4B4-ED02-4945-B581-1A8D48D031AA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426242" y="3791112"/>
            <a:ext cx="405128" cy="485340"/>
          </a:xfrm>
        </p:spPr>
        <p:txBody>
          <a:bodyPr anchor="ctr"/>
          <a:lstStyle>
            <a:lvl1pPr marL="0" marR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>
                <a:solidFill>
                  <a:schemeClr val="accent1"/>
                </a:solidFill>
              </a:defRPr>
            </a:lvl1pPr>
          </a:lstStyle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##</a:t>
            </a:r>
            <a:endParaRPr lang="en-US"/>
          </a:p>
        </p:txBody>
      </p:sp>
      <p:sp>
        <p:nvSpPr>
          <p:cNvPr id="34" name="Text Placeholder 17">
            <a:extLst>
              <a:ext uri="{FF2B5EF4-FFF2-40B4-BE49-F238E27FC236}">
                <a16:creationId xmlns:a16="http://schemas.microsoft.com/office/drawing/2014/main" id="{B70B7DFE-5DE8-0F42-BF3C-DA43110C0D0E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426242" y="4395990"/>
            <a:ext cx="405128" cy="485340"/>
          </a:xfrm>
        </p:spPr>
        <p:txBody>
          <a:bodyPr anchor="ctr"/>
          <a:lstStyle>
            <a:lvl1pPr marL="0" marR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>
                <a:solidFill>
                  <a:schemeClr val="accent1"/>
                </a:solidFill>
              </a:defRPr>
            </a:lvl1pPr>
          </a:lstStyle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##</a:t>
            </a:r>
            <a:endParaRPr lang="en-US"/>
          </a:p>
        </p:txBody>
      </p:sp>
      <p:sp>
        <p:nvSpPr>
          <p:cNvPr id="35" name="Text Placeholder 17">
            <a:extLst>
              <a:ext uri="{FF2B5EF4-FFF2-40B4-BE49-F238E27FC236}">
                <a16:creationId xmlns:a16="http://schemas.microsoft.com/office/drawing/2014/main" id="{D63FCDAD-F7F9-774F-8EC9-A0777820ED0F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426242" y="5000868"/>
            <a:ext cx="405128" cy="485340"/>
          </a:xfrm>
        </p:spPr>
        <p:txBody>
          <a:bodyPr anchor="ctr"/>
          <a:lstStyle>
            <a:lvl1pPr marL="0" marR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>
                <a:solidFill>
                  <a:schemeClr val="accent1"/>
                </a:solidFill>
              </a:defRPr>
            </a:lvl1pPr>
          </a:lstStyle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##</a:t>
            </a:r>
            <a:endParaRPr lang="en-US"/>
          </a:p>
        </p:txBody>
      </p:sp>
      <p:sp>
        <p:nvSpPr>
          <p:cNvPr id="36" name="Text Placeholder 17">
            <a:extLst>
              <a:ext uri="{FF2B5EF4-FFF2-40B4-BE49-F238E27FC236}">
                <a16:creationId xmlns:a16="http://schemas.microsoft.com/office/drawing/2014/main" id="{AE66CCF5-C5F4-5645-A851-E4A7D572FDA7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4426242" y="5605747"/>
            <a:ext cx="405128" cy="485340"/>
          </a:xfrm>
        </p:spPr>
        <p:txBody>
          <a:bodyPr anchor="ctr"/>
          <a:lstStyle>
            <a:lvl1pPr marL="0" marR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>
                <a:solidFill>
                  <a:schemeClr val="accent1"/>
                </a:solidFill>
              </a:defRPr>
            </a:lvl1pPr>
          </a:lstStyle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##</a:t>
            </a:r>
            <a:endParaRPr lang="en-US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72EABDE-2DC7-B441-8D65-EC926DD10B85}"/>
              </a:ext>
            </a:extLst>
          </p:cNvPr>
          <p:cNvCxnSpPr/>
          <p:nvPr userDrawn="1"/>
        </p:nvCxnSpPr>
        <p:spPr>
          <a:xfrm>
            <a:off x="4045241" y="1371600"/>
            <a:ext cx="0" cy="4719487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Text Placeholder 17">
            <a:extLst>
              <a:ext uri="{FF2B5EF4-FFF2-40B4-BE49-F238E27FC236}">
                <a16:creationId xmlns:a16="http://schemas.microsoft.com/office/drawing/2014/main" id="{C10680BC-1106-B24D-A63E-02912A27325E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8857959" y="1371600"/>
            <a:ext cx="2953039" cy="485340"/>
          </a:xfrm>
        </p:spPr>
        <p:txBody>
          <a:bodyPr anchor="ctr"/>
          <a:lstStyle>
            <a:lvl1pPr>
              <a:spcAft>
                <a:spcPts val="0"/>
              </a:spcAft>
              <a:defRPr sz="1600"/>
            </a:lvl1pPr>
          </a:lstStyle>
          <a:p>
            <a:pPr lvl="0"/>
            <a:r>
              <a:rPr lang="en-GB"/>
              <a:t>Agenda item</a:t>
            </a:r>
            <a:endParaRPr lang="en-US"/>
          </a:p>
        </p:txBody>
      </p:sp>
      <p:sp>
        <p:nvSpPr>
          <p:cNvPr id="87" name="Text Placeholder 17">
            <a:extLst>
              <a:ext uri="{FF2B5EF4-FFF2-40B4-BE49-F238E27FC236}">
                <a16:creationId xmlns:a16="http://schemas.microsoft.com/office/drawing/2014/main" id="{194D437D-E8B7-694E-B60A-5A3D6E811713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8857959" y="1976478"/>
            <a:ext cx="2953039" cy="485340"/>
          </a:xfrm>
        </p:spPr>
        <p:txBody>
          <a:bodyPr anchor="ctr"/>
          <a:lstStyle>
            <a:lvl1pPr>
              <a:spcAft>
                <a:spcPts val="0"/>
              </a:spcAft>
              <a:defRPr sz="1600"/>
            </a:lvl1pPr>
          </a:lstStyle>
          <a:p>
            <a:pPr lvl="0"/>
            <a:r>
              <a:rPr lang="en-GB"/>
              <a:t>Agenda item</a:t>
            </a:r>
            <a:endParaRPr lang="en-US"/>
          </a:p>
        </p:txBody>
      </p:sp>
      <p:sp>
        <p:nvSpPr>
          <p:cNvPr id="88" name="Text Placeholder 17">
            <a:extLst>
              <a:ext uri="{FF2B5EF4-FFF2-40B4-BE49-F238E27FC236}">
                <a16:creationId xmlns:a16="http://schemas.microsoft.com/office/drawing/2014/main" id="{D743CFF4-B173-B648-86A6-5021F5FB8C07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8857959" y="2581356"/>
            <a:ext cx="2953039" cy="485340"/>
          </a:xfrm>
        </p:spPr>
        <p:txBody>
          <a:bodyPr anchor="ctr"/>
          <a:lstStyle>
            <a:lvl1pPr>
              <a:spcAft>
                <a:spcPts val="0"/>
              </a:spcAft>
              <a:defRPr sz="1600"/>
            </a:lvl1pPr>
          </a:lstStyle>
          <a:p>
            <a:pPr lvl="0"/>
            <a:r>
              <a:rPr lang="en-GB"/>
              <a:t>Agenda item</a:t>
            </a:r>
            <a:endParaRPr lang="en-US"/>
          </a:p>
        </p:txBody>
      </p:sp>
      <p:sp>
        <p:nvSpPr>
          <p:cNvPr id="89" name="Text Placeholder 17">
            <a:extLst>
              <a:ext uri="{FF2B5EF4-FFF2-40B4-BE49-F238E27FC236}">
                <a16:creationId xmlns:a16="http://schemas.microsoft.com/office/drawing/2014/main" id="{67B9EDF9-023B-A84C-B540-ABBA3E3BA5C0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8857959" y="3186234"/>
            <a:ext cx="2953039" cy="485340"/>
          </a:xfrm>
        </p:spPr>
        <p:txBody>
          <a:bodyPr anchor="ctr"/>
          <a:lstStyle>
            <a:lvl1pPr>
              <a:spcAft>
                <a:spcPts val="0"/>
              </a:spcAft>
              <a:defRPr sz="1600"/>
            </a:lvl1pPr>
          </a:lstStyle>
          <a:p>
            <a:pPr lvl="0"/>
            <a:r>
              <a:rPr lang="en-GB"/>
              <a:t>Agenda item</a:t>
            </a:r>
            <a:endParaRPr lang="en-US"/>
          </a:p>
        </p:txBody>
      </p:sp>
      <p:sp>
        <p:nvSpPr>
          <p:cNvPr id="90" name="Text Placeholder 17">
            <a:extLst>
              <a:ext uri="{FF2B5EF4-FFF2-40B4-BE49-F238E27FC236}">
                <a16:creationId xmlns:a16="http://schemas.microsoft.com/office/drawing/2014/main" id="{EA82EDEB-3F03-7A48-BC36-8C7437083F46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8857959" y="3791112"/>
            <a:ext cx="2953039" cy="485340"/>
          </a:xfrm>
        </p:spPr>
        <p:txBody>
          <a:bodyPr anchor="ctr"/>
          <a:lstStyle>
            <a:lvl1pPr>
              <a:spcAft>
                <a:spcPts val="0"/>
              </a:spcAft>
              <a:defRPr sz="1600"/>
            </a:lvl1pPr>
          </a:lstStyle>
          <a:p>
            <a:pPr lvl="0"/>
            <a:r>
              <a:rPr lang="en-GB"/>
              <a:t>Agenda item</a:t>
            </a:r>
            <a:endParaRPr lang="en-US"/>
          </a:p>
        </p:txBody>
      </p:sp>
      <p:sp>
        <p:nvSpPr>
          <p:cNvPr id="91" name="Text Placeholder 17">
            <a:extLst>
              <a:ext uri="{FF2B5EF4-FFF2-40B4-BE49-F238E27FC236}">
                <a16:creationId xmlns:a16="http://schemas.microsoft.com/office/drawing/2014/main" id="{8D7A3AD2-4413-D941-B944-D1D235AC6689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8857959" y="4395990"/>
            <a:ext cx="2953039" cy="485340"/>
          </a:xfrm>
        </p:spPr>
        <p:txBody>
          <a:bodyPr anchor="ctr"/>
          <a:lstStyle>
            <a:lvl1pPr>
              <a:spcAft>
                <a:spcPts val="0"/>
              </a:spcAft>
              <a:defRPr sz="1600"/>
            </a:lvl1pPr>
          </a:lstStyle>
          <a:p>
            <a:pPr lvl="0"/>
            <a:r>
              <a:rPr lang="en-GB"/>
              <a:t>Agenda item</a:t>
            </a:r>
            <a:endParaRPr lang="en-US"/>
          </a:p>
        </p:txBody>
      </p:sp>
      <p:sp>
        <p:nvSpPr>
          <p:cNvPr id="92" name="Text Placeholder 17">
            <a:extLst>
              <a:ext uri="{FF2B5EF4-FFF2-40B4-BE49-F238E27FC236}">
                <a16:creationId xmlns:a16="http://schemas.microsoft.com/office/drawing/2014/main" id="{F5014509-24B5-6040-8686-31A95601E0B3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8857959" y="5000868"/>
            <a:ext cx="2953039" cy="485340"/>
          </a:xfrm>
        </p:spPr>
        <p:txBody>
          <a:bodyPr anchor="ctr"/>
          <a:lstStyle>
            <a:lvl1pPr>
              <a:spcAft>
                <a:spcPts val="0"/>
              </a:spcAft>
              <a:defRPr sz="1600"/>
            </a:lvl1pPr>
          </a:lstStyle>
          <a:p>
            <a:pPr lvl="0"/>
            <a:r>
              <a:rPr lang="en-GB"/>
              <a:t>Agenda item</a:t>
            </a:r>
            <a:endParaRPr lang="en-US"/>
          </a:p>
        </p:txBody>
      </p:sp>
      <p:sp>
        <p:nvSpPr>
          <p:cNvPr id="93" name="Text Placeholder 17">
            <a:extLst>
              <a:ext uri="{FF2B5EF4-FFF2-40B4-BE49-F238E27FC236}">
                <a16:creationId xmlns:a16="http://schemas.microsoft.com/office/drawing/2014/main" id="{02B9D5CB-DA36-724C-A996-6331344816A3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8857959" y="5605747"/>
            <a:ext cx="2953039" cy="485340"/>
          </a:xfrm>
        </p:spPr>
        <p:txBody>
          <a:bodyPr anchor="ctr"/>
          <a:lstStyle>
            <a:lvl1pPr>
              <a:spcAft>
                <a:spcPts val="0"/>
              </a:spcAft>
              <a:defRPr sz="1600"/>
            </a:lvl1pPr>
          </a:lstStyle>
          <a:p>
            <a:pPr lvl="0"/>
            <a:r>
              <a:rPr lang="en-GB"/>
              <a:t>Agenda item</a:t>
            </a:r>
            <a:endParaRPr lang="en-US"/>
          </a:p>
        </p:txBody>
      </p:sp>
      <p:sp>
        <p:nvSpPr>
          <p:cNvPr id="94" name="Text Placeholder 17">
            <a:extLst>
              <a:ext uri="{FF2B5EF4-FFF2-40B4-BE49-F238E27FC236}">
                <a16:creationId xmlns:a16="http://schemas.microsoft.com/office/drawing/2014/main" id="{ED51288A-4DF8-0D4F-8BBC-90AE60B66177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8317230" y="1371600"/>
            <a:ext cx="405128" cy="485340"/>
          </a:xfrm>
        </p:spPr>
        <p:txBody>
          <a:bodyPr anchor="ctr"/>
          <a:lstStyle>
            <a:lvl1pPr marL="0" marR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>
                <a:solidFill>
                  <a:schemeClr val="accent1"/>
                </a:solidFill>
              </a:defRPr>
            </a:lvl1pPr>
          </a:lstStyle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##</a:t>
            </a:r>
            <a:endParaRPr lang="en-US"/>
          </a:p>
        </p:txBody>
      </p:sp>
      <p:sp>
        <p:nvSpPr>
          <p:cNvPr id="95" name="Text Placeholder 17">
            <a:extLst>
              <a:ext uri="{FF2B5EF4-FFF2-40B4-BE49-F238E27FC236}">
                <a16:creationId xmlns:a16="http://schemas.microsoft.com/office/drawing/2014/main" id="{B55123CE-2705-2A4C-88D5-5BEECF04606C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8317230" y="1976478"/>
            <a:ext cx="405128" cy="485340"/>
          </a:xfrm>
        </p:spPr>
        <p:txBody>
          <a:bodyPr anchor="ctr"/>
          <a:lstStyle>
            <a:lvl1pPr marL="0" marR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>
                <a:solidFill>
                  <a:schemeClr val="accent1"/>
                </a:solidFill>
              </a:defRPr>
            </a:lvl1pPr>
          </a:lstStyle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##</a:t>
            </a:r>
            <a:endParaRPr lang="en-US"/>
          </a:p>
        </p:txBody>
      </p:sp>
      <p:sp>
        <p:nvSpPr>
          <p:cNvPr id="96" name="Text Placeholder 17">
            <a:extLst>
              <a:ext uri="{FF2B5EF4-FFF2-40B4-BE49-F238E27FC236}">
                <a16:creationId xmlns:a16="http://schemas.microsoft.com/office/drawing/2014/main" id="{95340386-A048-C64F-B858-E874FB9006DC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8317230" y="2581356"/>
            <a:ext cx="405128" cy="485340"/>
          </a:xfrm>
        </p:spPr>
        <p:txBody>
          <a:bodyPr anchor="ctr"/>
          <a:lstStyle>
            <a:lvl1pPr marL="0" marR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>
                <a:solidFill>
                  <a:schemeClr val="accent1"/>
                </a:solidFill>
              </a:defRPr>
            </a:lvl1pPr>
          </a:lstStyle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##</a:t>
            </a:r>
            <a:endParaRPr lang="en-US"/>
          </a:p>
        </p:txBody>
      </p:sp>
      <p:sp>
        <p:nvSpPr>
          <p:cNvPr id="97" name="Text Placeholder 17">
            <a:extLst>
              <a:ext uri="{FF2B5EF4-FFF2-40B4-BE49-F238E27FC236}">
                <a16:creationId xmlns:a16="http://schemas.microsoft.com/office/drawing/2014/main" id="{389D3522-38D0-6A46-B023-28998ECDD0FA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8317230" y="3186234"/>
            <a:ext cx="405128" cy="485340"/>
          </a:xfrm>
        </p:spPr>
        <p:txBody>
          <a:bodyPr anchor="ctr"/>
          <a:lstStyle>
            <a:lvl1pPr marL="0" marR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>
                <a:solidFill>
                  <a:schemeClr val="accent1"/>
                </a:solidFill>
              </a:defRPr>
            </a:lvl1pPr>
          </a:lstStyle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##</a:t>
            </a:r>
            <a:endParaRPr lang="en-US"/>
          </a:p>
        </p:txBody>
      </p:sp>
      <p:sp>
        <p:nvSpPr>
          <p:cNvPr id="98" name="Text Placeholder 17">
            <a:extLst>
              <a:ext uri="{FF2B5EF4-FFF2-40B4-BE49-F238E27FC236}">
                <a16:creationId xmlns:a16="http://schemas.microsoft.com/office/drawing/2014/main" id="{DFF1DA35-A5DD-8E48-B33F-D2FC79AD9AF0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8317230" y="3791112"/>
            <a:ext cx="405128" cy="485340"/>
          </a:xfrm>
        </p:spPr>
        <p:txBody>
          <a:bodyPr anchor="ctr"/>
          <a:lstStyle>
            <a:lvl1pPr marL="0" marR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>
                <a:solidFill>
                  <a:schemeClr val="accent1"/>
                </a:solidFill>
              </a:defRPr>
            </a:lvl1pPr>
          </a:lstStyle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##</a:t>
            </a:r>
            <a:endParaRPr lang="en-US"/>
          </a:p>
        </p:txBody>
      </p:sp>
      <p:sp>
        <p:nvSpPr>
          <p:cNvPr id="99" name="Text Placeholder 17">
            <a:extLst>
              <a:ext uri="{FF2B5EF4-FFF2-40B4-BE49-F238E27FC236}">
                <a16:creationId xmlns:a16="http://schemas.microsoft.com/office/drawing/2014/main" id="{2DD1FA43-908E-6A4A-8D78-19F781C138B2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8317230" y="4395990"/>
            <a:ext cx="405128" cy="485340"/>
          </a:xfrm>
        </p:spPr>
        <p:txBody>
          <a:bodyPr anchor="ctr"/>
          <a:lstStyle>
            <a:lvl1pPr marL="0" marR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>
                <a:solidFill>
                  <a:schemeClr val="accent1"/>
                </a:solidFill>
              </a:defRPr>
            </a:lvl1pPr>
          </a:lstStyle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##</a:t>
            </a:r>
            <a:endParaRPr lang="en-US"/>
          </a:p>
        </p:txBody>
      </p:sp>
      <p:sp>
        <p:nvSpPr>
          <p:cNvPr id="100" name="Text Placeholder 17">
            <a:extLst>
              <a:ext uri="{FF2B5EF4-FFF2-40B4-BE49-F238E27FC236}">
                <a16:creationId xmlns:a16="http://schemas.microsoft.com/office/drawing/2014/main" id="{B42DF6FB-CEA5-344B-B42D-A5B8AF0712F6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8317230" y="5000868"/>
            <a:ext cx="405128" cy="485340"/>
          </a:xfrm>
        </p:spPr>
        <p:txBody>
          <a:bodyPr anchor="ctr"/>
          <a:lstStyle>
            <a:lvl1pPr marL="0" marR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>
                <a:solidFill>
                  <a:schemeClr val="accent1"/>
                </a:solidFill>
              </a:defRPr>
            </a:lvl1pPr>
          </a:lstStyle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##</a:t>
            </a:r>
            <a:endParaRPr lang="en-US"/>
          </a:p>
        </p:txBody>
      </p:sp>
      <p:sp>
        <p:nvSpPr>
          <p:cNvPr id="101" name="Text Placeholder 17">
            <a:extLst>
              <a:ext uri="{FF2B5EF4-FFF2-40B4-BE49-F238E27FC236}">
                <a16:creationId xmlns:a16="http://schemas.microsoft.com/office/drawing/2014/main" id="{DD7618EA-1B4E-9D4F-BE9D-ED39BC26377B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8317230" y="5605747"/>
            <a:ext cx="405128" cy="485340"/>
          </a:xfrm>
        </p:spPr>
        <p:txBody>
          <a:bodyPr anchor="ctr"/>
          <a:lstStyle>
            <a:lvl1pPr marL="0" marR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>
                <a:solidFill>
                  <a:schemeClr val="accent1"/>
                </a:solidFill>
              </a:defRPr>
            </a:lvl1pPr>
          </a:lstStyle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##</a:t>
            </a:r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DFC4F5B-DE83-214A-95EA-68339F579CF1}"/>
              </a:ext>
            </a:extLst>
          </p:cNvPr>
          <p:cNvSpPr txBox="1"/>
          <p:nvPr userDrawn="1"/>
        </p:nvSpPr>
        <p:spPr>
          <a:xfrm>
            <a:off x="9290304" y="6601968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 defTabSz="228600">
              <a:spcAft>
                <a:spcPts val="1200"/>
              </a:spcAft>
            </a:pPr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2646334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64">
          <p15:clr>
            <a:srgbClr val="5ACBF0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with Image - Gradient Dark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86F62995-A1F7-47A0-AD35-CBADA972398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8"/>
          <a:stretch/>
        </p:blipFill>
        <p:spPr>
          <a:xfrm>
            <a:off x="1185" y="0"/>
            <a:ext cx="12189630" cy="6858000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F961CA96-71E3-F941-B41E-52928AB9110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43000" y="4610099"/>
            <a:ext cx="4953000" cy="1474215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600"/>
              </a:spcAft>
              <a:buNone/>
              <a:defRPr lang="en-US" sz="2400" b="0" kern="1200" dirty="0">
                <a:solidFill>
                  <a:schemeClr val="tx1"/>
                </a:solidFill>
                <a:latin typeface="GT Sectra Fine" pitchFamily="2" charset="77"/>
                <a:ea typeface="+mn-ea"/>
                <a:cs typeface="+mn-cs"/>
              </a:defRPr>
            </a:lvl1pPr>
            <a:lvl2pPr marL="0" indent="0">
              <a:spcAft>
                <a:spcPts val="600"/>
              </a:spcAft>
              <a:buNone/>
              <a:defRPr sz="2400">
                <a:latin typeface="GT Sectra Fine" pitchFamily="2" charset="77"/>
              </a:defRPr>
            </a:lvl2pPr>
            <a:lvl3pPr marL="0" indent="0">
              <a:spcAft>
                <a:spcPts val="600"/>
              </a:spcAft>
              <a:buNone/>
              <a:defRPr sz="2400">
                <a:latin typeface="GT Sectra Fine" pitchFamily="2" charset="77"/>
              </a:defRPr>
            </a:lvl3pPr>
            <a:lvl4pPr marL="0" indent="0">
              <a:spcAft>
                <a:spcPts val="600"/>
              </a:spcAft>
              <a:buNone/>
              <a:defRPr sz="2400">
                <a:latin typeface="GT Sectra Fine" pitchFamily="2" charset="77"/>
              </a:defRPr>
            </a:lvl4pPr>
            <a:lvl5pPr marL="0" indent="0">
              <a:spcAft>
                <a:spcPts val="600"/>
              </a:spcAft>
              <a:buNone/>
              <a:defRPr sz="2400">
                <a:latin typeface="GT Sectra Fine" pitchFamily="2" charset="77"/>
              </a:defRPr>
            </a:lvl5pPr>
          </a:lstStyle>
          <a:p>
            <a:pPr marL="0" lvl="0" indent="0" algn="l" defTabSz="2286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GB"/>
              <a:t>Place subtitle here in GT Sectra Fine 24pt</a:t>
            </a:r>
            <a:endParaRPr lang="en-US"/>
          </a:p>
        </p:txBody>
      </p:sp>
      <p:sp>
        <p:nvSpPr>
          <p:cNvPr id="12" name="Picture Placeholder 18">
            <a:extLst>
              <a:ext uri="{FF2B5EF4-FFF2-40B4-BE49-F238E27FC236}">
                <a16:creationId xmlns:a16="http://schemas.microsoft.com/office/drawing/2014/main" id="{3996D868-07E7-4C6F-B00B-4026C634BAE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858000" y="381000"/>
            <a:ext cx="4953000" cy="5703315"/>
          </a:xfrm>
          <a:noFill/>
        </p:spPr>
        <p:txBody>
          <a:bodyPr tIns="274320" bIns="274320" anchor="ctr"/>
          <a:lstStyle>
            <a:lvl1pPr marL="0" indent="0" algn="ctr">
              <a:buNone/>
              <a:defRPr sz="1400" b="0">
                <a:solidFill>
                  <a:schemeClr val="tx1"/>
                </a:solidFill>
              </a:defRPr>
            </a:lvl1pPr>
          </a:lstStyle>
          <a:p>
            <a:r>
              <a:rPr lang="en-GB"/>
              <a:t>Add image, then ‘Send to Back’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394B85-B39D-4BE7-A334-787162CB4A4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43001" y="381000"/>
            <a:ext cx="4952999" cy="3915092"/>
          </a:xfr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en-US"/>
              <a:t>Section title 54pt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5BB85E4-FADD-4019-B75F-48AAA1B24BF4}"/>
              </a:ext>
            </a:extLst>
          </p:cNvPr>
          <p:cNvSpPr txBox="1"/>
          <p:nvPr userDrawn="1"/>
        </p:nvSpPr>
        <p:spPr>
          <a:xfrm>
            <a:off x="11430000" y="6482063"/>
            <a:ext cx="381000" cy="20577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kumimoji="0" lang="en-GB" sz="800" b="0" i="0" u="none" strike="noStrike" kern="0" cap="none" spc="0" normalizeH="0" baseline="0" noProof="0" smtClean="0">
                <a:ln>
                  <a:noFill/>
                </a:ln>
                <a:solidFill>
                  <a:srgbClr val="FFFFFF">
                    <a:alpha val="75000"/>
                  </a:srgbClr>
                </a:solidFill>
                <a:effectLst/>
                <a:uLnTx/>
                <a:uFillTx/>
              </a:rPr>
              <a:pPr marL="0" marR="0" lvl="0" indent="0" algn="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>
                  <a:alpha val="75000"/>
                </a:srgbClr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428978545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720">
          <p15:clr>
            <a:srgbClr val="5ACBF0"/>
          </p15:clr>
        </p15:guide>
        <p15:guide id="2" orient="horz" pos="2904">
          <p15:clr>
            <a:srgbClr val="5ACBF0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with Image - Gradient Mi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34847E9-71CB-4177-8BB3-C4EDB8A3E26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Picture Placeholder 18">
            <a:extLst>
              <a:ext uri="{FF2B5EF4-FFF2-40B4-BE49-F238E27FC236}">
                <a16:creationId xmlns:a16="http://schemas.microsoft.com/office/drawing/2014/main" id="{3996D868-07E7-4C6F-B00B-4026C634BAE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858000" y="381000"/>
            <a:ext cx="4953000" cy="5703315"/>
          </a:xfrm>
          <a:noFill/>
        </p:spPr>
        <p:txBody>
          <a:bodyPr tIns="274320" bIns="274320" anchor="ctr"/>
          <a:lstStyle>
            <a:lvl1pPr marL="0" indent="0" algn="ctr">
              <a:buNone/>
              <a:defRPr sz="1400" b="0">
                <a:solidFill>
                  <a:schemeClr val="tx1"/>
                </a:solidFill>
              </a:defRPr>
            </a:lvl1pPr>
          </a:lstStyle>
          <a:p>
            <a:r>
              <a:rPr lang="en-GB"/>
              <a:t>Add image, then ‘Send to Back’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394B85-B39D-4BE7-A334-787162CB4A4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43001" y="381000"/>
            <a:ext cx="4952999" cy="3915092"/>
          </a:xfr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en-US"/>
              <a:t>Section title 54pt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5BB85E4-FADD-4019-B75F-48AAA1B24BF4}"/>
              </a:ext>
            </a:extLst>
          </p:cNvPr>
          <p:cNvSpPr txBox="1"/>
          <p:nvPr userDrawn="1"/>
        </p:nvSpPr>
        <p:spPr>
          <a:xfrm>
            <a:off x="11430000" y="6482063"/>
            <a:ext cx="381000" cy="20577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kumimoji="0" lang="en-GB" sz="800" b="0" i="0" u="none" strike="noStrike" kern="0" cap="none" spc="0" normalizeH="0" baseline="0" noProof="0" smtClean="0">
                <a:ln>
                  <a:noFill/>
                </a:ln>
                <a:solidFill>
                  <a:srgbClr val="FFFFFF">
                    <a:alpha val="75000"/>
                  </a:srgbClr>
                </a:solidFill>
                <a:effectLst/>
                <a:uLnTx/>
                <a:uFillTx/>
              </a:rPr>
              <a:pPr marL="0" marR="0" lvl="0" indent="0" algn="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>
                  <a:alpha val="75000"/>
                </a:srgbClr>
              </a:solidFill>
              <a:effectLst/>
              <a:uLnTx/>
              <a:uFillTx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C8D88312-3597-964E-9B24-8371E2C8567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43000" y="4610099"/>
            <a:ext cx="4953000" cy="1474215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400">
                <a:latin typeface="GT Sectra Fine" pitchFamily="2" charset="77"/>
              </a:defRPr>
            </a:lvl1pPr>
            <a:lvl2pPr marL="0" indent="0">
              <a:spcAft>
                <a:spcPts val="600"/>
              </a:spcAft>
              <a:buNone/>
              <a:defRPr sz="2400">
                <a:latin typeface="GT Sectra Fine" pitchFamily="2" charset="77"/>
              </a:defRPr>
            </a:lvl2pPr>
            <a:lvl3pPr marL="0" indent="0">
              <a:spcAft>
                <a:spcPts val="600"/>
              </a:spcAft>
              <a:buNone/>
              <a:defRPr sz="2400">
                <a:latin typeface="GT Sectra Fine" pitchFamily="2" charset="77"/>
              </a:defRPr>
            </a:lvl3pPr>
            <a:lvl4pPr marL="0" indent="0">
              <a:spcAft>
                <a:spcPts val="600"/>
              </a:spcAft>
              <a:buNone/>
              <a:defRPr sz="2400">
                <a:latin typeface="GT Sectra Fine" pitchFamily="2" charset="77"/>
              </a:defRPr>
            </a:lvl4pPr>
            <a:lvl5pPr marL="0" indent="0">
              <a:spcAft>
                <a:spcPts val="600"/>
              </a:spcAft>
              <a:buNone/>
              <a:defRPr sz="2400">
                <a:latin typeface="GT Sectra Fine" pitchFamily="2" charset="77"/>
              </a:defRPr>
            </a:lvl5pPr>
          </a:lstStyle>
          <a:p>
            <a:pPr lvl="0"/>
            <a:r>
              <a:rPr lang="en-GB"/>
              <a:t>Place subtitle here in GT Sectra Fine 24pt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534181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720">
          <p15:clr>
            <a:srgbClr val="5ACBF0"/>
          </p15:clr>
        </p15:guide>
        <p15:guide id="2" orient="horz" pos="2904">
          <p15:clr>
            <a:srgbClr val="5ACBF0"/>
          </p15:clr>
        </p15:guide>
      </p15:sldGuideLst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with Image - Gradient Cor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34847E9-71CB-4177-8BB3-C4EDB8A3E26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Picture Placeholder 18">
            <a:extLst>
              <a:ext uri="{FF2B5EF4-FFF2-40B4-BE49-F238E27FC236}">
                <a16:creationId xmlns:a16="http://schemas.microsoft.com/office/drawing/2014/main" id="{3996D868-07E7-4C6F-B00B-4026C634BAE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858000" y="381000"/>
            <a:ext cx="4953000" cy="5703315"/>
          </a:xfrm>
          <a:noFill/>
        </p:spPr>
        <p:txBody>
          <a:bodyPr tIns="274320" bIns="274320" anchor="ctr"/>
          <a:lstStyle>
            <a:lvl1pPr marL="0" indent="0" algn="ctr">
              <a:buNone/>
              <a:defRPr sz="1400" b="0">
                <a:solidFill>
                  <a:schemeClr val="tx1"/>
                </a:solidFill>
              </a:defRPr>
            </a:lvl1pPr>
          </a:lstStyle>
          <a:p>
            <a:r>
              <a:rPr lang="en-GB"/>
              <a:t>Add image, then ‘Send to Back’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394B85-B39D-4BE7-A334-787162CB4A4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43001" y="381000"/>
            <a:ext cx="4952999" cy="3915092"/>
          </a:xfr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en-US"/>
              <a:t>Section title 54pt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5BB85E4-FADD-4019-B75F-48AAA1B24BF4}"/>
              </a:ext>
            </a:extLst>
          </p:cNvPr>
          <p:cNvSpPr txBox="1"/>
          <p:nvPr userDrawn="1"/>
        </p:nvSpPr>
        <p:spPr>
          <a:xfrm>
            <a:off x="11430000" y="6482063"/>
            <a:ext cx="381000" cy="20577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kumimoji="0" lang="en-GB" sz="800" b="0" i="0" u="none" strike="noStrike" kern="0" cap="none" spc="0" normalizeH="0" baseline="0" noProof="0" smtClean="0">
                <a:ln>
                  <a:noFill/>
                </a:ln>
                <a:solidFill>
                  <a:srgbClr val="FFFFFF">
                    <a:alpha val="75000"/>
                  </a:srgbClr>
                </a:solidFill>
                <a:effectLst/>
                <a:uLnTx/>
                <a:uFillTx/>
              </a:rPr>
              <a:pPr marL="0" marR="0" lvl="0" indent="0" algn="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>
                  <a:alpha val="75000"/>
                </a:srgbClr>
              </a:solidFill>
              <a:effectLst/>
              <a:uLnTx/>
              <a:uFillTx/>
            </a:endParaRPr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C1BA4F43-9A33-40BF-9D42-10A89537395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42999" y="4610100"/>
            <a:ext cx="4952999" cy="1474214"/>
          </a:xfrm>
        </p:spPr>
        <p:txBody>
          <a:bodyPr vert="horz" lIns="0" tIns="0" rIns="0" bIns="0" rtlCol="0">
            <a:noAutofit/>
          </a:bodyPr>
          <a:lstStyle>
            <a:lvl1pPr marL="12700" indent="-12700" algn="l">
              <a:lnSpc>
                <a:spcPct val="90000"/>
              </a:lnSpc>
              <a:spcAft>
                <a:spcPts val="0"/>
              </a:spcAft>
              <a:buNone/>
              <a:tabLst/>
              <a:defRPr lang="en-US" sz="2400" b="0" kern="1200" dirty="0">
                <a:solidFill>
                  <a:schemeClr val="tx1"/>
                </a:solidFill>
                <a:latin typeface="GT Sectra Fine" pitchFamily="2" charset="77"/>
                <a:ea typeface="+mn-ea"/>
                <a:cs typeface="+mn-cs"/>
              </a:defRPr>
            </a:lvl1pPr>
            <a:lvl2pPr marL="0" algn="ctr">
              <a:lnSpc>
                <a:spcPct val="90000"/>
              </a:lnSpc>
              <a:spcAft>
                <a:spcPts val="600"/>
              </a:spcAft>
              <a:defRPr lang="en-US" sz="2400" dirty="0" smtClean="0">
                <a:solidFill>
                  <a:srgbClr val="E6DCFF"/>
                </a:solidFill>
                <a:latin typeface="GT Sectra Fine" panose="00000500000000000000" pitchFamily="50" charset="0"/>
              </a:defRPr>
            </a:lvl2pPr>
            <a:lvl3pPr marL="0" algn="ctr">
              <a:lnSpc>
                <a:spcPct val="90000"/>
              </a:lnSpc>
              <a:spcAft>
                <a:spcPts val="600"/>
              </a:spcAft>
              <a:defRPr lang="en-US" sz="2400" dirty="0" smtClean="0">
                <a:solidFill>
                  <a:srgbClr val="E6DCFF"/>
                </a:solidFill>
                <a:latin typeface="GT Sectra Fine" panose="00000500000000000000" pitchFamily="50" charset="0"/>
              </a:defRPr>
            </a:lvl3pPr>
            <a:lvl4pPr marL="0" algn="ctr">
              <a:lnSpc>
                <a:spcPct val="90000"/>
              </a:lnSpc>
              <a:spcAft>
                <a:spcPts val="600"/>
              </a:spcAft>
              <a:defRPr lang="en-US" sz="2400" dirty="0" smtClean="0">
                <a:solidFill>
                  <a:srgbClr val="E6DCFF"/>
                </a:solidFill>
                <a:latin typeface="GT Sectra Fine" panose="00000500000000000000" pitchFamily="50" charset="0"/>
              </a:defRPr>
            </a:lvl4pPr>
            <a:lvl5pPr marL="0" algn="ctr">
              <a:lnSpc>
                <a:spcPct val="90000"/>
              </a:lnSpc>
              <a:spcAft>
                <a:spcPts val="600"/>
              </a:spcAft>
              <a:defRPr lang="en-US" sz="2400" dirty="0">
                <a:solidFill>
                  <a:srgbClr val="E6DCFF"/>
                </a:solidFill>
                <a:latin typeface="GT Sectra Fine" panose="00000500000000000000" pitchFamily="50" charset="0"/>
              </a:defRPr>
            </a:lvl5pPr>
          </a:lstStyle>
          <a:p>
            <a:pPr marL="0" lvl="0" indent="0" algn="l" defTabSz="2286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GB"/>
              <a:t>Place subtitle here in GT </a:t>
            </a:r>
            <a:r>
              <a:rPr lang="en-GB" err="1"/>
              <a:t>Sectra</a:t>
            </a:r>
            <a:r>
              <a:rPr lang="en-GB"/>
              <a:t> Fine 24pt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326747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720">
          <p15:clr>
            <a:srgbClr val="5ACBF0"/>
          </p15:clr>
        </p15:guide>
        <p15:guide id="2" orient="horz" pos="2904">
          <p15:clr>
            <a:srgbClr val="5ACBF0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with Image - Gradient Ligh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DF230BE-E12B-4B12-B01F-61A3FEC1006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2"/>
            <a:ext cx="12191994" cy="6857997"/>
          </a:xfrm>
          <a:prstGeom prst="rect">
            <a:avLst/>
          </a:prstGeom>
        </p:spPr>
      </p:pic>
      <p:sp>
        <p:nvSpPr>
          <p:cNvPr id="12" name="Picture Placeholder 18">
            <a:extLst>
              <a:ext uri="{FF2B5EF4-FFF2-40B4-BE49-F238E27FC236}">
                <a16:creationId xmlns:a16="http://schemas.microsoft.com/office/drawing/2014/main" id="{3996D868-07E7-4C6F-B00B-4026C634BAE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858000" y="381000"/>
            <a:ext cx="4952999" cy="5703315"/>
          </a:xfrm>
          <a:noFill/>
        </p:spPr>
        <p:txBody>
          <a:bodyPr tIns="274320" bIns="274320" anchor="ctr"/>
          <a:lstStyle>
            <a:lvl1pPr marL="0" indent="0" algn="ctr">
              <a:buNone/>
              <a:defRPr sz="1400" b="0">
                <a:solidFill>
                  <a:schemeClr val="tx1"/>
                </a:solidFill>
              </a:defRPr>
            </a:lvl1pPr>
          </a:lstStyle>
          <a:p>
            <a:r>
              <a:rPr lang="en-GB"/>
              <a:t>Add image, then ‘Send to Back’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394B85-B39D-4BE7-A334-787162CB4A4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43001" y="381000"/>
            <a:ext cx="4952998" cy="3915092"/>
          </a:xfr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en-US"/>
              <a:t>Section title 54pt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F437B85-F911-4C8D-9468-5AF6FC49DE17}"/>
              </a:ext>
            </a:extLst>
          </p:cNvPr>
          <p:cNvSpPr txBox="1"/>
          <p:nvPr userDrawn="1"/>
        </p:nvSpPr>
        <p:spPr>
          <a:xfrm>
            <a:off x="11430000" y="6480793"/>
            <a:ext cx="381000" cy="20577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lang="en-GB" sz="800" smtClean="0">
                <a:solidFill>
                  <a:schemeClr val="tx1">
                    <a:alpha val="75000"/>
                  </a:schemeClr>
                </a:solidFill>
              </a:rPr>
              <a:t>‹#›</a:t>
            </a:fld>
            <a:endParaRPr lang="en-US" noProof="0">
              <a:solidFill>
                <a:schemeClr val="tx1">
                  <a:alpha val="75000"/>
                </a:schemeClr>
              </a:solidFill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D15763B-29DE-5842-9F25-C3613114D2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43000" y="4610099"/>
            <a:ext cx="4953000" cy="1474215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600"/>
              </a:spcAft>
              <a:buNone/>
              <a:defRPr lang="en-US" sz="2400" b="0" kern="1200" dirty="0">
                <a:solidFill>
                  <a:schemeClr val="tx1"/>
                </a:solidFill>
                <a:latin typeface="GT Sectra Fine" pitchFamily="2" charset="77"/>
                <a:ea typeface="+mn-ea"/>
                <a:cs typeface="+mn-cs"/>
              </a:defRPr>
            </a:lvl1pPr>
            <a:lvl2pPr marL="0" indent="0">
              <a:spcAft>
                <a:spcPts val="600"/>
              </a:spcAft>
              <a:buNone/>
              <a:defRPr sz="2400">
                <a:latin typeface="GT Sectra Fine" pitchFamily="2" charset="77"/>
              </a:defRPr>
            </a:lvl2pPr>
            <a:lvl3pPr marL="0" indent="0">
              <a:spcAft>
                <a:spcPts val="600"/>
              </a:spcAft>
              <a:buNone/>
              <a:defRPr sz="2400">
                <a:latin typeface="GT Sectra Fine" pitchFamily="2" charset="77"/>
              </a:defRPr>
            </a:lvl3pPr>
            <a:lvl4pPr marL="0" indent="0">
              <a:spcAft>
                <a:spcPts val="600"/>
              </a:spcAft>
              <a:buNone/>
              <a:defRPr sz="2400">
                <a:latin typeface="GT Sectra Fine" pitchFamily="2" charset="77"/>
              </a:defRPr>
            </a:lvl4pPr>
            <a:lvl5pPr marL="0" indent="0">
              <a:spcAft>
                <a:spcPts val="600"/>
              </a:spcAft>
              <a:buNone/>
              <a:defRPr sz="2400">
                <a:latin typeface="GT Sectra Fine" pitchFamily="2" charset="77"/>
              </a:defRPr>
            </a:lvl5pPr>
          </a:lstStyle>
          <a:p>
            <a:pPr marL="0" lvl="0" indent="0" algn="l" defTabSz="2286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GB"/>
              <a:t>Place subtitle here in GT Sectra Fine 24pt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9396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720">
          <p15:clr>
            <a:srgbClr val="5ACBF0"/>
          </p15:clr>
        </p15:guide>
        <p15:guide id="2" orient="horz" pos="2904">
          <p15:clr>
            <a:srgbClr val="5ACBF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Image - Centered, Logo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BE55EA4F-E473-41EF-9E00-3D69D5F1AE6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121878" y="1336294"/>
            <a:ext cx="7948244" cy="2255710"/>
          </a:xfrm>
        </p:spPr>
        <p:txBody>
          <a:bodyPr anchor="b"/>
          <a:lstStyle>
            <a:lvl1pPr algn="ctr">
              <a:lnSpc>
                <a:spcPct val="90000"/>
              </a:lnSpc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/>
              <a:t>Place presentation title here 48pt</a:t>
            </a:r>
          </a:p>
        </p:txBody>
      </p:sp>
      <p:sp>
        <p:nvSpPr>
          <p:cNvPr id="6" name="Date Placeholder 10">
            <a:extLst>
              <a:ext uri="{FF2B5EF4-FFF2-40B4-BE49-F238E27FC236}">
                <a16:creationId xmlns:a16="http://schemas.microsoft.com/office/drawing/2014/main" id="{0AF5D71E-5FA3-4080-B28F-B3110AB34D4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44992" y="4501939"/>
            <a:ext cx="3102015" cy="245276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marL="0" algn="ctr" defTabSz="914400" rtl="0" eaLnBrk="1" latinLnBrk="0" hangingPunct="1">
              <a:defRPr lang="en-US" sz="1400" b="1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6074C878-35E6-4631-95D1-AE66D6398682}" type="datetime2">
              <a:rPr lang="en-US" smtClean="0"/>
              <a:t>Friday, September 23, 2022</a:t>
            </a:fld>
            <a:endParaRPr lang="en-US"/>
          </a:p>
        </p:txBody>
      </p:sp>
      <p:sp>
        <p:nvSpPr>
          <p:cNvPr id="7" name="Text Placeholder 16">
            <a:extLst>
              <a:ext uri="{FF2B5EF4-FFF2-40B4-BE49-F238E27FC236}">
                <a16:creationId xmlns:a16="http://schemas.microsoft.com/office/drawing/2014/main" id="{51481AAC-1471-4278-A104-D559B82B527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44992" y="4747217"/>
            <a:ext cx="3102015" cy="245276"/>
          </a:xfrm>
        </p:spPr>
        <p:txBody>
          <a:bodyPr/>
          <a:lstStyle>
            <a:lvl1pPr marL="0" indent="0" algn="ctr" defTabSz="914400" rtl="0" eaLnBrk="1" latinLnBrk="0" hangingPunct="1">
              <a:spcAft>
                <a:spcPts val="0"/>
              </a:spcAft>
              <a:buNone/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algn="l" defTabSz="914400" rtl="0" eaLnBrk="1" latinLnBrk="0" hangingPunct="1">
              <a:spcAft>
                <a:spcPts val="0"/>
              </a:spcAft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algn="l" defTabSz="914400" rtl="0" eaLnBrk="1" latinLnBrk="0" hangingPunct="1">
              <a:spcAft>
                <a:spcPts val="0"/>
              </a:spcAft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algn="l" defTabSz="914400" rtl="0" eaLnBrk="1" latinLnBrk="0" hangingPunct="1">
              <a:spcAft>
                <a:spcPts val="0"/>
              </a:spcAft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algn="l" defTabSz="914400" rtl="0" eaLnBrk="1" latinLnBrk="0" hangingPunct="1">
              <a:spcAft>
                <a:spcPts val="0"/>
              </a:spcAft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Presenter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0BEB3B30-172A-47BC-8F00-43F601E1F87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21879" y="3866920"/>
            <a:ext cx="7948244" cy="633734"/>
          </a:xfrm>
        </p:spPr>
        <p:txBody>
          <a:bodyPr vert="horz" lIns="0" tIns="0" rIns="0" bIns="0" rtlCol="0">
            <a:noAutofit/>
          </a:bodyPr>
          <a:lstStyle>
            <a:lvl1pPr marL="0" indent="0" algn="ctr">
              <a:lnSpc>
                <a:spcPct val="90000"/>
              </a:lnSpc>
              <a:buNone/>
              <a:defRPr lang="en-US" sz="2400" i="0" spc="0" dirty="0" smtClean="0">
                <a:solidFill>
                  <a:schemeClr val="tx1"/>
                </a:solidFill>
                <a:latin typeface="GT Sectra Fine"/>
              </a:defRPr>
            </a:lvl1pPr>
            <a:lvl2pPr marL="0" algn="ctr">
              <a:lnSpc>
                <a:spcPct val="90000"/>
              </a:lnSpc>
              <a:spcAft>
                <a:spcPts val="600"/>
              </a:spcAft>
              <a:defRPr lang="en-US" sz="2400" dirty="0" smtClean="0">
                <a:solidFill>
                  <a:srgbClr val="E6DCFF"/>
                </a:solidFill>
                <a:latin typeface="GT Sectra Fine" panose="00000500000000000000" pitchFamily="50" charset="0"/>
              </a:defRPr>
            </a:lvl2pPr>
            <a:lvl3pPr marL="0" algn="ctr">
              <a:lnSpc>
                <a:spcPct val="90000"/>
              </a:lnSpc>
              <a:spcAft>
                <a:spcPts val="600"/>
              </a:spcAft>
              <a:defRPr lang="en-US" sz="2400" dirty="0" smtClean="0">
                <a:solidFill>
                  <a:srgbClr val="E6DCFF"/>
                </a:solidFill>
                <a:latin typeface="GT Sectra Fine" panose="00000500000000000000" pitchFamily="50" charset="0"/>
              </a:defRPr>
            </a:lvl3pPr>
            <a:lvl4pPr marL="0" algn="ctr">
              <a:lnSpc>
                <a:spcPct val="90000"/>
              </a:lnSpc>
              <a:spcAft>
                <a:spcPts val="600"/>
              </a:spcAft>
              <a:defRPr lang="en-US" sz="2400" dirty="0" smtClean="0">
                <a:solidFill>
                  <a:srgbClr val="E6DCFF"/>
                </a:solidFill>
                <a:latin typeface="GT Sectra Fine" panose="00000500000000000000" pitchFamily="50" charset="0"/>
              </a:defRPr>
            </a:lvl4pPr>
            <a:lvl5pPr marL="0" algn="ctr">
              <a:lnSpc>
                <a:spcPct val="90000"/>
              </a:lnSpc>
              <a:spcAft>
                <a:spcPts val="600"/>
              </a:spcAft>
              <a:defRPr lang="en-US" sz="2400" dirty="0">
                <a:solidFill>
                  <a:srgbClr val="E6DCFF"/>
                </a:solidFill>
                <a:latin typeface="GT Sectra Fine" panose="00000500000000000000" pitchFamily="50" charset="0"/>
              </a:defRPr>
            </a:lvl5pPr>
          </a:lstStyle>
          <a:p>
            <a:pPr marL="228600" lvl="0" indent="-228600" defTabSz="914400">
              <a:spcAft>
                <a:spcPts val="0"/>
              </a:spcAft>
            </a:pPr>
            <a:r>
              <a:rPr lang="en-US"/>
              <a:t>Place subtitle here in GT Sectra Fine 24pt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A165409-AACC-4605-8892-1A883468FD7E}"/>
              </a:ext>
            </a:extLst>
          </p:cNvPr>
          <p:cNvSpPr txBox="1"/>
          <p:nvPr userDrawn="1"/>
        </p:nvSpPr>
        <p:spPr>
          <a:xfrm>
            <a:off x="0" y="-257908"/>
            <a:ext cx="6096000" cy="25790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>
            <a:defPPr>
              <a:defRPr lang="en-US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800" b="0" i="0" u="none" strike="noStrike" kern="0" cap="none" spc="0" normalizeH="0" baseline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</a:defRPr>
            </a:lvl1pPr>
          </a:lstStyle>
          <a:p>
            <a:pPr lvl="0"/>
            <a:r>
              <a:rPr lang="en-GB" noProof="0"/>
              <a:t>Format Background… &gt; Picture or texture fill &gt; Set to one of the provided selections in the image library</a:t>
            </a:r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20629490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- Numbered, Gradient Dark Purpl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Background pattern&#10;&#10;Description automatically generated">
            <a:extLst>
              <a:ext uri="{FF2B5EF4-FFF2-40B4-BE49-F238E27FC236}">
                <a16:creationId xmlns:a16="http://schemas.microsoft.com/office/drawing/2014/main" id="{22C143E8-DD15-4271-878B-9FB6C450FCE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482" b="19537"/>
          <a:stretch/>
        </p:blipFill>
        <p:spPr>
          <a:xfrm>
            <a:off x="0" y="0"/>
            <a:ext cx="12192000" cy="3427713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64015D5F-F315-4E58-856E-56BC8490AECE}"/>
              </a:ext>
            </a:extLst>
          </p:cNvPr>
          <p:cNvSpPr/>
          <p:nvPr userDrawn="1"/>
        </p:nvSpPr>
        <p:spPr>
          <a:xfrm>
            <a:off x="0" y="3428999"/>
            <a:ext cx="12192000" cy="342900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36233B92-45BF-2844-92CF-A75DE09F6EB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055427" y="3889828"/>
            <a:ext cx="2993573" cy="2194486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600"/>
              </a:spcAft>
              <a:buNone/>
              <a:defRPr sz="2400">
                <a:latin typeface="GT Sectra Fine" pitchFamily="2" charset="77"/>
              </a:defRPr>
            </a:lvl1pPr>
            <a:lvl2pPr marL="0" indent="0">
              <a:spcAft>
                <a:spcPts val="600"/>
              </a:spcAft>
              <a:buNone/>
              <a:defRPr sz="2400">
                <a:latin typeface="GT Sectra Fine" pitchFamily="2" charset="77"/>
              </a:defRPr>
            </a:lvl2pPr>
            <a:lvl3pPr marL="0" indent="0">
              <a:spcAft>
                <a:spcPts val="600"/>
              </a:spcAft>
              <a:buNone/>
              <a:defRPr sz="2400">
                <a:latin typeface="GT Sectra Fine" pitchFamily="2" charset="77"/>
              </a:defRPr>
            </a:lvl3pPr>
            <a:lvl4pPr marL="0" indent="0">
              <a:spcAft>
                <a:spcPts val="600"/>
              </a:spcAft>
              <a:buNone/>
              <a:defRPr sz="2400">
                <a:latin typeface="GT Sectra Fine" pitchFamily="2" charset="77"/>
              </a:defRPr>
            </a:lvl4pPr>
            <a:lvl5pPr marL="0" indent="0">
              <a:spcAft>
                <a:spcPts val="600"/>
              </a:spcAft>
              <a:buNone/>
              <a:defRPr sz="2400">
                <a:latin typeface="GT Sectra Fine" pitchFamily="2" charset="77"/>
              </a:defRPr>
            </a:lvl5pPr>
          </a:lstStyle>
          <a:p>
            <a:pPr lvl="0"/>
            <a:r>
              <a:rPr lang="en-GB"/>
              <a:t>Place subtitle here in GT Sectra Fine 24pt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394B85-B39D-4BE7-A334-787162CB4A4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43000" y="3889828"/>
            <a:ext cx="6186713" cy="2194485"/>
          </a:xfrm>
        </p:spPr>
        <p:txBody>
          <a:bodyPr anchor="t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en-US"/>
              <a:t>Section title 54pt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63E56B88-63DE-42F5-AE08-5F9069ED6835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143001" y="835805"/>
            <a:ext cx="6186712" cy="2194487"/>
          </a:xfrm>
        </p:spPr>
        <p:txBody>
          <a:bodyPr anchor="ctr"/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None/>
              <a:defRPr lang="en-US" sz="16600" b="1" kern="1200" dirty="0">
                <a:ln w="38100">
                  <a:solidFill>
                    <a:schemeClr val="tx1"/>
                  </a:solidFill>
                </a:ln>
                <a:noFill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/>
              <a:t>#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8F01F3-5CA0-48F9-8E93-BE5B61747A9B}"/>
              </a:ext>
            </a:extLst>
          </p:cNvPr>
          <p:cNvSpPr txBox="1"/>
          <p:nvPr userDrawn="1"/>
        </p:nvSpPr>
        <p:spPr>
          <a:xfrm>
            <a:off x="11430000" y="6482063"/>
            <a:ext cx="381000" cy="20577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kumimoji="0" lang="en-GB" sz="800" b="0" i="0" u="none" strike="noStrike" kern="0" cap="none" spc="0" normalizeH="0" baseline="0" noProof="0" smtClean="0">
                <a:ln>
                  <a:noFill/>
                </a:ln>
                <a:solidFill>
                  <a:srgbClr val="FFFFFF">
                    <a:alpha val="75000"/>
                  </a:srgbClr>
                </a:solidFill>
                <a:effectLst/>
                <a:uLnTx/>
                <a:uFillTx/>
              </a:rPr>
              <a:pPr marL="0" marR="0" lvl="0" indent="0" algn="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>
                  <a:alpha val="75000"/>
                </a:srgbClr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91130544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720">
          <p15:clr>
            <a:srgbClr val="5ACBF0"/>
          </p15:clr>
        </p15:guide>
        <p15:guide id="2" orient="horz" pos="2904">
          <p15:clr>
            <a:srgbClr val="5ACBF0"/>
          </p15:clr>
        </p15:guide>
      </p15:sldGuideLst>
    </p:ext>
  </p:extLs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- Numbered, Gradient Mid Purpl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Background pattern&#10;&#10;Description automatically generated">
            <a:extLst>
              <a:ext uri="{FF2B5EF4-FFF2-40B4-BE49-F238E27FC236}">
                <a16:creationId xmlns:a16="http://schemas.microsoft.com/office/drawing/2014/main" id="{0CD753C7-2DCF-4C34-80DC-870F6889887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3425952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64015D5F-F315-4E58-856E-56BC8490AECE}"/>
              </a:ext>
            </a:extLst>
          </p:cNvPr>
          <p:cNvSpPr/>
          <p:nvPr userDrawn="1"/>
        </p:nvSpPr>
        <p:spPr>
          <a:xfrm>
            <a:off x="0" y="3428999"/>
            <a:ext cx="12192000" cy="34290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394B85-B39D-4BE7-A334-787162CB4A4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43000" y="3889828"/>
            <a:ext cx="6186713" cy="2194485"/>
          </a:xfrm>
        </p:spPr>
        <p:txBody>
          <a:bodyPr anchor="t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en-US"/>
              <a:t>Section title 54pt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63E56B88-63DE-42F5-AE08-5F9069ED6835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143001" y="835805"/>
            <a:ext cx="6186712" cy="2194487"/>
          </a:xfrm>
        </p:spPr>
        <p:txBody>
          <a:bodyPr anchor="ctr"/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None/>
              <a:defRPr lang="en-US" sz="16600" b="1" kern="1200" dirty="0">
                <a:ln w="38100">
                  <a:solidFill>
                    <a:schemeClr val="tx1"/>
                  </a:solidFill>
                </a:ln>
                <a:noFill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/>
              <a:t>#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8F01F3-5CA0-48F9-8E93-BE5B61747A9B}"/>
              </a:ext>
            </a:extLst>
          </p:cNvPr>
          <p:cNvSpPr txBox="1"/>
          <p:nvPr userDrawn="1"/>
        </p:nvSpPr>
        <p:spPr>
          <a:xfrm>
            <a:off x="11430000" y="6482063"/>
            <a:ext cx="381000" cy="20577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kumimoji="0" lang="en-GB" sz="800" b="0" i="0" u="none" strike="noStrike" kern="0" cap="none" spc="0" normalizeH="0" baseline="0" noProof="0" smtClean="0">
                <a:ln>
                  <a:noFill/>
                </a:ln>
                <a:solidFill>
                  <a:srgbClr val="FFFFFF">
                    <a:alpha val="75000"/>
                  </a:srgbClr>
                </a:solidFill>
                <a:effectLst/>
                <a:uLnTx/>
                <a:uFillTx/>
              </a:rPr>
              <a:pPr marL="0" marR="0" lvl="0" indent="0" algn="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>
                  <a:alpha val="75000"/>
                </a:srgbClr>
              </a:solidFill>
              <a:effectLst/>
              <a:uLnTx/>
              <a:uFillTx/>
            </a:endParaRPr>
          </a:p>
        </p:txBody>
      </p:sp>
      <p:sp>
        <p:nvSpPr>
          <p:cNvPr id="14" name="Text Placeholder 8">
            <a:extLst>
              <a:ext uri="{FF2B5EF4-FFF2-40B4-BE49-F238E27FC236}">
                <a16:creationId xmlns:a16="http://schemas.microsoft.com/office/drawing/2014/main" id="{4CC28DDD-91C9-FB49-B057-796687C8B07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055427" y="3889828"/>
            <a:ext cx="2993573" cy="2194486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600"/>
              </a:spcAft>
              <a:buNone/>
              <a:defRPr sz="2400">
                <a:latin typeface="GT Sectra Fine" pitchFamily="2" charset="77"/>
              </a:defRPr>
            </a:lvl1pPr>
            <a:lvl2pPr marL="0" indent="0">
              <a:spcAft>
                <a:spcPts val="600"/>
              </a:spcAft>
              <a:buNone/>
              <a:defRPr sz="2400">
                <a:latin typeface="GT Sectra Fine" pitchFamily="2" charset="77"/>
              </a:defRPr>
            </a:lvl2pPr>
            <a:lvl3pPr marL="0" indent="0">
              <a:spcAft>
                <a:spcPts val="600"/>
              </a:spcAft>
              <a:buNone/>
              <a:defRPr sz="2400">
                <a:latin typeface="GT Sectra Fine" pitchFamily="2" charset="77"/>
              </a:defRPr>
            </a:lvl3pPr>
            <a:lvl4pPr marL="0" indent="0">
              <a:spcAft>
                <a:spcPts val="600"/>
              </a:spcAft>
              <a:buNone/>
              <a:defRPr sz="2400">
                <a:latin typeface="GT Sectra Fine" pitchFamily="2" charset="77"/>
              </a:defRPr>
            </a:lvl4pPr>
            <a:lvl5pPr marL="0" indent="0">
              <a:spcAft>
                <a:spcPts val="600"/>
              </a:spcAft>
              <a:buNone/>
              <a:defRPr sz="2400">
                <a:latin typeface="GT Sectra Fine" pitchFamily="2" charset="77"/>
              </a:defRPr>
            </a:lvl5pPr>
          </a:lstStyle>
          <a:p>
            <a:pPr lvl="0"/>
            <a:r>
              <a:rPr lang="en-GB"/>
              <a:t>Place subtitle here in GT Sectra Fine 24pt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32776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720">
          <p15:clr>
            <a:srgbClr val="5ACBF0"/>
          </p15:clr>
        </p15:guide>
        <p15:guide id="2" orient="horz" pos="2904">
          <p15:clr>
            <a:srgbClr val="5ACBF0"/>
          </p15:clr>
        </p15:guide>
      </p15:sldGuideLst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- Numbered, Gradient Core Purpl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CB16898D-3DD4-439C-B43F-558C1FDD364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342899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64015D5F-F315-4E58-856E-56BC8490AECE}"/>
              </a:ext>
            </a:extLst>
          </p:cNvPr>
          <p:cNvSpPr/>
          <p:nvPr userDrawn="1"/>
        </p:nvSpPr>
        <p:spPr>
          <a:xfrm>
            <a:off x="0" y="3428999"/>
            <a:ext cx="12192000" cy="3429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394B85-B39D-4BE7-A334-787162CB4A4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43000" y="3889828"/>
            <a:ext cx="6186713" cy="2194485"/>
          </a:xfrm>
        </p:spPr>
        <p:txBody>
          <a:bodyPr anchor="t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en-US"/>
              <a:t>Section title 54pt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63E56B88-63DE-42F5-AE08-5F9069ED6835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143001" y="835805"/>
            <a:ext cx="6186712" cy="2194487"/>
          </a:xfrm>
        </p:spPr>
        <p:txBody>
          <a:bodyPr anchor="ctr"/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None/>
              <a:defRPr lang="en-US" sz="16600" b="1" kern="1200" dirty="0">
                <a:ln w="38100">
                  <a:solidFill>
                    <a:schemeClr val="tx1"/>
                  </a:solidFill>
                </a:ln>
                <a:noFill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/>
              <a:t>#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8F01F3-5CA0-48F9-8E93-BE5B61747A9B}"/>
              </a:ext>
            </a:extLst>
          </p:cNvPr>
          <p:cNvSpPr txBox="1"/>
          <p:nvPr userDrawn="1"/>
        </p:nvSpPr>
        <p:spPr>
          <a:xfrm>
            <a:off x="11430000" y="6482063"/>
            <a:ext cx="381000" cy="20577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kumimoji="0" lang="en-GB" sz="800" b="0" i="0" u="none" strike="noStrike" kern="0" cap="none" spc="0" normalizeH="0" baseline="0" noProof="0" smtClean="0">
                <a:ln>
                  <a:noFill/>
                </a:ln>
                <a:solidFill>
                  <a:srgbClr val="FFFFFF">
                    <a:alpha val="75000"/>
                  </a:srgbClr>
                </a:solidFill>
                <a:effectLst/>
                <a:uLnTx/>
                <a:uFillTx/>
              </a:rPr>
              <a:pPr marL="0" marR="0" lvl="0" indent="0" algn="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>
                  <a:alpha val="75000"/>
                </a:srgbClr>
              </a:solidFill>
              <a:effectLst/>
              <a:uLnTx/>
              <a:uFillTx/>
            </a:endParaRPr>
          </a:p>
        </p:txBody>
      </p:sp>
      <p:sp>
        <p:nvSpPr>
          <p:cNvPr id="14" name="Text Placeholder 8">
            <a:extLst>
              <a:ext uri="{FF2B5EF4-FFF2-40B4-BE49-F238E27FC236}">
                <a16:creationId xmlns:a16="http://schemas.microsoft.com/office/drawing/2014/main" id="{4CC28DDD-91C9-FB49-B057-796687C8B07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055427" y="3889828"/>
            <a:ext cx="2993573" cy="2194486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600"/>
              </a:spcAft>
              <a:buNone/>
              <a:defRPr sz="2400">
                <a:latin typeface="GT Sectra Fine" pitchFamily="2" charset="77"/>
              </a:defRPr>
            </a:lvl1pPr>
            <a:lvl2pPr marL="0" indent="0">
              <a:spcAft>
                <a:spcPts val="600"/>
              </a:spcAft>
              <a:buNone/>
              <a:defRPr sz="2400">
                <a:latin typeface="GT Sectra Fine" pitchFamily="2" charset="77"/>
              </a:defRPr>
            </a:lvl2pPr>
            <a:lvl3pPr marL="0" indent="0">
              <a:spcAft>
                <a:spcPts val="600"/>
              </a:spcAft>
              <a:buNone/>
              <a:defRPr sz="2400">
                <a:latin typeface="GT Sectra Fine" pitchFamily="2" charset="77"/>
              </a:defRPr>
            </a:lvl3pPr>
            <a:lvl4pPr marL="0" indent="0">
              <a:spcAft>
                <a:spcPts val="600"/>
              </a:spcAft>
              <a:buNone/>
              <a:defRPr sz="2400">
                <a:latin typeface="GT Sectra Fine" pitchFamily="2" charset="77"/>
              </a:defRPr>
            </a:lvl4pPr>
            <a:lvl5pPr marL="0" indent="0">
              <a:spcAft>
                <a:spcPts val="600"/>
              </a:spcAft>
              <a:buNone/>
              <a:defRPr sz="2400">
                <a:latin typeface="GT Sectra Fine" pitchFamily="2" charset="77"/>
              </a:defRPr>
            </a:lvl5pPr>
          </a:lstStyle>
          <a:p>
            <a:pPr lvl="0"/>
            <a:r>
              <a:rPr lang="en-GB"/>
              <a:t>Place subtitle here in GT Sectra Fine 24pt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759006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720">
          <p15:clr>
            <a:srgbClr val="5ACBF0"/>
          </p15:clr>
        </p15:guide>
        <p15:guide id="2" orient="horz" pos="2904">
          <p15:clr>
            <a:srgbClr val="5ACBF0"/>
          </p15:clr>
        </p15:guide>
      </p15:sldGuideLst>
    </p:ext>
  </p:extLs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- Numbered, Gradient 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B8F4B10C-5234-40B6-8CA6-79B2DF02B86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342899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DAB64210-BE23-4613-90AC-3738A40ED78F}"/>
              </a:ext>
            </a:extLst>
          </p:cNvPr>
          <p:cNvSpPr/>
          <p:nvPr userDrawn="1"/>
        </p:nvSpPr>
        <p:spPr>
          <a:xfrm>
            <a:off x="0" y="3428999"/>
            <a:ext cx="12192000" cy="34290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394B85-B39D-4BE7-A334-787162CB4A4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43000" y="3889828"/>
            <a:ext cx="6186713" cy="2194485"/>
          </a:xfrm>
        </p:spPr>
        <p:txBody>
          <a:bodyPr anchor="t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en-US"/>
              <a:t>Section title 54pt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63E56B88-63DE-42F5-AE08-5F9069ED6835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143001" y="835805"/>
            <a:ext cx="6186712" cy="2194487"/>
          </a:xfrm>
        </p:spPr>
        <p:txBody>
          <a:bodyPr anchor="ctr"/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None/>
              <a:defRPr lang="en-US" sz="16600" b="1" kern="1200" dirty="0">
                <a:ln w="38100">
                  <a:solidFill>
                    <a:schemeClr val="tx1"/>
                  </a:solidFill>
                </a:ln>
                <a:noFill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/>
              <a:t>#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C829F91-EB74-4AA2-B649-E33D7237FE06}"/>
              </a:ext>
            </a:extLst>
          </p:cNvPr>
          <p:cNvSpPr txBox="1"/>
          <p:nvPr userDrawn="1"/>
        </p:nvSpPr>
        <p:spPr>
          <a:xfrm>
            <a:off x="11430000" y="6480793"/>
            <a:ext cx="381000" cy="20577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lang="en-GB" sz="800" smtClean="0">
                <a:solidFill>
                  <a:schemeClr val="tx1">
                    <a:alpha val="75000"/>
                  </a:schemeClr>
                </a:solidFill>
              </a:rPr>
              <a:t>‹#›</a:t>
            </a:fld>
            <a:endParaRPr lang="en-US" noProof="0">
              <a:solidFill>
                <a:schemeClr val="tx1">
                  <a:alpha val="75000"/>
                </a:schemeClr>
              </a:solidFill>
            </a:endParaRP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0741A08E-B93F-E14E-AB8A-C62CD19AED6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055427" y="3889828"/>
            <a:ext cx="2993573" cy="2194486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600"/>
              </a:spcAft>
              <a:buNone/>
              <a:defRPr sz="2400">
                <a:latin typeface="GT Sectra Fine" pitchFamily="2" charset="77"/>
              </a:defRPr>
            </a:lvl1pPr>
            <a:lvl2pPr marL="0" indent="0">
              <a:spcAft>
                <a:spcPts val="600"/>
              </a:spcAft>
              <a:buNone/>
              <a:defRPr sz="2400">
                <a:latin typeface="GT Sectra Fine" pitchFamily="2" charset="77"/>
              </a:defRPr>
            </a:lvl2pPr>
            <a:lvl3pPr marL="0" indent="0">
              <a:spcAft>
                <a:spcPts val="600"/>
              </a:spcAft>
              <a:buNone/>
              <a:defRPr sz="2400">
                <a:latin typeface="GT Sectra Fine" pitchFamily="2" charset="77"/>
              </a:defRPr>
            </a:lvl3pPr>
            <a:lvl4pPr marL="0" indent="0">
              <a:spcAft>
                <a:spcPts val="600"/>
              </a:spcAft>
              <a:buNone/>
              <a:defRPr sz="2400">
                <a:latin typeface="GT Sectra Fine" pitchFamily="2" charset="77"/>
              </a:defRPr>
            </a:lvl4pPr>
            <a:lvl5pPr marL="0" indent="0">
              <a:spcAft>
                <a:spcPts val="600"/>
              </a:spcAft>
              <a:buNone/>
              <a:defRPr sz="2400">
                <a:latin typeface="GT Sectra Fine" pitchFamily="2" charset="77"/>
              </a:defRPr>
            </a:lvl5pPr>
          </a:lstStyle>
          <a:p>
            <a:pPr lvl="0"/>
            <a:r>
              <a:rPr lang="en-GB"/>
              <a:t>Place subtitle here in GT Sectra Fine 24pt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4307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720">
          <p15:clr>
            <a:srgbClr val="5ACBF0"/>
          </p15:clr>
        </p15:guide>
        <p15:guide id="2" orient="horz" pos="2904">
          <p15:clr>
            <a:srgbClr val="5ACBF0"/>
          </p15:clr>
        </p15:guide>
      </p15:sldGuideLst>
    </p:ext>
  </p:extLs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- Dark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86D4EA4B-84F0-4EB3-B6B4-6EAB903D2C2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000" y="381000"/>
            <a:ext cx="11430000" cy="99060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/>
              <a:t>Place headline here (36pt, min 30pt)</a:t>
            </a:r>
            <a:endParaRPr lang="en-US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6DFCE48E-1DF3-48D6-BD43-BA3B9CE95A0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381001" y="1371601"/>
            <a:ext cx="11430000" cy="4940300"/>
          </a:xfrm>
        </p:spPr>
        <p:txBody>
          <a:bodyPr/>
          <a:lstStyle/>
          <a:p>
            <a:pPr lvl="0"/>
            <a:r>
              <a:rPr lang="en-US"/>
              <a:t>Place text here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1795845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9EC595-3BDB-489C-AB5C-4C48BF9B07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000" y="381000"/>
            <a:ext cx="11430000" cy="99060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/>
              <a:t>Place headline here (36pt, min 30pt)</a:t>
            </a:r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2A49B96C-8E74-4C8B-BDE4-9B82801CA0EE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381001" y="1371601"/>
            <a:ext cx="11430000" cy="4940300"/>
          </a:xfrm>
        </p:spPr>
        <p:txBody>
          <a:bodyPr/>
          <a:lstStyle/>
          <a:p>
            <a:pPr lvl="0"/>
            <a:r>
              <a:rPr lang="en-US"/>
              <a:t>Place text here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311483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64">
          <p15:clr>
            <a:srgbClr val="5ACBF0"/>
          </p15:clr>
        </p15:guide>
      </p15:sldGuideLst>
    </p:ext>
  </p:extLs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umns 2 - Headline + GT Sectr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14">
            <a:extLst>
              <a:ext uri="{FF2B5EF4-FFF2-40B4-BE49-F238E27FC236}">
                <a16:creationId xmlns:a16="http://schemas.microsoft.com/office/drawing/2014/main" id="{1DC12A70-EB69-034B-A8B3-5A8F76E5FC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81000" y="3004457"/>
            <a:ext cx="5524500" cy="2869570"/>
          </a:xfrm>
        </p:spPr>
        <p:txBody>
          <a:bodyPr/>
          <a:lstStyle>
            <a:lvl1pPr marL="0" indent="0">
              <a:lnSpc>
                <a:spcPct val="90000"/>
              </a:lnSpc>
              <a:buNone/>
              <a:defRPr sz="2400">
                <a:solidFill>
                  <a:schemeClr val="accent1"/>
                </a:solidFill>
                <a:latin typeface="GT Sectra Fine" panose="00000500000000000000" pitchFamily="50" charset="0"/>
              </a:defRPr>
            </a:lvl1pPr>
            <a:lvl2pPr marL="0" indent="0">
              <a:buNone/>
              <a:defRPr sz="1800"/>
            </a:lvl2pPr>
            <a:lvl3pPr marL="228600">
              <a:buFont typeface="Arial" panose="020B0604020202020204" pitchFamily="34" charset="0"/>
              <a:buChar char="•"/>
              <a:defRPr sz="1800"/>
            </a:lvl3pPr>
            <a:lvl4pPr marL="457200">
              <a:buFont typeface="System Font"/>
              <a:buChar char="–"/>
              <a:defRPr sz="1600"/>
            </a:lvl4pPr>
            <a:lvl5pPr marL="685800"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/>
              <a:t>Place sub-headline here in GT </a:t>
            </a:r>
            <a:r>
              <a:rPr lang="en-US" err="1"/>
              <a:t>Sectra</a:t>
            </a:r>
            <a:r>
              <a:rPr lang="en-US"/>
              <a:t> Fine, indent for other levels</a:t>
            </a:r>
          </a:p>
          <a:p>
            <a:pPr lvl="1"/>
            <a:r>
              <a:rPr lang="en-US"/>
              <a:t>Second level (text 18pt)</a:t>
            </a:r>
          </a:p>
          <a:p>
            <a:pPr lvl="2"/>
            <a:r>
              <a:rPr lang="en-US"/>
              <a:t>Third level bullet (bullet 18pt)</a:t>
            </a:r>
          </a:p>
          <a:p>
            <a:pPr lvl="3"/>
            <a:r>
              <a:rPr lang="en-US"/>
              <a:t>Fourth level bullet (bullet 16pt)</a:t>
            </a:r>
          </a:p>
          <a:p>
            <a:pPr lvl="4"/>
            <a:r>
              <a:rPr lang="en-US"/>
              <a:t>Fifth level bullet (bullet 16pt)</a:t>
            </a:r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CC1513EB-EC9B-9B42-BA12-BC659505A768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86499" y="1371601"/>
            <a:ext cx="5524500" cy="4502426"/>
          </a:xfrm>
        </p:spPr>
        <p:txBody>
          <a:bodyPr/>
          <a:lstStyle/>
          <a:p>
            <a:pPr lvl="0"/>
            <a:r>
              <a:rPr lang="en-US"/>
              <a:t>Place text here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251A5E4-3909-4229-80CB-2E4CA2A5B2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001" y="1371601"/>
            <a:ext cx="5524499" cy="1632856"/>
          </a:xfrm>
        </p:spPr>
        <p:txBody>
          <a:bodyPr/>
          <a:lstStyle/>
          <a:p>
            <a:r>
              <a:rPr lang="en-GB"/>
              <a:t>Place headline here (36pt, min 30pt)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85085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64">
          <p15:clr>
            <a:srgbClr val="5ACBF0"/>
          </p15:clr>
        </p15:guide>
        <p15:guide id="2" pos="3720">
          <p15:clr>
            <a:srgbClr val="5ACBF0"/>
          </p15:clr>
        </p15:guide>
        <p15:guide id="3" pos="3960">
          <p15:clr>
            <a:srgbClr val="5ACBF0"/>
          </p15:clr>
        </p15:guide>
      </p15:sldGuideLst>
    </p:ext>
  </p:extLs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umns 2 - Headlin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51A5E4-3909-4229-80CB-2E4CA2A5B2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001" y="380999"/>
            <a:ext cx="11429999" cy="990602"/>
          </a:xfrm>
        </p:spPr>
        <p:txBody>
          <a:bodyPr/>
          <a:lstStyle/>
          <a:p>
            <a:r>
              <a:rPr lang="en-GB"/>
              <a:t>Place headline here (36pt, min 30pt)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9BBD74-54FD-481F-B3FD-0CE5318F281F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81000" y="1371601"/>
            <a:ext cx="5524500" cy="822960"/>
          </a:xfrm>
        </p:spPr>
        <p:txBody>
          <a:bodyPr anchor="t"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Place headline here 24pt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EDE1E44A-D007-46D2-9E20-283025607FF2}"/>
              </a:ext>
            </a:extLst>
          </p:cNvPr>
          <p:cNvSpPr>
            <a:spLocks noGrp="1"/>
          </p:cNvSpPr>
          <p:nvPr>
            <p:ph type="body" idx="14" hasCustomPrompt="1"/>
          </p:nvPr>
        </p:nvSpPr>
        <p:spPr>
          <a:xfrm>
            <a:off x="6286499" y="1371601"/>
            <a:ext cx="5524500" cy="822960"/>
          </a:xfrm>
        </p:spPr>
        <p:txBody>
          <a:bodyPr anchor="t"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Place headline here 24pt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6B6533C5-6F53-46C1-904B-4A15BC734E7D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381000" y="5874026"/>
            <a:ext cx="5524500" cy="437873"/>
          </a:xfrm>
        </p:spPr>
        <p:txBody>
          <a:bodyPr anchor="t"/>
          <a:lstStyle>
            <a:lvl1pPr marL="0" indent="0" defTabSz="228600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 sz="1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Place more info here 12pt</a:t>
            </a:r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842901BF-D744-42DD-805A-32CB37B9D8BC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6286499" y="5874026"/>
            <a:ext cx="5524500" cy="437873"/>
          </a:xfrm>
        </p:spPr>
        <p:txBody>
          <a:bodyPr vert="horz" lIns="0" tIns="0" rIns="0" bIns="0" rtlCol="0" anchor="t">
            <a:noAutofit/>
          </a:bodyPr>
          <a:lstStyle>
            <a:lvl1pPr marL="0" indent="0" defTabSz="228600">
              <a:buNone/>
              <a:defRPr lang="en-US" sz="1200" dirty="0"/>
            </a:lvl1pPr>
          </a:lstStyle>
          <a:p>
            <a:pPr lvl="0"/>
            <a:r>
              <a:rPr lang="en-US"/>
              <a:t>Place more info here 12pt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42700C7-7F8C-8142-B39A-C4519A48B902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380999" y="2194561"/>
            <a:ext cx="5524499" cy="3679465"/>
          </a:xfrm>
        </p:spPr>
        <p:txBody>
          <a:bodyPr/>
          <a:lstStyle>
            <a:lvl1pPr>
              <a:spcAft>
                <a:spcPts val="600"/>
              </a:spcAft>
              <a:defRPr sz="1800"/>
            </a:lvl1pPr>
            <a:lvl2pPr>
              <a:spcAft>
                <a:spcPts val="600"/>
              </a:spcAft>
              <a:defRPr sz="1800"/>
            </a:lvl2pPr>
            <a:lvl3pPr>
              <a:spcAft>
                <a:spcPts val="600"/>
              </a:spcAft>
              <a:defRPr sz="1800"/>
            </a:lvl3pPr>
            <a:lvl4pPr>
              <a:spcAft>
                <a:spcPts val="600"/>
              </a:spcAft>
              <a:defRPr sz="1600"/>
            </a:lvl4pPr>
            <a:lvl5pPr>
              <a:spcAft>
                <a:spcPts val="600"/>
              </a:spcAft>
              <a:defRPr sz="1600"/>
            </a:lvl5pPr>
            <a:lvl6pPr>
              <a:defRPr sz="1200"/>
            </a:lvl6pPr>
          </a:lstStyle>
          <a:p>
            <a:pPr lvl="0"/>
            <a:r>
              <a:rPr lang="en-US"/>
              <a:t>Place text here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r>
              <a:rPr lang="en-US"/>
              <a:t>Sixth level</a:t>
            </a:r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B1D4973F-C5A4-0C42-BA05-26E23A1AE857}"/>
              </a:ext>
            </a:extLst>
          </p:cNvPr>
          <p:cNvSpPr>
            <a:spLocks noGrp="1"/>
          </p:cNvSpPr>
          <p:nvPr>
            <p:ph sz="half" idx="18" hasCustomPrompt="1"/>
          </p:nvPr>
        </p:nvSpPr>
        <p:spPr>
          <a:xfrm>
            <a:off x="6286500" y="2194561"/>
            <a:ext cx="5524499" cy="3679465"/>
          </a:xfrm>
        </p:spPr>
        <p:txBody>
          <a:bodyPr/>
          <a:lstStyle>
            <a:lvl1pPr>
              <a:spcAft>
                <a:spcPts val="600"/>
              </a:spcAft>
              <a:defRPr sz="1800"/>
            </a:lvl1pPr>
            <a:lvl2pPr>
              <a:spcAft>
                <a:spcPts val="600"/>
              </a:spcAft>
              <a:defRPr sz="1800"/>
            </a:lvl2pPr>
            <a:lvl3pPr>
              <a:spcAft>
                <a:spcPts val="600"/>
              </a:spcAft>
              <a:defRPr sz="1800"/>
            </a:lvl3pPr>
            <a:lvl4pPr>
              <a:spcAft>
                <a:spcPts val="600"/>
              </a:spcAft>
              <a:defRPr sz="1600"/>
            </a:lvl4pPr>
            <a:lvl5pPr>
              <a:spcAft>
                <a:spcPts val="600"/>
              </a:spcAft>
              <a:defRPr sz="1600"/>
            </a:lvl5pPr>
            <a:lvl6pPr>
              <a:defRPr sz="1200"/>
            </a:lvl6pPr>
          </a:lstStyle>
          <a:p>
            <a:pPr lvl="0"/>
            <a:r>
              <a:rPr lang="en-US"/>
              <a:t>Place text here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r>
              <a:rPr lang="en-US"/>
              <a:t>Sixth level</a:t>
            </a:r>
          </a:p>
        </p:txBody>
      </p:sp>
    </p:spTree>
    <p:extLst>
      <p:ext uri="{BB962C8B-B14F-4D97-AF65-F5344CB8AC3E}">
        <p14:creationId xmlns:p14="http://schemas.microsoft.com/office/powerpoint/2010/main" val="31803174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64">
          <p15:clr>
            <a:srgbClr val="5ACBF0"/>
          </p15:clr>
        </p15:guide>
        <p15:guide id="2" pos="3720">
          <p15:clr>
            <a:srgbClr val="5ACBF0"/>
          </p15:clr>
        </p15:guide>
        <p15:guide id="3" pos="3960">
          <p15:clr>
            <a:srgbClr val="5ACBF0"/>
          </p15:clr>
        </p15:guide>
      </p15:sldGuideLst>
    </p:ext>
  </p:extLs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umns 3 -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51A5E4-3909-4229-80CB-2E4CA2A5B2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001" y="380999"/>
            <a:ext cx="11429999" cy="990602"/>
          </a:xfrm>
        </p:spPr>
        <p:txBody>
          <a:bodyPr/>
          <a:lstStyle/>
          <a:p>
            <a:r>
              <a:rPr lang="en-GB"/>
              <a:t>Place headline here (36pt, min 30pt)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9BBD74-54FD-481F-B3FD-0CE5318F281F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81000" y="2286000"/>
            <a:ext cx="3556000" cy="822960"/>
          </a:xfrm>
        </p:spPr>
        <p:txBody>
          <a:bodyPr anchor="t"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Place headline here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2BA4C27-1C65-4465-A8B1-ACE92701B4D0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381000" y="3108960"/>
            <a:ext cx="3556000" cy="2725310"/>
          </a:xfrm>
        </p:spPr>
        <p:txBody>
          <a:bodyPr/>
          <a:lstStyle>
            <a:lvl1pPr>
              <a:spcAft>
                <a:spcPts val="600"/>
              </a:spcAft>
              <a:defRPr sz="1800"/>
            </a:lvl1pPr>
            <a:lvl2pPr>
              <a:spcAft>
                <a:spcPts val="600"/>
              </a:spcAft>
              <a:defRPr sz="1800"/>
            </a:lvl2pPr>
            <a:lvl3pPr>
              <a:spcAft>
                <a:spcPts val="600"/>
              </a:spcAft>
              <a:defRPr sz="1800"/>
            </a:lvl3pPr>
            <a:lvl4pPr>
              <a:spcAft>
                <a:spcPts val="600"/>
              </a:spcAft>
              <a:defRPr sz="1600"/>
            </a:lvl4pPr>
            <a:lvl5pPr>
              <a:spcAft>
                <a:spcPts val="600"/>
              </a:spcAft>
              <a:defRPr sz="1600"/>
            </a:lvl5pPr>
            <a:lvl6pPr>
              <a:defRPr sz="1200"/>
            </a:lvl6pPr>
          </a:lstStyle>
          <a:p>
            <a:pPr lvl="0"/>
            <a:r>
              <a:rPr lang="en-US"/>
              <a:t>Place text here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r>
              <a:rPr lang="en-US"/>
              <a:t>Sixth level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72341109-26F6-4227-8890-EA8EB1C0EBBA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381000" y="1828800"/>
            <a:ext cx="3556000" cy="457200"/>
          </a:xfr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#</a:t>
            </a:r>
            <a:endParaRPr lang="en-US"/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65274935-A310-47A1-ACB7-150C9A4CCBD8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4318000" y="2286000"/>
            <a:ext cx="3556000" cy="822960"/>
          </a:xfrm>
        </p:spPr>
        <p:txBody>
          <a:bodyPr anchor="t"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Place headline here</a:t>
            </a:r>
          </a:p>
        </p:txBody>
      </p:sp>
      <p:sp>
        <p:nvSpPr>
          <p:cNvPr id="23" name="Content Placeholder 3">
            <a:extLst>
              <a:ext uri="{FF2B5EF4-FFF2-40B4-BE49-F238E27FC236}">
                <a16:creationId xmlns:a16="http://schemas.microsoft.com/office/drawing/2014/main" id="{DB26F5FE-8482-4C00-99C1-3FC3BEEE82C8}"/>
              </a:ext>
            </a:extLst>
          </p:cNvPr>
          <p:cNvSpPr>
            <a:spLocks noGrp="1"/>
          </p:cNvSpPr>
          <p:nvPr>
            <p:ph sz="half" idx="20" hasCustomPrompt="1"/>
          </p:nvPr>
        </p:nvSpPr>
        <p:spPr>
          <a:xfrm>
            <a:off x="4318000" y="3108960"/>
            <a:ext cx="3556000" cy="2725310"/>
          </a:xfrm>
        </p:spPr>
        <p:txBody>
          <a:bodyPr/>
          <a:lstStyle>
            <a:lvl1pPr>
              <a:spcAft>
                <a:spcPts val="600"/>
              </a:spcAft>
              <a:defRPr sz="1800"/>
            </a:lvl1pPr>
            <a:lvl2pPr>
              <a:spcAft>
                <a:spcPts val="600"/>
              </a:spcAft>
              <a:defRPr sz="1800"/>
            </a:lvl2pPr>
            <a:lvl3pPr>
              <a:spcAft>
                <a:spcPts val="600"/>
              </a:spcAft>
              <a:defRPr sz="1800"/>
            </a:lvl3pPr>
            <a:lvl4pPr>
              <a:spcAft>
                <a:spcPts val="600"/>
              </a:spcAft>
              <a:defRPr sz="1600"/>
            </a:lvl4pPr>
            <a:lvl5pPr>
              <a:spcAft>
                <a:spcPts val="600"/>
              </a:spcAft>
              <a:defRPr sz="1600"/>
            </a:lvl5pPr>
            <a:lvl6pPr>
              <a:def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</a:lstStyle>
          <a:p>
            <a:pPr lvl="0"/>
            <a:r>
              <a:rPr lang="en-US"/>
              <a:t>Place text here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marL="11113" lvl="5" indent="0" algn="l" defTabSz="2286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Graphik" panose="020B0503030202060203" pitchFamily="34" charset="0"/>
              <a:buNone/>
              <a:tabLst/>
            </a:pPr>
            <a:r>
              <a:rPr lang="en-US"/>
              <a:t>Sixth level</a:t>
            </a:r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6F91AD4F-1A63-495D-A741-37A4A9D585AA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4318000" y="1828800"/>
            <a:ext cx="3556000" cy="457200"/>
          </a:xfr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#</a:t>
            </a:r>
            <a:endParaRPr lang="en-US"/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9B33E71D-D540-47A3-B3BA-2FFF7F53FF11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8255000" y="2286000"/>
            <a:ext cx="3556000" cy="822960"/>
          </a:xfrm>
        </p:spPr>
        <p:txBody>
          <a:bodyPr anchor="t"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Place headline here</a:t>
            </a:r>
          </a:p>
        </p:txBody>
      </p:sp>
      <p:sp>
        <p:nvSpPr>
          <p:cNvPr id="26" name="Content Placeholder 3">
            <a:extLst>
              <a:ext uri="{FF2B5EF4-FFF2-40B4-BE49-F238E27FC236}">
                <a16:creationId xmlns:a16="http://schemas.microsoft.com/office/drawing/2014/main" id="{CBA38EFA-DE92-462D-AAF3-DE465A478568}"/>
              </a:ext>
            </a:extLst>
          </p:cNvPr>
          <p:cNvSpPr>
            <a:spLocks noGrp="1"/>
          </p:cNvSpPr>
          <p:nvPr>
            <p:ph sz="half" idx="23" hasCustomPrompt="1"/>
          </p:nvPr>
        </p:nvSpPr>
        <p:spPr>
          <a:xfrm>
            <a:off x="8255000" y="3108960"/>
            <a:ext cx="3556000" cy="2725310"/>
          </a:xfrm>
        </p:spPr>
        <p:txBody>
          <a:bodyPr/>
          <a:lstStyle>
            <a:lvl1pPr>
              <a:spcAft>
                <a:spcPts val="600"/>
              </a:spcAft>
              <a:defRPr sz="1800"/>
            </a:lvl1pPr>
            <a:lvl2pPr>
              <a:spcAft>
                <a:spcPts val="600"/>
              </a:spcAft>
              <a:defRPr sz="1800"/>
            </a:lvl2pPr>
            <a:lvl3pPr>
              <a:spcAft>
                <a:spcPts val="600"/>
              </a:spcAft>
              <a:defRPr sz="1800"/>
            </a:lvl3pPr>
            <a:lvl4pPr>
              <a:spcAft>
                <a:spcPts val="600"/>
              </a:spcAft>
              <a:defRPr sz="1600"/>
            </a:lvl4pPr>
            <a:lvl5pPr>
              <a:spcAft>
                <a:spcPts val="600"/>
              </a:spcAft>
              <a:defRPr sz="1600"/>
            </a:lvl5pPr>
            <a:lvl6pPr>
              <a:def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</a:lstStyle>
          <a:p>
            <a:pPr lvl="0"/>
            <a:r>
              <a:rPr lang="en-US"/>
              <a:t>Place text here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marL="11113" lvl="5" indent="0" algn="l" defTabSz="2286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Font typeface="Graphik" panose="020B0503030202060203" pitchFamily="34" charset="0"/>
              <a:buNone/>
              <a:tabLst/>
            </a:pPr>
            <a:r>
              <a:rPr lang="en-US"/>
              <a:t>Sixth level</a:t>
            </a:r>
          </a:p>
        </p:txBody>
      </p:sp>
      <p:sp>
        <p:nvSpPr>
          <p:cNvPr id="27" name="Text Placeholder 2">
            <a:extLst>
              <a:ext uri="{FF2B5EF4-FFF2-40B4-BE49-F238E27FC236}">
                <a16:creationId xmlns:a16="http://schemas.microsoft.com/office/drawing/2014/main" id="{93F1B026-22B9-4DC5-B7C8-C26593A206F4}"/>
              </a:ext>
            </a:extLst>
          </p:cNvPr>
          <p:cNvSpPr>
            <a:spLocks noGrp="1"/>
          </p:cNvSpPr>
          <p:nvPr>
            <p:ph type="body" idx="24" hasCustomPrompt="1"/>
          </p:nvPr>
        </p:nvSpPr>
        <p:spPr>
          <a:xfrm>
            <a:off x="8255000" y="1828800"/>
            <a:ext cx="3556000" cy="457200"/>
          </a:xfr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#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113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64">
          <p15:clr>
            <a:srgbClr val="5ACBF0"/>
          </p15:clr>
        </p15:guide>
      </p15:sldGuideLst>
    </p:ext>
  </p:extLs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umns 4 -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51A5E4-3909-4229-80CB-2E4CA2A5B2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001" y="380999"/>
            <a:ext cx="11429999" cy="990602"/>
          </a:xfrm>
        </p:spPr>
        <p:txBody>
          <a:bodyPr/>
          <a:lstStyle/>
          <a:p>
            <a:r>
              <a:rPr lang="en-GB"/>
              <a:t>Place headline here (36pt, min 30pt)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9BBD74-54FD-481F-B3FD-0CE5318F281F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81000" y="2286000"/>
            <a:ext cx="2571749" cy="822960"/>
          </a:xfrm>
        </p:spPr>
        <p:txBody>
          <a:bodyPr anchor="t"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Place headline here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72341109-26F6-4227-8890-EA8EB1C0EBBA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381000" y="1828800"/>
            <a:ext cx="2571749" cy="457200"/>
          </a:xfr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#</a:t>
            </a:r>
            <a:endParaRPr lang="en-US"/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65274935-A310-47A1-ACB7-150C9A4CCBD8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3333750" y="2286000"/>
            <a:ext cx="2571750" cy="822960"/>
          </a:xfrm>
        </p:spPr>
        <p:txBody>
          <a:bodyPr anchor="t"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Place headline here</a:t>
            </a:r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6F91AD4F-1A63-495D-A741-37A4A9D585AA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3333750" y="1828800"/>
            <a:ext cx="2571750" cy="457200"/>
          </a:xfr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#</a:t>
            </a:r>
            <a:endParaRPr lang="en-US"/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9B33E71D-D540-47A3-B3BA-2FFF7F53FF11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6286500" y="2286000"/>
            <a:ext cx="2571750" cy="822960"/>
          </a:xfrm>
        </p:spPr>
        <p:txBody>
          <a:bodyPr anchor="t"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Place headline here</a:t>
            </a:r>
          </a:p>
        </p:txBody>
      </p:sp>
      <p:sp>
        <p:nvSpPr>
          <p:cNvPr id="27" name="Text Placeholder 2">
            <a:extLst>
              <a:ext uri="{FF2B5EF4-FFF2-40B4-BE49-F238E27FC236}">
                <a16:creationId xmlns:a16="http://schemas.microsoft.com/office/drawing/2014/main" id="{93F1B026-22B9-4DC5-B7C8-C26593A206F4}"/>
              </a:ext>
            </a:extLst>
          </p:cNvPr>
          <p:cNvSpPr>
            <a:spLocks noGrp="1"/>
          </p:cNvSpPr>
          <p:nvPr>
            <p:ph type="body" idx="24" hasCustomPrompt="1"/>
          </p:nvPr>
        </p:nvSpPr>
        <p:spPr>
          <a:xfrm>
            <a:off x="6286500" y="1828800"/>
            <a:ext cx="2571750" cy="457200"/>
          </a:xfr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#</a:t>
            </a:r>
            <a:endParaRPr lang="en-US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6973701C-90E3-449B-A44A-0C66B0945601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9239250" y="2286000"/>
            <a:ext cx="2571750" cy="822960"/>
          </a:xfrm>
        </p:spPr>
        <p:txBody>
          <a:bodyPr anchor="t"/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Place headline here</a:t>
            </a:r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D6CB018D-34A3-4417-AE76-9BB3793F0332}"/>
              </a:ext>
            </a:extLst>
          </p:cNvPr>
          <p:cNvSpPr>
            <a:spLocks noGrp="1"/>
          </p:cNvSpPr>
          <p:nvPr>
            <p:ph type="body" idx="27" hasCustomPrompt="1"/>
          </p:nvPr>
        </p:nvSpPr>
        <p:spPr>
          <a:xfrm>
            <a:off x="9239250" y="1828800"/>
            <a:ext cx="2571750" cy="457200"/>
          </a:xfrm>
        </p:spPr>
        <p:txBody>
          <a:bodyPr anchor="t"/>
          <a:lstStyle>
            <a:lvl1pPr marL="0" indent="0">
              <a:spcAft>
                <a:spcPts val="0"/>
              </a:spcAft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#</a:t>
            </a:r>
            <a:endParaRPr lang="en-US"/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3BDC2B1A-D3A0-C04B-AEDB-0389C637EF1A}"/>
              </a:ext>
            </a:extLst>
          </p:cNvPr>
          <p:cNvSpPr>
            <a:spLocks noGrp="1"/>
          </p:cNvSpPr>
          <p:nvPr>
            <p:ph sz="half" idx="28" hasCustomPrompt="1"/>
          </p:nvPr>
        </p:nvSpPr>
        <p:spPr>
          <a:xfrm>
            <a:off x="381000" y="3108960"/>
            <a:ext cx="2571749" cy="2725310"/>
          </a:xfrm>
        </p:spPr>
        <p:txBody>
          <a:bodyPr/>
          <a:lstStyle>
            <a:lvl1pPr>
              <a:spcAft>
                <a:spcPts val="600"/>
              </a:spcAft>
              <a:defRPr sz="1800"/>
            </a:lvl1pPr>
            <a:lvl2pPr>
              <a:spcAft>
                <a:spcPts val="600"/>
              </a:spcAft>
              <a:defRPr sz="1800"/>
            </a:lvl2pPr>
            <a:lvl3pPr>
              <a:spcAft>
                <a:spcPts val="600"/>
              </a:spcAft>
              <a:defRPr sz="1800"/>
            </a:lvl3pPr>
            <a:lvl4pPr>
              <a:spcAft>
                <a:spcPts val="600"/>
              </a:spcAft>
              <a:defRPr sz="1600"/>
            </a:lvl4pPr>
            <a:lvl5pPr>
              <a:spcAft>
                <a:spcPts val="600"/>
              </a:spcAft>
              <a:defRPr sz="1600"/>
            </a:lvl5pPr>
            <a:lvl6pPr>
              <a:defRPr sz="1200"/>
            </a:lvl6pPr>
          </a:lstStyle>
          <a:p>
            <a:pPr lvl="0"/>
            <a:r>
              <a:rPr lang="en-US"/>
              <a:t>Place text here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r>
              <a:rPr lang="en-US"/>
              <a:t>Sixth level</a:t>
            </a:r>
          </a:p>
        </p:txBody>
      </p:sp>
      <p:sp>
        <p:nvSpPr>
          <p:cNvPr id="17" name="Content Placeholder 3">
            <a:extLst>
              <a:ext uri="{FF2B5EF4-FFF2-40B4-BE49-F238E27FC236}">
                <a16:creationId xmlns:a16="http://schemas.microsoft.com/office/drawing/2014/main" id="{40F6CE73-9C88-264F-A7F2-A3D2B2D1938B}"/>
              </a:ext>
            </a:extLst>
          </p:cNvPr>
          <p:cNvSpPr>
            <a:spLocks noGrp="1"/>
          </p:cNvSpPr>
          <p:nvPr>
            <p:ph sz="half" idx="29" hasCustomPrompt="1"/>
          </p:nvPr>
        </p:nvSpPr>
        <p:spPr>
          <a:xfrm>
            <a:off x="3333751" y="3108960"/>
            <a:ext cx="2571749" cy="2725310"/>
          </a:xfrm>
        </p:spPr>
        <p:txBody>
          <a:bodyPr/>
          <a:lstStyle>
            <a:lvl1pPr>
              <a:spcAft>
                <a:spcPts val="600"/>
              </a:spcAft>
              <a:defRPr sz="1800"/>
            </a:lvl1pPr>
            <a:lvl2pPr>
              <a:spcAft>
                <a:spcPts val="600"/>
              </a:spcAft>
              <a:defRPr sz="1800"/>
            </a:lvl2pPr>
            <a:lvl3pPr>
              <a:spcAft>
                <a:spcPts val="600"/>
              </a:spcAft>
              <a:defRPr sz="1800"/>
            </a:lvl3pPr>
            <a:lvl4pPr>
              <a:spcAft>
                <a:spcPts val="600"/>
              </a:spcAft>
              <a:defRPr sz="1600"/>
            </a:lvl4pPr>
            <a:lvl5pPr>
              <a:spcAft>
                <a:spcPts val="600"/>
              </a:spcAft>
              <a:defRPr sz="1600"/>
            </a:lvl5pPr>
            <a:lvl6pPr>
              <a:defRPr sz="1200"/>
            </a:lvl6pPr>
          </a:lstStyle>
          <a:p>
            <a:pPr lvl="0"/>
            <a:r>
              <a:rPr lang="en-US"/>
              <a:t>Place text here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r>
              <a:rPr lang="en-US"/>
              <a:t>Sixth level</a:t>
            </a:r>
          </a:p>
        </p:txBody>
      </p:sp>
      <p:sp>
        <p:nvSpPr>
          <p:cNvPr id="28" name="Content Placeholder 3">
            <a:extLst>
              <a:ext uri="{FF2B5EF4-FFF2-40B4-BE49-F238E27FC236}">
                <a16:creationId xmlns:a16="http://schemas.microsoft.com/office/drawing/2014/main" id="{5F289FE6-F2A2-784D-9D31-047C10F04CDF}"/>
              </a:ext>
            </a:extLst>
          </p:cNvPr>
          <p:cNvSpPr>
            <a:spLocks noGrp="1"/>
          </p:cNvSpPr>
          <p:nvPr>
            <p:ph sz="half" idx="30" hasCustomPrompt="1"/>
          </p:nvPr>
        </p:nvSpPr>
        <p:spPr>
          <a:xfrm>
            <a:off x="6286501" y="3108960"/>
            <a:ext cx="2571749" cy="2725310"/>
          </a:xfrm>
        </p:spPr>
        <p:txBody>
          <a:bodyPr/>
          <a:lstStyle>
            <a:lvl1pPr>
              <a:spcAft>
                <a:spcPts val="600"/>
              </a:spcAft>
              <a:defRPr sz="1800"/>
            </a:lvl1pPr>
            <a:lvl2pPr>
              <a:spcAft>
                <a:spcPts val="600"/>
              </a:spcAft>
              <a:defRPr sz="1800"/>
            </a:lvl2pPr>
            <a:lvl3pPr>
              <a:spcAft>
                <a:spcPts val="600"/>
              </a:spcAft>
              <a:defRPr sz="1800"/>
            </a:lvl3pPr>
            <a:lvl4pPr>
              <a:spcAft>
                <a:spcPts val="600"/>
              </a:spcAft>
              <a:defRPr sz="1600"/>
            </a:lvl4pPr>
            <a:lvl5pPr>
              <a:spcAft>
                <a:spcPts val="600"/>
              </a:spcAft>
              <a:defRPr sz="1600"/>
            </a:lvl5pPr>
            <a:lvl6pPr>
              <a:defRPr sz="1200"/>
            </a:lvl6pPr>
          </a:lstStyle>
          <a:p>
            <a:pPr lvl="0"/>
            <a:r>
              <a:rPr lang="en-US"/>
              <a:t>Place text here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r>
              <a:rPr lang="en-US"/>
              <a:t>Sixth level</a:t>
            </a:r>
          </a:p>
        </p:txBody>
      </p:sp>
      <p:sp>
        <p:nvSpPr>
          <p:cNvPr id="29" name="Content Placeholder 3">
            <a:extLst>
              <a:ext uri="{FF2B5EF4-FFF2-40B4-BE49-F238E27FC236}">
                <a16:creationId xmlns:a16="http://schemas.microsoft.com/office/drawing/2014/main" id="{A079B5C1-1D0F-8F40-A376-4AE3B49D1B5A}"/>
              </a:ext>
            </a:extLst>
          </p:cNvPr>
          <p:cNvSpPr>
            <a:spLocks noGrp="1"/>
          </p:cNvSpPr>
          <p:nvPr>
            <p:ph sz="half" idx="31" hasCustomPrompt="1"/>
          </p:nvPr>
        </p:nvSpPr>
        <p:spPr>
          <a:xfrm>
            <a:off x="9239251" y="3108960"/>
            <a:ext cx="2571749" cy="2725310"/>
          </a:xfrm>
        </p:spPr>
        <p:txBody>
          <a:bodyPr/>
          <a:lstStyle>
            <a:lvl1pPr>
              <a:spcAft>
                <a:spcPts val="600"/>
              </a:spcAft>
              <a:defRPr sz="1800"/>
            </a:lvl1pPr>
            <a:lvl2pPr>
              <a:spcAft>
                <a:spcPts val="600"/>
              </a:spcAft>
              <a:defRPr sz="1800"/>
            </a:lvl2pPr>
            <a:lvl3pPr>
              <a:spcAft>
                <a:spcPts val="600"/>
              </a:spcAft>
              <a:defRPr sz="1800"/>
            </a:lvl3pPr>
            <a:lvl4pPr>
              <a:spcAft>
                <a:spcPts val="600"/>
              </a:spcAft>
              <a:defRPr sz="1600"/>
            </a:lvl4pPr>
            <a:lvl5pPr>
              <a:spcAft>
                <a:spcPts val="600"/>
              </a:spcAft>
              <a:defRPr sz="1600"/>
            </a:lvl5pPr>
            <a:lvl6pPr>
              <a:defRPr sz="1200"/>
            </a:lvl6pPr>
          </a:lstStyle>
          <a:p>
            <a:pPr lvl="0"/>
            <a:r>
              <a:rPr lang="en-US"/>
              <a:t>Place text here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r>
              <a:rPr lang="en-US"/>
              <a:t>Sixth level</a:t>
            </a:r>
          </a:p>
        </p:txBody>
      </p:sp>
    </p:spTree>
    <p:extLst>
      <p:ext uri="{BB962C8B-B14F-4D97-AF65-F5344CB8AC3E}">
        <p14:creationId xmlns:p14="http://schemas.microsoft.com/office/powerpoint/2010/main" val="18561839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64">
          <p15:clr>
            <a:srgbClr val="5ACBF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Image - Large GTS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667CB869-86C7-4B5D-B21D-C7104400ECF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55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Date Placeholder 10">
            <a:extLst>
              <a:ext uri="{FF2B5EF4-FFF2-40B4-BE49-F238E27FC236}">
                <a16:creationId xmlns:a16="http://schemas.microsoft.com/office/drawing/2014/main" id="{47AA0BD1-514A-4E33-A0FD-DF2342E7904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81000" y="5282245"/>
            <a:ext cx="3102015" cy="245276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marL="0" algn="l" defTabSz="914400" rtl="0" eaLnBrk="1" latinLnBrk="0" hangingPunct="1">
              <a:defRPr lang="en-US" sz="1400" b="1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1EF6557B-1FAD-4B21-979D-AF32AE2ABE3A}" type="datetime2">
              <a:rPr lang="en-US" smtClean="0"/>
              <a:t>Friday, September 23, 2022</a:t>
            </a:fld>
            <a:endParaRPr lang="en-US"/>
          </a:p>
        </p:txBody>
      </p:sp>
      <p:sp>
        <p:nvSpPr>
          <p:cNvPr id="11" name="Text Placeholder 16">
            <a:extLst>
              <a:ext uri="{FF2B5EF4-FFF2-40B4-BE49-F238E27FC236}">
                <a16:creationId xmlns:a16="http://schemas.microsoft.com/office/drawing/2014/main" id="{B2BDB7F4-6E1D-4904-AD31-0A33E91A2E6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1000" y="5527522"/>
            <a:ext cx="3102015" cy="530687"/>
          </a:xfrm>
        </p:spPr>
        <p:txBody>
          <a:bodyPr/>
          <a:lstStyle>
            <a:lvl1pPr marL="0" indent="0" algn="l" defTabSz="914400" rtl="0" eaLnBrk="1" latinLnBrk="0" hangingPunct="1">
              <a:spcAft>
                <a:spcPts val="0"/>
              </a:spcAft>
              <a:buNone/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algn="l" defTabSz="914400" rtl="0" eaLnBrk="1" latinLnBrk="0" hangingPunct="1">
              <a:spcAft>
                <a:spcPts val="0"/>
              </a:spcAft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algn="l" defTabSz="914400" rtl="0" eaLnBrk="1" latinLnBrk="0" hangingPunct="1">
              <a:spcAft>
                <a:spcPts val="0"/>
              </a:spcAft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algn="l" defTabSz="914400" rtl="0" eaLnBrk="1" latinLnBrk="0" hangingPunct="1">
              <a:spcAft>
                <a:spcPts val="0"/>
              </a:spcAft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algn="l" defTabSz="914400" rtl="0" eaLnBrk="1" latinLnBrk="0" hangingPunct="1">
              <a:spcAft>
                <a:spcPts val="0"/>
              </a:spcAft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Presenter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467DB53-62C4-4756-975D-61C7B1206CEF}"/>
              </a:ext>
            </a:extLst>
          </p:cNvPr>
          <p:cNvSpPr txBox="1"/>
          <p:nvPr userDrawn="1"/>
        </p:nvSpPr>
        <p:spPr>
          <a:xfrm>
            <a:off x="0" y="-257908"/>
            <a:ext cx="6096000" cy="25790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</a:rPr>
              <a:t>Format Background… &gt; Picture or texture fill &gt; Set to one of the provided selections in the image library</a:t>
            </a:r>
            <a:endParaRPr kumimoji="0" lang="en-US" sz="800" b="0" i="0" u="none" strike="noStrike" kern="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0772B66-01D8-4BE7-AE8E-C64CA1CF266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81001" y="1429154"/>
            <a:ext cx="5152292" cy="2255710"/>
          </a:xfrm>
        </p:spPr>
        <p:txBody>
          <a:bodyPr anchor="b"/>
          <a:lstStyle>
            <a:lvl1pPr algn="l">
              <a:lnSpc>
                <a:spcPct val="90000"/>
              </a:lnSpc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/>
              <a:t>Place presentation title here 48pt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9D1A883-A380-48BD-9784-E5D4EAA2714C}"/>
              </a:ext>
            </a:extLst>
          </p:cNvPr>
          <p:cNvSpPr txBox="1"/>
          <p:nvPr userDrawn="1"/>
        </p:nvSpPr>
        <p:spPr>
          <a:xfrm>
            <a:off x="381000" y="6058209"/>
            <a:ext cx="3112110" cy="253691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marL="0" marR="0" lvl="0" indent="0" algn="l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>
                <a:ln>
                  <a:noFill/>
                </a:ln>
                <a:solidFill>
                  <a:srgbClr val="FFFFFF">
                    <a:alpha val="75000"/>
                  </a:srgbClr>
                </a:solidFill>
                <a:effectLst/>
                <a:uLnTx/>
                <a:uFillTx/>
              </a:rPr>
              <a:t>Copyright © 2020 Accenture. All rights reserved.</a:t>
            </a: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>
                  <a:alpha val="75000"/>
                </a:srgbClr>
              </a:solidFill>
              <a:effectLst/>
              <a:uLnTx/>
              <a:uFillTx/>
            </a:endParaRPr>
          </a:p>
        </p:txBody>
      </p:sp>
      <p:sp>
        <p:nvSpPr>
          <p:cNvPr id="19" name="Text Placeholder 15">
            <a:extLst>
              <a:ext uri="{FF2B5EF4-FFF2-40B4-BE49-F238E27FC236}">
                <a16:creationId xmlns:a16="http://schemas.microsoft.com/office/drawing/2014/main" id="{BC9F1450-A172-44DF-9DE8-E6487649728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81001" y="3871190"/>
            <a:ext cx="5152292" cy="1092846"/>
          </a:xfrm>
        </p:spPr>
        <p:txBody>
          <a:bodyPr vert="horz" lIns="0" tIns="0" rIns="0" bIns="0" rtlCol="0">
            <a:noAutofit/>
          </a:bodyPr>
          <a:lstStyle>
            <a:lvl1pPr marL="0" indent="0" algn="l">
              <a:lnSpc>
                <a:spcPct val="90000"/>
              </a:lnSpc>
              <a:buNone/>
              <a:defRPr lang="en-US" sz="2400" i="0" spc="0" dirty="0" smtClean="0">
                <a:solidFill>
                  <a:schemeClr val="tx1"/>
                </a:solidFill>
                <a:latin typeface="GT Sectra Fine"/>
              </a:defRPr>
            </a:lvl1pPr>
            <a:lvl2pPr marL="0" algn="ctr">
              <a:lnSpc>
                <a:spcPct val="90000"/>
              </a:lnSpc>
              <a:spcAft>
                <a:spcPts val="600"/>
              </a:spcAft>
              <a:defRPr lang="en-US" sz="2400" dirty="0" smtClean="0">
                <a:solidFill>
                  <a:srgbClr val="E6DCFF"/>
                </a:solidFill>
                <a:latin typeface="GT Sectra Fine" panose="00000500000000000000" pitchFamily="50" charset="0"/>
              </a:defRPr>
            </a:lvl2pPr>
            <a:lvl3pPr marL="0" algn="ctr">
              <a:lnSpc>
                <a:spcPct val="90000"/>
              </a:lnSpc>
              <a:spcAft>
                <a:spcPts val="600"/>
              </a:spcAft>
              <a:defRPr lang="en-US" sz="2400" dirty="0" smtClean="0">
                <a:solidFill>
                  <a:srgbClr val="E6DCFF"/>
                </a:solidFill>
                <a:latin typeface="GT Sectra Fine" panose="00000500000000000000" pitchFamily="50" charset="0"/>
              </a:defRPr>
            </a:lvl3pPr>
            <a:lvl4pPr marL="0" algn="ctr">
              <a:lnSpc>
                <a:spcPct val="90000"/>
              </a:lnSpc>
              <a:spcAft>
                <a:spcPts val="600"/>
              </a:spcAft>
              <a:defRPr lang="en-US" sz="2400" dirty="0" smtClean="0">
                <a:solidFill>
                  <a:srgbClr val="E6DCFF"/>
                </a:solidFill>
                <a:latin typeface="GT Sectra Fine" panose="00000500000000000000" pitchFamily="50" charset="0"/>
              </a:defRPr>
            </a:lvl4pPr>
            <a:lvl5pPr marL="0" algn="ctr">
              <a:lnSpc>
                <a:spcPct val="90000"/>
              </a:lnSpc>
              <a:spcAft>
                <a:spcPts val="600"/>
              </a:spcAft>
              <a:defRPr lang="en-US" sz="2400" dirty="0">
                <a:solidFill>
                  <a:srgbClr val="E6DCFF"/>
                </a:solidFill>
                <a:latin typeface="GT Sectra Fine" panose="00000500000000000000" pitchFamily="50" charset="0"/>
              </a:defRPr>
            </a:lvl5pPr>
          </a:lstStyle>
          <a:p>
            <a:pPr marL="228600" lvl="0" indent="-228600" defTabSz="914400">
              <a:spcAft>
                <a:spcPts val="0"/>
              </a:spcAft>
            </a:pPr>
            <a:r>
              <a:rPr lang="en-US"/>
              <a:t>Place subtitle here in GT Sectra Fine 24pt</a:t>
            </a:r>
          </a:p>
        </p:txBody>
      </p:sp>
    </p:spTree>
    <p:extLst>
      <p:ext uri="{BB962C8B-B14F-4D97-AF65-F5344CB8AC3E}">
        <p14:creationId xmlns:p14="http://schemas.microsoft.com/office/powerpoint/2010/main" val="87195820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3" pos="720">
          <p15:clr>
            <a:srgbClr val="5ACBF0"/>
          </p15:clr>
        </p15:guide>
      </p15:sldGuideLst>
    </p:ext>
  </p:extLs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s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9EC595-3BDB-489C-AB5C-4C48BF9B07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000" y="381000"/>
            <a:ext cx="11430000" cy="91440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/>
              <a:t>Place headline here (36pt, min 30pt)</a:t>
            </a:r>
            <a:endParaRPr lang="en-US"/>
          </a:p>
        </p:txBody>
      </p:sp>
      <p:sp>
        <p:nvSpPr>
          <p:cNvPr id="15" name="Picture Placeholder 13">
            <a:extLst>
              <a:ext uri="{FF2B5EF4-FFF2-40B4-BE49-F238E27FC236}">
                <a16:creationId xmlns:a16="http://schemas.microsoft.com/office/drawing/2014/main" id="{BD757F29-5B8C-430C-B53D-FA44B1887B4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13771" y="2098874"/>
            <a:ext cx="1312792" cy="1312792"/>
          </a:xfrm>
          <a:noFill/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1800" b="0"/>
            </a:lvl1pPr>
          </a:lstStyle>
          <a:p>
            <a:r>
              <a:rPr lang="en-GB"/>
              <a:t>Add icon</a:t>
            </a:r>
            <a:endParaRPr lang="en-US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4C854DFB-B17D-45CF-98C3-3882DBE2C32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77415" y="3898900"/>
            <a:ext cx="1985504" cy="1677926"/>
          </a:xfrm>
        </p:spPr>
        <p:txBody>
          <a:bodyPr/>
          <a:lstStyle>
            <a:lvl1pPr marL="0" indent="0" algn="ctr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None/>
              <a:defRPr sz="2000" b="1"/>
            </a:lvl1pPr>
            <a:lvl2pPr marL="0" indent="0" algn="ctr">
              <a:spcAft>
                <a:spcPts val="600"/>
              </a:spcAft>
              <a:buNone/>
              <a:defRPr sz="1600"/>
            </a:lvl2pPr>
            <a:lvl3pPr marL="0" indent="0" algn="ctr">
              <a:spcAft>
                <a:spcPts val="600"/>
              </a:spcAft>
              <a:buNone/>
              <a:defRPr sz="1200"/>
            </a:lvl3pPr>
            <a:lvl4pPr marL="182880" indent="-182880" algn="ctr">
              <a:spcAft>
                <a:spcPts val="600"/>
              </a:spcAft>
              <a:buFont typeface="Arial" panose="020B0604020202020204" pitchFamily="34" charset="0"/>
              <a:buChar char="•"/>
              <a:defRPr sz="1200"/>
            </a:lvl4pPr>
            <a:lvl5pPr>
              <a:spcAft>
                <a:spcPts val="600"/>
              </a:spcAft>
              <a:defRPr sz="1600"/>
            </a:lvl5pPr>
          </a:lstStyle>
          <a:p>
            <a:pPr lvl="0"/>
            <a:r>
              <a:rPr lang="en-US"/>
              <a:t>Headline</a:t>
            </a:r>
          </a:p>
          <a:p>
            <a:pPr lvl="1"/>
            <a:r>
              <a:rPr lang="en-US"/>
              <a:t>Details</a:t>
            </a:r>
          </a:p>
          <a:p>
            <a:pPr lvl="2"/>
            <a:r>
              <a:rPr lang="en-US"/>
              <a:t>More details</a:t>
            </a:r>
          </a:p>
          <a:p>
            <a:pPr lvl="3"/>
            <a:r>
              <a:rPr lang="en-US"/>
              <a:t>Bullet point</a:t>
            </a:r>
          </a:p>
        </p:txBody>
      </p:sp>
      <p:sp>
        <p:nvSpPr>
          <p:cNvPr id="16" name="Text Placeholder 21">
            <a:extLst>
              <a:ext uri="{FF2B5EF4-FFF2-40B4-BE49-F238E27FC236}">
                <a16:creationId xmlns:a16="http://schemas.microsoft.com/office/drawing/2014/main" id="{C5D125FD-0D25-4E65-82F5-4E18FE84E47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739435" y="3898900"/>
            <a:ext cx="1985504" cy="1677926"/>
          </a:xfrm>
        </p:spPr>
        <p:txBody>
          <a:bodyPr/>
          <a:lstStyle>
            <a:lvl1pPr marL="0" indent="0" algn="ctr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None/>
              <a:defRPr sz="2000" b="1"/>
            </a:lvl1pPr>
            <a:lvl2pPr marL="0" indent="0" algn="ctr">
              <a:spcAft>
                <a:spcPts val="600"/>
              </a:spcAft>
              <a:buNone/>
              <a:defRPr sz="1600"/>
            </a:lvl2pPr>
            <a:lvl3pPr marL="0" indent="0" algn="ctr">
              <a:spcAft>
                <a:spcPts val="600"/>
              </a:spcAft>
              <a:buNone/>
              <a:defRPr sz="1200"/>
            </a:lvl3pPr>
            <a:lvl4pPr marL="182880" indent="-182880" algn="ctr">
              <a:spcAft>
                <a:spcPts val="600"/>
              </a:spcAft>
              <a:buFont typeface="Arial" panose="020B0604020202020204" pitchFamily="34" charset="0"/>
              <a:buChar char="•"/>
              <a:defRPr sz="1200"/>
            </a:lvl4pPr>
            <a:lvl5pPr>
              <a:spcAft>
                <a:spcPts val="600"/>
              </a:spcAft>
              <a:defRPr sz="1600"/>
            </a:lvl5pPr>
          </a:lstStyle>
          <a:p>
            <a:pPr lvl="0"/>
            <a:r>
              <a:rPr lang="en-US"/>
              <a:t>Headline</a:t>
            </a:r>
          </a:p>
          <a:p>
            <a:pPr lvl="1"/>
            <a:r>
              <a:rPr lang="en-US"/>
              <a:t>Details</a:t>
            </a:r>
          </a:p>
          <a:p>
            <a:pPr lvl="2"/>
            <a:r>
              <a:rPr lang="en-US"/>
              <a:t>More details</a:t>
            </a:r>
          </a:p>
          <a:p>
            <a:pPr lvl="3"/>
            <a:r>
              <a:rPr lang="en-US"/>
              <a:t>Bullet point</a:t>
            </a:r>
          </a:p>
        </p:txBody>
      </p:sp>
      <p:sp>
        <p:nvSpPr>
          <p:cNvPr id="21" name="Text Placeholder 21">
            <a:extLst>
              <a:ext uri="{FF2B5EF4-FFF2-40B4-BE49-F238E27FC236}">
                <a16:creationId xmlns:a16="http://schemas.microsoft.com/office/drawing/2014/main" id="{5B124AA5-6419-4552-97B5-242DA08BE73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101455" y="3898900"/>
            <a:ext cx="1985504" cy="1677926"/>
          </a:xfrm>
        </p:spPr>
        <p:txBody>
          <a:bodyPr/>
          <a:lstStyle>
            <a:lvl1pPr marL="0" indent="0" algn="ctr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None/>
              <a:defRPr sz="2000" b="1"/>
            </a:lvl1pPr>
            <a:lvl2pPr marL="0" indent="0" algn="ctr">
              <a:spcAft>
                <a:spcPts val="600"/>
              </a:spcAft>
              <a:buNone/>
              <a:defRPr sz="1600"/>
            </a:lvl2pPr>
            <a:lvl3pPr marL="0" indent="0" algn="ctr">
              <a:spcAft>
                <a:spcPts val="600"/>
              </a:spcAft>
              <a:buNone/>
              <a:defRPr sz="1200"/>
            </a:lvl3pPr>
            <a:lvl4pPr marL="182880" indent="-182880" algn="ctr">
              <a:spcAft>
                <a:spcPts val="600"/>
              </a:spcAft>
              <a:buFont typeface="Arial" panose="020B0604020202020204" pitchFamily="34" charset="0"/>
              <a:buChar char="•"/>
              <a:defRPr sz="1200"/>
            </a:lvl4pPr>
            <a:lvl5pPr>
              <a:spcAft>
                <a:spcPts val="600"/>
              </a:spcAft>
              <a:defRPr sz="1600"/>
            </a:lvl5pPr>
          </a:lstStyle>
          <a:p>
            <a:pPr lvl="0"/>
            <a:r>
              <a:rPr lang="en-US"/>
              <a:t>Headline</a:t>
            </a:r>
          </a:p>
          <a:p>
            <a:pPr lvl="1"/>
            <a:r>
              <a:rPr lang="en-US"/>
              <a:t>Details</a:t>
            </a:r>
          </a:p>
          <a:p>
            <a:pPr lvl="2"/>
            <a:r>
              <a:rPr lang="en-US"/>
              <a:t>More details</a:t>
            </a:r>
          </a:p>
          <a:p>
            <a:pPr lvl="3"/>
            <a:r>
              <a:rPr lang="en-US"/>
              <a:t>Bullet point</a:t>
            </a:r>
          </a:p>
        </p:txBody>
      </p:sp>
      <p:sp>
        <p:nvSpPr>
          <p:cNvPr id="23" name="Text Placeholder 21">
            <a:extLst>
              <a:ext uri="{FF2B5EF4-FFF2-40B4-BE49-F238E27FC236}">
                <a16:creationId xmlns:a16="http://schemas.microsoft.com/office/drawing/2014/main" id="{A378CD97-B880-4BCB-AD71-A7C1C1C8489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463475" y="3898900"/>
            <a:ext cx="1985504" cy="1677926"/>
          </a:xfrm>
        </p:spPr>
        <p:txBody>
          <a:bodyPr/>
          <a:lstStyle>
            <a:lvl1pPr marL="0" indent="0" algn="ctr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None/>
              <a:defRPr sz="2000" b="1"/>
            </a:lvl1pPr>
            <a:lvl2pPr marL="0" indent="0" algn="ctr">
              <a:spcAft>
                <a:spcPts val="600"/>
              </a:spcAft>
              <a:buNone/>
              <a:defRPr sz="1600"/>
            </a:lvl2pPr>
            <a:lvl3pPr marL="0" indent="0" algn="ctr">
              <a:spcAft>
                <a:spcPts val="600"/>
              </a:spcAft>
              <a:buNone/>
              <a:defRPr sz="1200"/>
            </a:lvl3pPr>
            <a:lvl4pPr marL="182880" indent="-182880" algn="ctr">
              <a:spcAft>
                <a:spcPts val="600"/>
              </a:spcAft>
              <a:buFont typeface="Arial" panose="020B0604020202020204" pitchFamily="34" charset="0"/>
              <a:buChar char="•"/>
              <a:defRPr sz="1200"/>
            </a:lvl4pPr>
            <a:lvl5pPr>
              <a:spcAft>
                <a:spcPts val="600"/>
              </a:spcAft>
              <a:defRPr sz="1600"/>
            </a:lvl5pPr>
          </a:lstStyle>
          <a:p>
            <a:pPr lvl="0"/>
            <a:r>
              <a:rPr lang="en-US"/>
              <a:t>Headline</a:t>
            </a:r>
          </a:p>
          <a:p>
            <a:pPr lvl="1"/>
            <a:r>
              <a:rPr lang="en-US"/>
              <a:t>Details</a:t>
            </a:r>
          </a:p>
          <a:p>
            <a:pPr lvl="2"/>
            <a:r>
              <a:rPr lang="en-US"/>
              <a:t>More details</a:t>
            </a:r>
          </a:p>
          <a:p>
            <a:pPr lvl="3"/>
            <a:r>
              <a:rPr lang="en-US"/>
              <a:t>Bullet point</a:t>
            </a:r>
          </a:p>
        </p:txBody>
      </p:sp>
      <p:sp>
        <p:nvSpPr>
          <p:cNvPr id="24" name="Text Placeholder 21">
            <a:extLst>
              <a:ext uri="{FF2B5EF4-FFF2-40B4-BE49-F238E27FC236}">
                <a16:creationId xmlns:a16="http://schemas.microsoft.com/office/drawing/2014/main" id="{82CB6C29-05E0-4B43-A2EB-22FEB969E562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825496" y="3898900"/>
            <a:ext cx="1985504" cy="1677926"/>
          </a:xfrm>
        </p:spPr>
        <p:txBody>
          <a:bodyPr/>
          <a:lstStyle>
            <a:lvl1pPr marL="0" indent="0" algn="ctr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None/>
              <a:defRPr sz="2000" b="1"/>
            </a:lvl1pPr>
            <a:lvl2pPr marL="0" indent="0" algn="ctr">
              <a:spcAft>
                <a:spcPts val="600"/>
              </a:spcAft>
              <a:buNone/>
              <a:defRPr sz="1600"/>
            </a:lvl2pPr>
            <a:lvl3pPr marL="0" indent="0" algn="ctr">
              <a:spcAft>
                <a:spcPts val="600"/>
              </a:spcAft>
              <a:buNone/>
              <a:defRPr sz="1200"/>
            </a:lvl3pPr>
            <a:lvl4pPr marL="182880" indent="-182880" algn="ctr">
              <a:spcAft>
                <a:spcPts val="600"/>
              </a:spcAft>
              <a:buFont typeface="Arial" panose="020B0604020202020204" pitchFamily="34" charset="0"/>
              <a:buChar char="•"/>
              <a:defRPr sz="1200"/>
            </a:lvl4pPr>
            <a:lvl5pPr>
              <a:spcAft>
                <a:spcPts val="600"/>
              </a:spcAft>
              <a:defRPr sz="1600"/>
            </a:lvl5pPr>
          </a:lstStyle>
          <a:p>
            <a:pPr lvl="0"/>
            <a:r>
              <a:rPr lang="en-US"/>
              <a:t>Headline</a:t>
            </a:r>
          </a:p>
          <a:p>
            <a:pPr lvl="1"/>
            <a:r>
              <a:rPr lang="en-US"/>
              <a:t>Details</a:t>
            </a:r>
          </a:p>
          <a:p>
            <a:pPr lvl="2"/>
            <a:r>
              <a:rPr lang="en-US"/>
              <a:t>More details</a:t>
            </a:r>
          </a:p>
          <a:p>
            <a:pPr lvl="3"/>
            <a:r>
              <a:rPr lang="en-US"/>
              <a:t>Bullet point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13EDE11-CE40-4943-AE63-A3B14CB3C037}"/>
              </a:ext>
            </a:extLst>
          </p:cNvPr>
          <p:cNvCxnSpPr>
            <a:cxnSpLocks/>
          </p:cNvCxnSpPr>
          <p:nvPr userDrawn="1"/>
        </p:nvCxnSpPr>
        <p:spPr>
          <a:xfrm>
            <a:off x="1141567" y="3634154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C67ED40C-58DA-45F1-8E80-6A74976C6E1E}"/>
              </a:ext>
            </a:extLst>
          </p:cNvPr>
          <p:cNvCxnSpPr/>
          <p:nvPr userDrawn="1"/>
        </p:nvCxnSpPr>
        <p:spPr>
          <a:xfrm>
            <a:off x="3503587" y="3634154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291A22B2-C08A-41DA-ACB1-5B59B4CDA8DE}"/>
              </a:ext>
            </a:extLst>
          </p:cNvPr>
          <p:cNvCxnSpPr/>
          <p:nvPr userDrawn="1"/>
        </p:nvCxnSpPr>
        <p:spPr>
          <a:xfrm>
            <a:off x="5865607" y="3634154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57D3E374-86AB-4A80-81AD-B09F07C51B80}"/>
              </a:ext>
            </a:extLst>
          </p:cNvPr>
          <p:cNvCxnSpPr/>
          <p:nvPr userDrawn="1"/>
        </p:nvCxnSpPr>
        <p:spPr>
          <a:xfrm>
            <a:off x="8227627" y="3634154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C3A5244A-D0CA-43CB-A0DB-296A219EDC9D}"/>
              </a:ext>
            </a:extLst>
          </p:cNvPr>
          <p:cNvCxnSpPr>
            <a:cxnSpLocks/>
          </p:cNvCxnSpPr>
          <p:nvPr userDrawn="1"/>
        </p:nvCxnSpPr>
        <p:spPr>
          <a:xfrm>
            <a:off x="10589648" y="3634154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Picture Placeholder 13">
            <a:extLst>
              <a:ext uri="{FF2B5EF4-FFF2-40B4-BE49-F238E27FC236}">
                <a16:creationId xmlns:a16="http://schemas.microsoft.com/office/drawing/2014/main" id="{EABD27E6-4547-45B3-9AC5-1EF508AE88ED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3075791" y="2098874"/>
            <a:ext cx="1312792" cy="1312792"/>
          </a:xfrm>
          <a:noFill/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1800" b="0"/>
            </a:lvl1pPr>
          </a:lstStyle>
          <a:p>
            <a:r>
              <a:rPr lang="en-GB"/>
              <a:t>Add icon</a:t>
            </a:r>
            <a:endParaRPr lang="en-US"/>
          </a:p>
        </p:txBody>
      </p:sp>
      <p:sp>
        <p:nvSpPr>
          <p:cNvPr id="30" name="Picture Placeholder 13">
            <a:extLst>
              <a:ext uri="{FF2B5EF4-FFF2-40B4-BE49-F238E27FC236}">
                <a16:creationId xmlns:a16="http://schemas.microsoft.com/office/drawing/2014/main" id="{31C34651-25FA-45DD-86DF-BB58EBE9AA84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5437811" y="2098874"/>
            <a:ext cx="1312792" cy="1312792"/>
          </a:xfrm>
          <a:noFill/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1800" b="0"/>
            </a:lvl1pPr>
          </a:lstStyle>
          <a:p>
            <a:r>
              <a:rPr lang="en-GB"/>
              <a:t>Add icon</a:t>
            </a:r>
            <a:endParaRPr lang="en-US"/>
          </a:p>
        </p:txBody>
      </p:sp>
      <p:sp>
        <p:nvSpPr>
          <p:cNvPr id="31" name="Picture Placeholder 13">
            <a:extLst>
              <a:ext uri="{FF2B5EF4-FFF2-40B4-BE49-F238E27FC236}">
                <a16:creationId xmlns:a16="http://schemas.microsoft.com/office/drawing/2014/main" id="{B32375EE-E449-4B59-B987-5D6EBFBDF31C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7799831" y="2098874"/>
            <a:ext cx="1312792" cy="1312792"/>
          </a:xfrm>
          <a:noFill/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1800" b="0"/>
            </a:lvl1pPr>
          </a:lstStyle>
          <a:p>
            <a:r>
              <a:rPr lang="en-GB"/>
              <a:t>Add icon</a:t>
            </a:r>
            <a:endParaRPr lang="en-US"/>
          </a:p>
        </p:txBody>
      </p:sp>
      <p:sp>
        <p:nvSpPr>
          <p:cNvPr id="32" name="Picture Placeholder 13">
            <a:extLst>
              <a:ext uri="{FF2B5EF4-FFF2-40B4-BE49-F238E27FC236}">
                <a16:creationId xmlns:a16="http://schemas.microsoft.com/office/drawing/2014/main" id="{EE1692D5-4CE6-4990-8769-B146983B9477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10161852" y="2098874"/>
            <a:ext cx="1312792" cy="1312792"/>
          </a:xfrm>
          <a:noFill/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1800" b="0"/>
            </a:lvl1pPr>
          </a:lstStyle>
          <a:p>
            <a:r>
              <a:rPr lang="en-GB"/>
              <a:t>Add icon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59305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83">
          <p15:clr>
            <a:srgbClr val="5ACBF0"/>
          </p15:clr>
        </p15:guide>
      </p15:sldGuideLst>
    </p:ext>
  </p:extLs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4 - Box Shad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13">
            <a:extLst>
              <a:ext uri="{FF2B5EF4-FFF2-40B4-BE49-F238E27FC236}">
                <a16:creationId xmlns:a16="http://schemas.microsoft.com/office/drawing/2014/main" id="{D57647B7-79D1-0A4B-BE19-EB3D7E56204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154655" y="1560513"/>
            <a:ext cx="1894600" cy="1894600"/>
          </a:xfrm>
          <a:solidFill>
            <a:schemeClr val="tx2">
              <a:lumMod val="20000"/>
              <a:lumOff val="80000"/>
            </a:schemeClr>
          </a:solidFill>
          <a:effectLst>
            <a:outerShdw dist="215900" dir="2700000" algn="tl" rotWithShape="0">
              <a:schemeClr val="accent1"/>
            </a:outerShdw>
          </a:effectLst>
        </p:spPr>
        <p:txBody>
          <a:bodyPr vert="horz" lIns="0" tIns="0" rIns="0" bIns="0" rtlCol="0">
            <a:noAutofit/>
          </a:bodyPr>
          <a:lstStyle>
            <a:lvl1pPr marL="0" indent="0">
              <a:buFont typeface="Arial" panose="020B0604020202020204" pitchFamily="34" charset="0"/>
              <a:buNone/>
              <a:defRPr lang="en-US" sz="1800" b="0" dirty="0"/>
            </a:lvl1pPr>
          </a:lstStyle>
          <a:p>
            <a:pPr lvl="0"/>
            <a:r>
              <a:rPr lang="en-GB"/>
              <a:t>Add profile photo</a:t>
            </a:r>
            <a:endParaRPr lang="en-US"/>
          </a:p>
        </p:txBody>
      </p:sp>
      <p:sp>
        <p:nvSpPr>
          <p:cNvPr id="46" name="Picture Placeholder 13">
            <a:extLst>
              <a:ext uri="{FF2B5EF4-FFF2-40B4-BE49-F238E27FC236}">
                <a16:creationId xmlns:a16="http://schemas.microsoft.com/office/drawing/2014/main" id="{25DB0B2A-9775-46B0-9A40-F75EBFA4B45C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3817351" y="1560513"/>
            <a:ext cx="1894600" cy="1894600"/>
          </a:xfrm>
          <a:solidFill>
            <a:schemeClr val="tx2">
              <a:lumMod val="20000"/>
              <a:lumOff val="80000"/>
            </a:schemeClr>
          </a:solidFill>
          <a:effectLst>
            <a:outerShdw dist="215900" dir="2700000" algn="tl" rotWithShape="0">
              <a:schemeClr val="accent1"/>
            </a:outerShdw>
          </a:effectLst>
        </p:spPr>
        <p:txBody>
          <a:bodyPr vert="horz" lIns="0" tIns="0" rIns="0" bIns="0" rtlCol="0">
            <a:noAutofit/>
          </a:bodyPr>
          <a:lstStyle>
            <a:lvl1pPr marL="0" indent="0">
              <a:buNone/>
              <a:defRPr lang="en-US" sz="1800" dirty="0"/>
            </a:lvl1pPr>
          </a:lstStyle>
          <a:p>
            <a:pPr marL="228600" lvl="0" indent="-228600"/>
            <a:r>
              <a:rPr lang="en-GB"/>
              <a:t>Add profile photo</a:t>
            </a:r>
            <a:endParaRPr lang="en-US"/>
          </a:p>
        </p:txBody>
      </p:sp>
      <p:sp>
        <p:nvSpPr>
          <p:cNvPr id="47" name="Picture Placeholder 13">
            <a:extLst>
              <a:ext uri="{FF2B5EF4-FFF2-40B4-BE49-F238E27FC236}">
                <a16:creationId xmlns:a16="http://schemas.microsoft.com/office/drawing/2014/main" id="{F83F6B5F-EAE7-44DA-BD77-6D66865CEB92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6480047" y="1560513"/>
            <a:ext cx="1894600" cy="1894600"/>
          </a:xfrm>
          <a:solidFill>
            <a:schemeClr val="tx2">
              <a:lumMod val="20000"/>
              <a:lumOff val="80000"/>
            </a:schemeClr>
          </a:solidFill>
          <a:effectLst>
            <a:outerShdw dist="215900" dir="2700000" algn="tl" rotWithShape="0">
              <a:schemeClr val="accent1"/>
            </a:outerShdw>
          </a:effectLst>
        </p:spPr>
        <p:txBody>
          <a:bodyPr vert="horz" lIns="0" tIns="0" rIns="0" bIns="0" rtlCol="0">
            <a:noAutofit/>
          </a:bodyPr>
          <a:lstStyle>
            <a:lvl1pPr marL="0" indent="0">
              <a:buNone/>
              <a:defRPr lang="en-US" sz="1800" dirty="0"/>
            </a:lvl1pPr>
          </a:lstStyle>
          <a:p>
            <a:pPr marL="228600" lvl="0" indent="-228600"/>
            <a:r>
              <a:rPr lang="en-GB"/>
              <a:t>Add profile photo</a:t>
            </a:r>
            <a:endParaRPr lang="en-US"/>
          </a:p>
        </p:txBody>
      </p:sp>
      <p:sp>
        <p:nvSpPr>
          <p:cNvPr id="48" name="Picture Placeholder 13">
            <a:extLst>
              <a:ext uri="{FF2B5EF4-FFF2-40B4-BE49-F238E27FC236}">
                <a16:creationId xmlns:a16="http://schemas.microsoft.com/office/drawing/2014/main" id="{AD8EF41C-E978-4139-80A4-73605C41EA35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9142743" y="1560513"/>
            <a:ext cx="1894600" cy="1894600"/>
          </a:xfrm>
          <a:solidFill>
            <a:schemeClr val="tx2">
              <a:lumMod val="20000"/>
              <a:lumOff val="80000"/>
            </a:schemeClr>
          </a:solidFill>
          <a:effectLst>
            <a:outerShdw dist="215900" dir="2700000" algn="tl" rotWithShape="0">
              <a:schemeClr val="accent1"/>
            </a:outerShdw>
          </a:effectLst>
        </p:spPr>
        <p:txBody>
          <a:bodyPr vert="horz" lIns="0" tIns="0" rIns="0" bIns="0" rtlCol="0">
            <a:noAutofit/>
          </a:bodyPr>
          <a:lstStyle>
            <a:lvl1pPr marL="0" indent="0">
              <a:buNone/>
              <a:defRPr lang="en-US" sz="1800" dirty="0"/>
            </a:lvl1pPr>
          </a:lstStyle>
          <a:p>
            <a:pPr marL="228600" lvl="0" indent="-228600"/>
            <a:r>
              <a:rPr lang="en-GB"/>
              <a:t>Add profile photo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09EC595-3BDB-489C-AB5C-4C48BF9B07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000" y="381000"/>
            <a:ext cx="11430000" cy="91440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/>
              <a:t>Place headline here (36pt, min 30pt)</a:t>
            </a:r>
            <a:endParaRPr lang="en-US"/>
          </a:p>
        </p:txBody>
      </p:sp>
      <p:sp>
        <p:nvSpPr>
          <p:cNvPr id="26" name="Text Placeholder 21">
            <a:extLst>
              <a:ext uri="{FF2B5EF4-FFF2-40B4-BE49-F238E27FC236}">
                <a16:creationId xmlns:a16="http://schemas.microsoft.com/office/drawing/2014/main" id="{85299B8E-3F01-2548-8001-539E1BC6287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154653" y="3914042"/>
            <a:ext cx="2047984" cy="2172433"/>
          </a:xfrm>
        </p:spPr>
        <p:txBody>
          <a:bodyPr/>
          <a:lstStyle>
            <a:lvl1pPr marL="0" indent="0">
              <a:lnSpc>
                <a:spcPct val="80000"/>
              </a:lnSpc>
              <a:spcAft>
                <a:spcPts val="600"/>
              </a:spcAft>
              <a:buFont typeface="Arial" panose="020B0604020202020204" pitchFamily="34" charset="0"/>
              <a:buNone/>
              <a:defRPr sz="2400" b="0" i="0">
                <a:solidFill>
                  <a:schemeClr val="accent2"/>
                </a:solidFill>
                <a:latin typeface="GT Sectra Fine" pitchFamily="2" charset="77"/>
              </a:defRPr>
            </a:lvl1pPr>
            <a:lvl2pPr marL="0" indent="0">
              <a:spcAft>
                <a:spcPts val="600"/>
              </a:spcAft>
              <a:buNone/>
              <a:defRPr sz="1600"/>
            </a:lvl2pPr>
            <a:lvl3pPr marL="0" indent="0">
              <a:spcAft>
                <a:spcPts val="600"/>
              </a:spcAft>
              <a:buNone/>
              <a:defRPr sz="1200"/>
            </a:lvl3pPr>
            <a:lvl4pPr marL="182880" indent="-182880">
              <a:spcAft>
                <a:spcPts val="600"/>
              </a:spcAft>
              <a:buFont typeface="Arial" panose="020B0604020202020204" pitchFamily="34" charset="0"/>
              <a:buChar char="•"/>
              <a:defRPr sz="1200"/>
            </a:lvl4pPr>
            <a:lvl5pPr>
              <a:spcAft>
                <a:spcPts val="600"/>
              </a:spcAft>
              <a:defRPr sz="1600"/>
            </a:lvl5pPr>
          </a:lstStyle>
          <a:p>
            <a:pPr lvl="0"/>
            <a:r>
              <a:rPr lang="en-US"/>
              <a:t>Full Name</a:t>
            </a:r>
          </a:p>
          <a:p>
            <a:pPr lvl="1"/>
            <a:r>
              <a:rPr lang="en-US"/>
              <a:t>Role</a:t>
            </a:r>
          </a:p>
          <a:p>
            <a:pPr lvl="2"/>
            <a:r>
              <a:rPr lang="en-US"/>
              <a:t>Short bio</a:t>
            </a:r>
          </a:p>
          <a:p>
            <a:pPr lvl="3"/>
            <a:r>
              <a:rPr lang="en-US"/>
              <a:t>Bullet point</a:t>
            </a:r>
          </a:p>
        </p:txBody>
      </p:sp>
      <p:sp>
        <p:nvSpPr>
          <p:cNvPr id="27" name="Text Placeholder 21">
            <a:extLst>
              <a:ext uri="{FF2B5EF4-FFF2-40B4-BE49-F238E27FC236}">
                <a16:creationId xmlns:a16="http://schemas.microsoft.com/office/drawing/2014/main" id="{4E426F14-FA6B-9D46-869F-A452B7018F4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817350" y="3914042"/>
            <a:ext cx="2047984" cy="2172433"/>
          </a:xfrm>
        </p:spPr>
        <p:txBody>
          <a:bodyPr/>
          <a:lstStyle>
            <a:lvl1pPr marL="0" indent="0">
              <a:lnSpc>
                <a:spcPct val="80000"/>
              </a:lnSpc>
              <a:spcAft>
                <a:spcPts val="600"/>
              </a:spcAft>
              <a:buFont typeface="Arial" panose="020B0604020202020204" pitchFamily="34" charset="0"/>
              <a:buNone/>
              <a:defRPr lang="en-US" sz="2400" b="0" i="0" kern="1200" dirty="0" smtClean="0">
                <a:solidFill>
                  <a:schemeClr val="accent2"/>
                </a:solidFill>
                <a:latin typeface="GT Sectra Fine" pitchFamily="2" charset="77"/>
                <a:ea typeface="+mn-ea"/>
                <a:cs typeface="+mn-cs"/>
              </a:defRPr>
            </a:lvl1pPr>
            <a:lvl2pPr marL="0" indent="0">
              <a:spcAft>
                <a:spcPts val="600"/>
              </a:spcAft>
              <a:buNone/>
              <a:defRPr sz="1600"/>
            </a:lvl2pPr>
            <a:lvl3pPr marL="0" indent="0">
              <a:spcAft>
                <a:spcPts val="600"/>
              </a:spcAft>
              <a:buNone/>
              <a:defRPr sz="1200"/>
            </a:lvl3pPr>
            <a:lvl4pPr marL="182880" indent="-182880">
              <a:spcAft>
                <a:spcPts val="600"/>
              </a:spcAft>
              <a:buFont typeface="Arial" panose="020B0604020202020204" pitchFamily="34" charset="0"/>
              <a:buChar char="•"/>
              <a:defRPr sz="1200"/>
            </a:lvl4pPr>
            <a:lvl5pPr>
              <a:spcAft>
                <a:spcPts val="600"/>
              </a:spcAft>
              <a:defRPr sz="1600"/>
            </a:lvl5pPr>
          </a:lstStyle>
          <a:p>
            <a:pPr marL="0" lvl="0" indent="0" algn="l" defTabSz="914400" rtl="0" eaLnBrk="1" latinLnBrk="0" hangingPunct="1">
              <a:lnSpc>
                <a:spcPct val="8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/>
              <a:t>Full Name</a:t>
            </a:r>
          </a:p>
          <a:p>
            <a:pPr lvl="1"/>
            <a:r>
              <a:rPr lang="en-US"/>
              <a:t>Role</a:t>
            </a:r>
          </a:p>
          <a:p>
            <a:pPr lvl="2"/>
            <a:r>
              <a:rPr lang="en-US"/>
              <a:t>Short bio</a:t>
            </a:r>
          </a:p>
          <a:p>
            <a:pPr lvl="3"/>
            <a:r>
              <a:rPr lang="en-US"/>
              <a:t>Bullet point</a:t>
            </a:r>
          </a:p>
        </p:txBody>
      </p:sp>
      <p:sp>
        <p:nvSpPr>
          <p:cNvPr id="50" name="Text Placeholder 21">
            <a:extLst>
              <a:ext uri="{FF2B5EF4-FFF2-40B4-BE49-F238E27FC236}">
                <a16:creationId xmlns:a16="http://schemas.microsoft.com/office/drawing/2014/main" id="{538B1F0C-0682-354C-9C2E-DEAF9D4D617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480047" y="3914042"/>
            <a:ext cx="2047984" cy="2172433"/>
          </a:xfrm>
        </p:spPr>
        <p:txBody>
          <a:bodyPr/>
          <a:lstStyle>
            <a:lvl1pPr marL="0" indent="0">
              <a:lnSpc>
                <a:spcPct val="80000"/>
              </a:lnSpc>
              <a:spcAft>
                <a:spcPts val="600"/>
              </a:spcAft>
              <a:buFont typeface="Arial" panose="020B0604020202020204" pitchFamily="34" charset="0"/>
              <a:buNone/>
              <a:defRPr lang="en-US" sz="2400" b="0" i="0" kern="1200" dirty="0" smtClean="0">
                <a:solidFill>
                  <a:schemeClr val="accent2"/>
                </a:solidFill>
                <a:latin typeface="GT Sectra Fine" pitchFamily="2" charset="77"/>
                <a:ea typeface="+mn-ea"/>
                <a:cs typeface="+mn-cs"/>
              </a:defRPr>
            </a:lvl1pPr>
            <a:lvl2pPr marL="0" indent="0">
              <a:spcAft>
                <a:spcPts val="600"/>
              </a:spcAft>
              <a:buNone/>
              <a:defRPr sz="1600"/>
            </a:lvl2pPr>
            <a:lvl3pPr marL="0" indent="0">
              <a:spcAft>
                <a:spcPts val="600"/>
              </a:spcAft>
              <a:buNone/>
              <a:defRPr sz="1200"/>
            </a:lvl3pPr>
            <a:lvl4pPr marL="182880" indent="-182880">
              <a:spcAft>
                <a:spcPts val="600"/>
              </a:spcAft>
              <a:buFont typeface="Arial" panose="020B0604020202020204" pitchFamily="34" charset="0"/>
              <a:buChar char="•"/>
              <a:defRPr sz="1200"/>
            </a:lvl4pPr>
            <a:lvl5pPr>
              <a:spcAft>
                <a:spcPts val="600"/>
              </a:spcAft>
              <a:defRPr sz="1600"/>
            </a:lvl5pPr>
          </a:lstStyle>
          <a:p>
            <a:pPr marL="0" lvl="0" indent="0" algn="l" defTabSz="914400" rtl="0" eaLnBrk="1" latinLnBrk="0" hangingPunct="1">
              <a:lnSpc>
                <a:spcPct val="8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/>
              <a:t>Full Name</a:t>
            </a:r>
          </a:p>
          <a:p>
            <a:pPr lvl="1"/>
            <a:r>
              <a:rPr lang="en-US"/>
              <a:t>Role</a:t>
            </a:r>
          </a:p>
          <a:p>
            <a:pPr lvl="2"/>
            <a:r>
              <a:rPr lang="en-US"/>
              <a:t>Short bio</a:t>
            </a:r>
          </a:p>
          <a:p>
            <a:pPr lvl="3"/>
            <a:r>
              <a:rPr lang="en-US"/>
              <a:t>Bullet point</a:t>
            </a:r>
          </a:p>
        </p:txBody>
      </p:sp>
      <p:sp>
        <p:nvSpPr>
          <p:cNvPr id="51" name="Text Placeholder 21">
            <a:extLst>
              <a:ext uri="{FF2B5EF4-FFF2-40B4-BE49-F238E27FC236}">
                <a16:creationId xmlns:a16="http://schemas.microsoft.com/office/drawing/2014/main" id="{C69C98AC-20D5-A44F-AEBD-63FEBDE6140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142742" y="3914042"/>
            <a:ext cx="2047984" cy="2172433"/>
          </a:xfrm>
        </p:spPr>
        <p:txBody>
          <a:bodyPr/>
          <a:lstStyle>
            <a:lvl1pPr marL="0" indent="0">
              <a:lnSpc>
                <a:spcPct val="80000"/>
              </a:lnSpc>
              <a:spcAft>
                <a:spcPts val="600"/>
              </a:spcAft>
              <a:buFont typeface="Arial" panose="020B0604020202020204" pitchFamily="34" charset="0"/>
              <a:buNone/>
              <a:defRPr lang="en-US" sz="2400" b="0" i="0" kern="1200" dirty="0" smtClean="0">
                <a:solidFill>
                  <a:schemeClr val="accent2"/>
                </a:solidFill>
                <a:latin typeface="GT Sectra Fine" pitchFamily="2" charset="77"/>
                <a:ea typeface="+mn-ea"/>
                <a:cs typeface="+mn-cs"/>
              </a:defRPr>
            </a:lvl1pPr>
            <a:lvl2pPr marL="0" indent="0">
              <a:spcAft>
                <a:spcPts val="600"/>
              </a:spcAft>
              <a:buNone/>
              <a:defRPr sz="1600"/>
            </a:lvl2pPr>
            <a:lvl3pPr marL="0" indent="0">
              <a:spcAft>
                <a:spcPts val="600"/>
              </a:spcAft>
              <a:buNone/>
              <a:defRPr sz="1200"/>
            </a:lvl3pPr>
            <a:lvl4pPr marL="182880" indent="-182880">
              <a:spcAft>
                <a:spcPts val="600"/>
              </a:spcAft>
              <a:buFont typeface="Arial" panose="020B0604020202020204" pitchFamily="34" charset="0"/>
              <a:buChar char="•"/>
              <a:defRPr sz="1200"/>
            </a:lvl4pPr>
            <a:lvl5pPr>
              <a:spcAft>
                <a:spcPts val="600"/>
              </a:spcAft>
              <a:defRPr sz="1600"/>
            </a:lvl5pPr>
          </a:lstStyle>
          <a:p>
            <a:pPr marL="0" lvl="0" indent="0" algn="l" defTabSz="914400" rtl="0" eaLnBrk="1" latinLnBrk="0" hangingPunct="1">
              <a:lnSpc>
                <a:spcPct val="8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/>
              <a:t>Full Name</a:t>
            </a:r>
          </a:p>
          <a:p>
            <a:pPr lvl="1"/>
            <a:r>
              <a:rPr lang="en-US"/>
              <a:t>Role</a:t>
            </a:r>
          </a:p>
          <a:p>
            <a:pPr lvl="2"/>
            <a:r>
              <a:rPr lang="en-US"/>
              <a:t>Short bio</a:t>
            </a:r>
          </a:p>
          <a:p>
            <a:pPr lvl="3"/>
            <a:r>
              <a:rPr lang="en-US"/>
              <a:t>Bullet point</a:t>
            </a:r>
          </a:p>
        </p:txBody>
      </p:sp>
    </p:spTree>
    <p:extLst>
      <p:ext uri="{BB962C8B-B14F-4D97-AF65-F5344CB8AC3E}">
        <p14:creationId xmlns:p14="http://schemas.microsoft.com/office/powerpoint/2010/main" val="40806779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83">
          <p15:clr>
            <a:srgbClr val="5ACBF0"/>
          </p15:clr>
        </p15:guide>
      </p15:sldGuideLst>
    </p:ext>
  </p:extLs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6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9EC595-3BDB-489C-AB5C-4C48BF9B07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000" y="381000"/>
            <a:ext cx="11430000" cy="91440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/>
              <a:t>Place headline here (36pt, min 30pt)</a:t>
            </a:r>
            <a:endParaRPr lang="en-US"/>
          </a:p>
        </p:txBody>
      </p:sp>
      <p:sp>
        <p:nvSpPr>
          <p:cNvPr id="16" name="Picture Placeholder 13">
            <a:extLst>
              <a:ext uri="{FF2B5EF4-FFF2-40B4-BE49-F238E27FC236}">
                <a16:creationId xmlns:a16="http://schemas.microsoft.com/office/drawing/2014/main" id="{B8224852-B872-0E48-9DF5-0937E260C3B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81000" y="1845611"/>
            <a:ext cx="1554480" cy="1554480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>
              <a:buNone/>
              <a:defRPr sz="1800" b="0"/>
            </a:lvl1pPr>
          </a:lstStyle>
          <a:p>
            <a:r>
              <a:rPr lang="en-GB"/>
              <a:t>Add profile photo</a:t>
            </a:r>
            <a:endParaRPr lang="en-US"/>
          </a:p>
        </p:txBody>
      </p:sp>
      <p:sp>
        <p:nvSpPr>
          <p:cNvPr id="21" name="Picture Placeholder 13">
            <a:extLst>
              <a:ext uri="{FF2B5EF4-FFF2-40B4-BE49-F238E27FC236}">
                <a16:creationId xmlns:a16="http://schemas.microsoft.com/office/drawing/2014/main" id="{D57647B7-79D1-0A4B-BE19-EB3D7E56204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2356104" y="1845611"/>
            <a:ext cx="1554480" cy="1554480"/>
          </a:xfrm>
          <a:solidFill>
            <a:schemeClr val="tx2">
              <a:lumMod val="20000"/>
              <a:lumOff val="80000"/>
            </a:schemeClr>
          </a:solidFill>
        </p:spPr>
        <p:txBody>
          <a:bodyPr vert="horz" lIns="0" tIns="0" rIns="0" bIns="0" rtlCol="0">
            <a:noAutofit/>
          </a:bodyPr>
          <a:lstStyle>
            <a:lvl1pPr marL="0" indent="0">
              <a:buNone/>
              <a:defRPr lang="en-US" sz="1800" b="0" dirty="0"/>
            </a:lvl1pPr>
          </a:lstStyle>
          <a:p>
            <a:pPr lvl="0"/>
            <a:r>
              <a:rPr lang="en-GB"/>
              <a:t>Add profile photo</a:t>
            </a:r>
            <a:endParaRPr lang="en-US"/>
          </a:p>
        </p:txBody>
      </p:sp>
      <p:sp>
        <p:nvSpPr>
          <p:cNvPr id="23" name="Picture Placeholder 13">
            <a:extLst>
              <a:ext uri="{FF2B5EF4-FFF2-40B4-BE49-F238E27FC236}">
                <a16:creationId xmlns:a16="http://schemas.microsoft.com/office/drawing/2014/main" id="{4340D6FD-1887-3544-A26E-8F335B859BDB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4331208" y="1845611"/>
            <a:ext cx="1554480" cy="1554480"/>
          </a:xfrm>
          <a:solidFill>
            <a:schemeClr val="tx2">
              <a:lumMod val="20000"/>
              <a:lumOff val="80000"/>
            </a:schemeClr>
          </a:solidFill>
        </p:spPr>
        <p:txBody>
          <a:bodyPr vert="horz" lIns="0" tIns="0" rIns="0" bIns="0" rtlCol="0">
            <a:noAutofit/>
          </a:bodyPr>
          <a:lstStyle>
            <a:lvl1pPr marL="0" indent="0">
              <a:buNone/>
              <a:defRPr lang="en-US" sz="1800" b="0" dirty="0"/>
            </a:lvl1pPr>
          </a:lstStyle>
          <a:p>
            <a:pPr lvl="0"/>
            <a:r>
              <a:rPr lang="en-GB"/>
              <a:t>Add profile photo</a:t>
            </a:r>
            <a:endParaRPr lang="en-US"/>
          </a:p>
        </p:txBody>
      </p:sp>
      <p:sp>
        <p:nvSpPr>
          <p:cNvPr id="24" name="Picture Placeholder 13">
            <a:extLst>
              <a:ext uri="{FF2B5EF4-FFF2-40B4-BE49-F238E27FC236}">
                <a16:creationId xmlns:a16="http://schemas.microsoft.com/office/drawing/2014/main" id="{FA080C1D-BB93-B249-9F54-C5F7A16E098B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06312" y="1845611"/>
            <a:ext cx="1554480" cy="1554480"/>
          </a:xfrm>
          <a:solidFill>
            <a:schemeClr val="tx2">
              <a:lumMod val="20000"/>
              <a:lumOff val="80000"/>
            </a:schemeClr>
          </a:solidFill>
        </p:spPr>
        <p:txBody>
          <a:bodyPr vert="horz" lIns="0" tIns="0" rIns="0" bIns="0" rtlCol="0">
            <a:noAutofit/>
          </a:bodyPr>
          <a:lstStyle>
            <a:lvl1pPr marL="0" indent="0">
              <a:buNone/>
              <a:defRPr lang="en-US" sz="1800" b="0" dirty="0"/>
            </a:lvl1pPr>
          </a:lstStyle>
          <a:p>
            <a:pPr lvl="0"/>
            <a:r>
              <a:rPr lang="en-GB"/>
              <a:t>Add profile photo</a:t>
            </a:r>
            <a:endParaRPr lang="en-US"/>
          </a:p>
        </p:txBody>
      </p:sp>
      <p:sp>
        <p:nvSpPr>
          <p:cNvPr id="25" name="Picture Placeholder 13">
            <a:extLst>
              <a:ext uri="{FF2B5EF4-FFF2-40B4-BE49-F238E27FC236}">
                <a16:creationId xmlns:a16="http://schemas.microsoft.com/office/drawing/2014/main" id="{A1C6FF20-E7DF-8F42-9AE5-920A6769DA44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10256520" y="1845611"/>
            <a:ext cx="1554480" cy="1554480"/>
          </a:xfrm>
          <a:solidFill>
            <a:schemeClr val="tx2">
              <a:lumMod val="20000"/>
              <a:lumOff val="80000"/>
            </a:schemeClr>
          </a:solidFill>
        </p:spPr>
        <p:txBody>
          <a:bodyPr vert="horz" lIns="0" tIns="0" rIns="0" bIns="0" rtlCol="0">
            <a:noAutofit/>
          </a:bodyPr>
          <a:lstStyle>
            <a:lvl1pPr marL="0" indent="0">
              <a:buNone/>
              <a:defRPr lang="en-US" sz="1800" b="0" dirty="0"/>
            </a:lvl1pPr>
          </a:lstStyle>
          <a:p>
            <a:pPr lvl="0"/>
            <a:r>
              <a:rPr lang="en-GB"/>
              <a:t>Add profile photo</a:t>
            </a:r>
            <a:endParaRPr lang="en-US"/>
          </a:p>
        </p:txBody>
      </p:sp>
      <p:sp>
        <p:nvSpPr>
          <p:cNvPr id="31" name="Picture Placeholder 13">
            <a:extLst>
              <a:ext uri="{FF2B5EF4-FFF2-40B4-BE49-F238E27FC236}">
                <a16:creationId xmlns:a16="http://schemas.microsoft.com/office/drawing/2014/main" id="{CA9187A3-C074-9F44-8687-E31C02BD5083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8281416" y="1845611"/>
            <a:ext cx="1554480" cy="1554480"/>
          </a:xfrm>
          <a:solidFill>
            <a:schemeClr val="tx2">
              <a:lumMod val="20000"/>
              <a:lumOff val="80000"/>
            </a:schemeClr>
          </a:solidFill>
        </p:spPr>
        <p:txBody>
          <a:bodyPr vert="horz" lIns="0" tIns="0" rIns="0" bIns="0" rtlCol="0">
            <a:noAutofit/>
          </a:bodyPr>
          <a:lstStyle>
            <a:lvl1pPr marL="0" indent="0">
              <a:buNone/>
              <a:defRPr lang="en-US" sz="1800" b="0" dirty="0"/>
            </a:lvl1pPr>
          </a:lstStyle>
          <a:p>
            <a:pPr lvl="0"/>
            <a:r>
              <a:rPr lang="en-GB"/>
              <a:t>Add profile photo</a:t>
            </a:r>
            <a:endParaRPr lang="en-US"/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AA02BDBD-12C4-A940-8556-B3E5BDD10714}"/>
              </a:ext>
            </a:extLst>
          </p:cNvPr>
          <p:cNvCxnSpPr>
            <a:cxnSpLocks/>
          </p:cNvCxnSpPr>
          <p:nvPr userDrawn="1"/>
        </p:nvCxnSpPr>
        <p:spPr>
          <a:xfrm>
            <a:off x="377415" y="3685932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3FEA9EDE-6235-5149-A941-CF6FEAE2E6FF}"/>
              </a:ext>
            </a:extLst>
          </p:cNvPr>
          <p:cNvCxnSpPr>
            <a:cxnSpLocks/>
          </p:cNvCxnSpPr>
          <p:nvPr userDrawn="1"/>
        </p:nvCxnSpPr>
        <p:spPr>
          <a:xfrm>
            <a:off x="2353236" y="3685932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8BE3B3A9-F650-CD4D-ABE8-60A0F5E115AE}"/>
              </a:ext>
            </a:extLst>
          </p:cNvPr>
          <p:cNvCxnSpPr>
            <a:cxnSpLocks/>
          </p:cNvCxnSpPr>
          <p:nvPr userDrawn="1"/>
        </p:nvCxnSpPr>
        <p:spPr>
          <a:xfrm>
            <a:off x="4329057" y="3685932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40EADFA0-1672-B34A-99B7-19C51FEE8983}"/>
              </a:ext>
            </a:extLst>
          </p:cNvPr>
          <p:cNvCxnSpPr>
            <a:cxnSpLocks/>
          </p:cNvCxnSpPr>
          <p:nvPr userDrawn="1"/>
        </p:nvCxnSpPr>
        <p:spPr>
          <a:xfrm>
            <a:off x="6304878" y="3685932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8C298F82-C3A0-2A4F-8530-36C08463C5C0}"/>
              </a:ext>
            </a:extLst>
          </p:cNvPr>
          <p:cNvCxnSpPr>
            <a:cxnSpLocks/>
          </p:cNvCxnSpPr>
          <p:nvPr userDrawn="1"/>
        </p:nvCxnSpPr>
        <p:spPr>
          <a:xfrm>
            <a:off x="8280699" y="3685932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735C1307-45DE-104B-82C7-0AF770E496DE}"/>
              </a:ext>
            </a:extLst>
          </p:cNvPr>
          <p:cNvCxnSpPr>
            <a:cxnSpLocks/>
          </p:cNvCxnSpPr>
          <p:nvPr userDrawn="1"/>
        </p:nvCxnSpPr>
        <p:spPr>
          <a:xfrm>
            <a:off x="10256520" y="3685932"/>
            <a:ext cx="45720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6BEB5A56-DED2-134F-B0DE-11936982FFF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77415" y="3926552"/>
            <a:ext cx="1554480" cy="1900047"/>
          </a:xfrm>
        </p:spPr>
        <p:txBody>
          <a:bodyPr/>
          <a:lstStyle>
            <a:lvl1pPr marL="0" indent="0">
              <a:lnSpc>
                <a:spcPct val="80000"/>
              </a:lnSpc>
              <a:spcAft>
                <a:spcPts val="600"/>
              </a:spcAft>
              <a:buFont typeface="Arial" panose="020B0604020202020204" pitchFamily="34" charset="0"/>
              <a:buNone/>
              <a:defRPr sz="2100" b="0" i="0">
                <a:latin typeface="GT Sectra Fine" pitchFamily="2" charset="77"/>
              </a:defRPr>
            </a:lvl1pPr>
            <a:lvl2pPr marL="0" indent="0">
              <a:spcAft>
                <a:spcPts val="600"/>
              </a:spcAft>
              <a:buNone/>
              <a:defRPr sz="1600"/>
            </a:lvl2pPr>
            <a:lvl3pPr marL="0" indent="0">
              <a:spcAft>
                <a:spcPts val="600"/>
              </a:spcAft>
              <a:buNone/>
              <a:defRPr sz="1200"/>
            </a:lvl3pPr>
            <a:lvl4pPr marL="182880" indent="-182880">
              <a:spcAft>
                <a:spcPts val="600"/>
              </a:spcAft>
              <a:buFont typeface="Arial" panose="020B0604020202020204" pitchFamily="34" charset="0"/>
              <a:buChar char="•"/>
              <a:defRPr sz="1200"/>
            </a:lvl4pPr>
            <a:lvl5pPr>
              <a:spcAft>
                <a:spcPts val="600"/>
              </a:spcAft>
              <a:defRPr sz="1600"/>
            </a:lvl5pPr>
          </a:lstStyle>
          <a:p>
            <a:pPr lvl="0"/>
            <a:r>
              <a:rPr lang="en-US"/>
              <a:t>First name Last name</a:t>
            </a:r>
          </a:p>
          <a:p>
            <a:pPr lvl="1"/>
            <a:r>
              <a:rPr lang="en-US"/>
              <a:t>Role</a:t>
            </a:r>
          </a:p>
          <a:p>
            <a:pPr lvl="2"/>
            <a:r>
              <a:rPr lang="en-US"/>
              <a:t>Short bio</a:t>
            </a:r>
          </a:p>
          <a:p>
            <a:pPr lvl="3"/>
            <a:r>
              <a:rPr lang="en-US"/>
              <a:t>Bullet point</a:t>
            </a:r>
          </a:p>
        </p:txBody>
      </p:sp>
      <p:sp>
        <p:nvSpPr>
          <p:cNvPr id="28" name="Text Placeholder 21">
            <a:extLst>
              <a:ext uri="{FF2B5EF4-FFF2-40B4-BE49-F238E27FC236}">
                <a16:creationId xmlns:a16="http://schemas.microsoft.com/office/drawing/2014/main" id="{923321BD-6745-7944-910F-B8C8E4AC31DD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353236" y="3926552"/>
            <a:ext cx="1554480" cy="1900047"/>
          </a:xfrm>
        </p:spPr>
        <p:txBody>
          <a:bodyPr/>
          <a:lstStyle>
            <a:lvl1pPr marL="0" indent="0">
              <a:lnSpc>
                <a:spcPct val="80000"/>
              </a:lnSpc>
              <a:spcAft>
                <a:spcPts val="600"/>
              </a:spcAft>
              <a:buFont typeface="Arial" panose="020B0604020202020204" pitchFamily="34" charset="0"/>
              <a:buNone/>
              <a:defRPr sz="2100" b="0" i="0">
                <a:latin typeface="GT Sectra Fine" pitchFamily="2" charset="77"/>
              </a:defRPr>
            </a:lvl1pPr>
            <a:lvl2pPr marL="0" indent="0">
              <a:spcAft>
                <a:spcPts val="600"/>
              </a:spcAft>
              <a:buNone/>
              <a:defRPr sz="1600"/>
            </a:lvl2pPr>
            <a:lvl3pPr marL="0" indent="0">
              <a:spcAft>
                <a:spcPts val="600"/>
              </a:spcAft>
              <a:buNone/>
              <a:defRPr sz="1200"/>
            </a:lvl3pPr>
            <a:lvl4pPr marL="182880" indent="-182880">
              <a:spcAft>
                <a:spcPts val="600"/>
              </a:spcAft>
              <a:buFont typeface="Arial" panose="020B0604020202020204" pitchFamily="34" charset="0"/>
              <a:buChar char="•"/>
              <a:defRPr sz="1200"/>
            </a:lvl4pPr>
            <a:lvl5pPr>
              <a:spcAft>
                <a:spcPts val="600"/>
              </a:spcAft>
              <a:defRPr sz="1600"/>
            </a:lvl5pPr>
          </a:lstStyle>
          <a:p>
            <a:pPr lvl="0"/>
            <a:r>
              <a:rPr lang="en-US"/>
              <a:t>First name Last name</a:t>
            </a:r>
          </a:p>
          <a:p>
            <a:pPr lvl="1"/>
            <a:r>
              <a:rPr lang="en-US"/>
              <a:t>Role</a:t>
            </a:r>
          </a:p>
          <a:p>
            <a:pPr lvl="2"/>
            <a:r>
              <a:rPr lang="en-US"/>
              <a:t>Short bio</a:t>
            </a:r>
          </a:p>
          <a:p>
            <a:pPr lvl="3"/>
            <a:r>
              <a:rPr lang="en-US"/>
              <a:t>Bullet point</a:t>
            </a:r>
          </a:p>
        </p:txBody>
      </p:sp>
      <p:sp>
        <p:nvSpPr>
          <p:cNvPr id="29" name="Text Placeholder 21">
            <a:extLst>
              <a:ext uri="{FF2B5EF4-FFF2-40B4-BE49-F238E27FC236}">
                <a16:creationId xmlns:a16="http://schemas.microsoft.com/office/drawing/2014/main" id="{2A6C4DC7-1806-A74D-B434-61FF385F82A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329057" y="3926552"/>
            <a:ext cx="1554480" cy="1900047"/>
          </a:xfrm>
        </p:spPr>
        <p:txBody>
          <a:bodyPr/>
          <a:lstStyle>
            <a:lvl1pPr marL="0" indent="0">
              <a:lnSpc>
                <a:spcPct val="80000"/>
              </a:lnSpc>
              <a:spcAft>
                <a:spcPts val="600"/>
              </a:spcAft>
              <a:buFont typeface="Arial" panose="020B0604020202020204" pitchFamily="34" charset="0"/>
              <a:buNone/>
              <a:defRPr sz="2100" b="0" i="0">
                <a:latin typeface="GT Sectra Fine" pitchFamily="2" charset="77"/>
              </a:defRPr>
            </a:lvl1pPr>
            <a:lvl2pPr marL="0" indent="0">
              <a:spcAft>
                <a:spcPts val="600"/>
              </a:spcAft>
              <a:buNone/>
              <a:defRPr sz="1600"/>
            </a:lvl2pPr>
            <a:lvl3pPr marL="0" indent="0">
              <a:spcAft>
                <a:spcPts val="600"/>
              </a:spcAft>
              <a:buNone/>
              <a:defRPr sz="1200"/>
            </a:lvl3pPr>
            <a:lvl4pPr marL="182880" indent="-182880">
              <a:spcAft>
                <a:spcPts val="600"/>
              </a:spcAft>
              <a:buFont typeface="Arial" panose="020B0604020202020204" pitchFamily="34" charset="0"/>
              <a:buChar char="•"/>
              <a:defRPr sz="1200"/>
            </a:lvl4pPr>
            <a:lvl5pPr>
              <a:spcAft>
                <a:spcPts val="600"/>
              </a:spcAft>
              <a:defRPr sz="1600"/>
            </a:lvl5pPr>
          </a:lstStyle>
          <a:p>
            <a:pPr lvl="0"/>
            <a:r>
              <a:rPr lang="en-US"/>
              <a:t>First name Last name</a:t>
            </a:r>
          </a:p>
          <a:p>
            <a:pPr lvl="1"/>
            <a:r>
              <a:rPr lang="en-US"/>
              <a:t>Role</a:t>
            </a:r>
          </a:p>
          <a:p>
            <a:pPr lvl="2"/>
            <a:r>
              <a:rPr lang="en-US"/>
              <a:t>Short bio</a:t>
            </a:r>
          </a:p>
          <a:p>
            <a:pPr lvl="3"/>
            <a:r>
              <a:rPr lang="en-US"/>
              <a:t>Bullet point</a:t>
            </a:r>
          </a:p>
        </p:txBody>
      </p:sp>
      <p:sp>
        <p:nvSpPr>
          <p:cNvPr id="30" name="Text Placeholder 21">
            <a:extLst>
              <a:ext uri="{FF2B5EF4-FFF2-40B4-BE49-F238E27FC236}">
                <a16:creationId xmlns:a16="http://schemas.microsoft.com/office/drawing/2014/main" id="{053D7F26-6DC1-034C-B572-B4BFE718C79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304878" y="3926552"/>
            <a:ext cx="1554480" cy="1900047"/>
          </a:xfrm>
        </p:spPr>
        <p:txBody>
          <a:bodyPr/>
          <a:lstStyle>
            <a:lvl1pPr marL="0" indent="0">
              <a:lnSpc>
                <a:spcPct val="80000"/>
              </a:lnSpc>
              <a:spcAft>
                <a:spcPts val="600"/>
              </a:spcAft>
              <a:buFont typeface="Arial" panose="020B0604020202020204" pitchFamily="34" charset="0"/>
              <a:buNone/>
              <a:defRPr sz="2100" b="0" i="0">
                <a:latin typeface="GT Sectra Fine" pitchFamily="2" charset="77"/>
              </a:defRPr>
            </a:lvl1pPr>
            <a:lvl2pPr marL="0" indent="0">
              <a:spcAft>
                <a:spcPts val="600"/>
              </a:spcAft>
              <a:buNone/>
              <a:defRPr sz="1600"/>
            </a:lvl2pPr>
            <a:lvl3pPr marL="0" indent="0">
              <a:spcAft>
                <a:spcPts val="600"/>
              </a:spcAft>
              <a:buNone/>
              <a:defRPr sz="1200"/>
            </a:lvl3pPr>
            <a:lvl4pPr marL="182880" indent="-182880">
              <a:spcAft>
                <a:spcPts val="600"/>
              </a:spcAft>
              <a:buFont typeface="Arial" panose="020B0604020202020204" pitchFamily="34" charset="0"/>
              <a:buChar char="•"/>
              <a:defRPr sz="1200"/>
            </a:lvl4pPr>
            <a:lvl5pPr>
              <a:spcAft>
                <a:spcPts val="600"/>
              </a:spcAft>
              <a:defRPr sz="1600"/>
            </a:lvl5pPr>
          </a:lstStyle>
          <a:p>
            <a:pPr lvl="0"/>
            <a:r>
              <a:rPr lang="en-US"/>
              <a:t>First name Last name</a:t>
            </a:r>
          </a:p>
          <a:p>
            <a:pPr lvl="1"/>
            <a:r>
              <a:rPr lang="en-US"/>
              <a:t>Role</a:t>
            </a:r>
          </a:p>
          <a:p>
            <a:pPr lvl="2"/>
            <a:r>
              <a:rPr lang="en-US"/>
              <a:t>Short bio</a:t>
            </a:r>
          </a:p>
          <a:p>
            <a:pPr lvl="3"/>
            <a:r>
              <a:rPr lang="en-US"/>
              <a:t>Bullet point</a:t>
            </a:r>
          </a:p>
        </p:txBody>
      </p:sp>
      <p:sp>
        <p:nvSpPr>
          <p:cNvPr id="32" name="Text Placeholder 21">
            <a:extLst>
              <a:ext uri="{FF2B5EF4-FFF2-40B4-BE49-F238E27FC236}">
                <a16:creationId xmlns:a16="http://schemas.microsoft.com/office/drawing/2014/main" id="{E075A489-B7B7-CE40-B061-D8A36AFCC81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280699" y="3926552"/>
            <a:ext cx="1554480" cy="1900047"/>
          </a:xfrm>
        </p:spPr>
        <p:txBody>
          <a:bodyPr/>
          <a:lstStyle>
            <a:lvl1pPr marL="0" indent="0">
              <a:lnSpc>
                <a:spcPct val="80000"/>
              </a:lnSpc>
              <a:spcAft>
                <a:spcPts val="600"/>
              </a:spcAft>
              <a:buFont typeface="Arial" panose="020B0604020202020204" pitchFamily="34" charset="0"/>
              <a:buNone/>
              <a:defRPr sz="2100" b="0" i="0">
                <a:latin typeface="GT Sectra Fine" pitchFamily="2" charset="77"/>
              </a:defRPr>
            </a:lvl1pPr>
            <a:lvl2pPr marL="0" indent="0">
              <a:spcAft>
                <a:spcPts val="600"/>
              </a:spcAft>
              <a:buNone/>
              <a:defRPr sz="1600"/>
            </a:lvl2pPr>
            <a:lvl3pPr marL="0" indent="0">
              <a:spcAft>
                <a:spcPts val="600"/>
              </a:spcAft>
              <a:buNone/>
              <a:defRPr sz="1200"/>
            </a:lvl3pPr>
            <a:lvl4pPr marL="182880" indent="-182880">
              <a:spcAft>
                <a:spcPts val="600"/>
              </a:spcAft>
              <a:buFont typeface="Arial" panose="020B0604020202020204" pitchFamily="34" charset="0"/>
              <a:buChar char="•"/>
              <a:defRPr sz="1200"/>
            </a:lvl4pPr>
            <a:lvl5pPr>
              <a:spcAft>
                <a:spcPts val="600"/>
              </a:spcAft>
              <a:defRPr sz="1600"/>
            </a:lvl5pPr>
          </a:lstStyle>
          <a:p>
            <a:pPr lvl="0"/>
            <a:r>
              <a:rPr lang="en-US"/>
              <a:t>First name Last name</a:t>
            </a:r>
          </a:p>
          <a:p>
            <a:pPr lvl="1"/>
            <a:r>
              <a:rPr lang="en-US"/>
              <a:t>Role</a:t>
            </a:r>
          </a:p>
          <a:p>
            <a:pPr lvl="2"/>
            <a:r>
              <a:rPr lang="en-US"/>
              <a:t>Short bio</a:t>
            </a:r>
          </a:p>
          <a:p>
            <a:pPr lvl="3"/>
            <a:r>
              <a:rPr lang="en-US"/>
              <a:t>Bullet point</a:t>
            </a:r>
          </a:p>
        </p:txBody>
      </p:sp>
      <p:sp>
        <p:nvSpPr>
          <p:cNvPr id="35" name="Text Placeholder 21">
            <a:extLst>
              <a:ext uri="{FF2B5EF4-FFF2-40B4-BE49-F238E27FC236}">
                <a16:creationId xmlns:a16="http://schemas.microsoft.com/office/drawing/2014/main" id="{FF2BF483-5EDC-9242-AD58-57E84F538C81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0256520" y="3926552"/>
            <a:ext cx="1554480" cy="1900047"/>
          </a:xfrm>
        </p:spPr>
        <p:txBody>
          <a:bodyPr/>
          <a:lstStyle>
            <a:lvl1pPr marL="0" indent="0">
              <a:lnSpc>
                <a:spcPct val="80000"/>
              </a:lnSpc>
              <a:spcAft>
                <a:spcPts val="600"/>
              </a:spcAft>
              <a:buFont typeface="Arial" panose="020B0604020202020204" pitchFamily="34" charset="0"/>
              <a:buNone/>
              <a:defRPr sz="2100" b="0" i="0">
                <a:latin typeface="GT Sectra Fine" pitchFamily="2" charset="77"/>
              </a:defRPr>
            </a:lvl1pPr>
            <a:lvl2pPr marL="0" indent="0">
              <a:spcAft>
                <a:spcPts val="600"/>
              </a:spcAft>
              <a:buNone/>
              <a:defRPr sz="1600"/>
            </a:lvl2pPr>
            <a:lvl3pPr marL="0" indent="0">
              <a:spcAft>
                <a:spcPts val="600"/>
              </a:spcAft>
              <a:buNone/>
              <a:defRPr sz="1200"/>
            </a:lvl3pPr>
            <a:lvl4pPr marL="182880" indent="-182880">
              <a:spcAft>
                <a:spcPts val="600"/>
              </a:spcAft>
              <a:buFont typeface="Arial" panose="020B0604020202020204" pitchFamily="34" charset="0"/>
              <a:buChar char="•"/>
              <a:defRPr sz="1200"/>
            </a:lvl4pPr>
            <a:lvl5pPr>
              <a:spcAft>
                <a:spcPts val="600"/>
              </a:spcAft>
              <a:defRPr sz="1600"/>
            </a:lvl5pPr>
          </a:lstStyle>
          <a:p>
            <a:pPr lvl="0"/>
            <a:r>
              <a:rPr lang="en-US"/>
              <a:t>First name Last name</a:t>
            </a:r>
          </a:p>
          <a:p>
            <a:pPr lvl="1"/>
            <a:r>
              <a:rPr lang="en-US"/>
              <a:t>Role</a:t>
            </a:r>
          </a:p>
          <a:p>
            <a:pPr lvl="2"/>
            <a:r>
              <a:rPr lang="en-US"/>
              <a:t>Short bio</a:t>
            </a:r>
          </a:p>
          <a:p>
            <a:pPr lvl="3"/>
            <a:r>
              <a:rPr lang="en-US"/>
              <a:t>Bullet point</a:t>
            </a:r>
          </a:p>
        </p:txBody>
      </p:sp>
    </p:spTree>
    <p:extLst>
      <p:ext uri="{BB962C8B-B14F-4D97-AF65-F5344CB8AC3E}">
        <p14:creationId xmlns:p14="http://schemas.microsoft.com/office/powerpoint/2010/main" val="40864576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83">
          <p15:clr>
            <a:srgbClr val="5ACBF0"/>
          </p15:clr>
        </p15:guide>
      </p15:sldGuideLst>
    </p:ext>
  </p:extLs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6 - Dark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9EC595-3BDB-489C-AB5C-4C48BF9B07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000" y="381000"/>
            <a:ext cx="11430000" cy="91440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/>
              <a:t>Place headline here (36pt, min 30pt)</a:t>
            </a:r>
            <a:endParaRPr lang="en-US"/>
          </a:p>
        </p:txBody>
      </p:sp>
      <p:sp>
        <p:nvSpPr>
          <p:cNvPr id="16" name="Picture Placeholder 13">
            <a:extLst>
              <a:ext uri="{FF2B5EF4-FFF2-40B4-BE49-F238E27FC236}">
                <a16:creationId xmlns:a16="http://schemas.microsoft.com/office/drawing/2014/main" id="{B8224852-B872-0E48-9DF5-0937E260C3B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81000" y="1845611"/>
            <a:ext cx="1554480" cy="1554480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>
              <a:buNone/>
              <a:defRPr sz="1800" b="0"/>
            </a:lvl1pPr>
          </a:lstStyle>
          <a:p>
            <a:r>
              <a:rPr lang="en-GB"/>
              <a:t>Add profile photo</a:t>
            </a:r>
            <a:endParaRPr lang="en-US"/>
          </a:p>
        </p:txBody>
      </p:sp>
      <p:sp>
        <p:nvSpPr>
          <p:cNvPr id="21" name="Picture Placeholder 13">
            <a:extLst>
              <a:ext uri="{FF2B5EF4-FFF2-40B4-BE49-F238E27FC236}">
                <a16:creationId xmlns:a16="http://schemas.microsoft.com/office/drawing/2014/main" id="{D57647B7-79D1-0A4B-BE19-EB3D7E56204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2356104" y="1845611"/>
            <a:ext cx="1554480" cy="1554480"/>
          </a:xfrm>
          <a:solidFill>
            <a:schemeClr val="tx2">
              <a:lumMod val="20000"/>
              <a:lumOff val="80000"/>
            </a:schemeClr>
          </a:solidFill>
        </p:spPr>
        <p:txBody>
          <a:bodyPr vert="horz" lIns="0" tIns="0" rIns="0" bIns="0" rtlCol="0">
            <a:noAutofit/>
          </a:bodyPr>
          <a:lstStyle>
            <a:lvl1pPr marL="0" indent="0">
              <a:buNone/>
              <a:defRPr lang="en-US" sz="1800" b="0" dirty="0"/>
            </a:lvl1pPr>
          </a:lstStyle>
          <a:p>
            <a:pPr lvl="0"/>
            <a:r>
              <a:rPr lang="en-GB"/>
              <a:t>Add profile photo</a:t>
            </a:r>
            <a:endParaRPr lang="en-US"/>
          </a:p>
        </p:txBody>
      </p:sp>
      <p:sp>
        <p:nvSpPr>
          <p:cNvPr id="23" name="Picture Placeholder 13">
            <a:extLst>
              <a:ext uri="{FF2B5EF4-FFF2-40B4-BE49-F238E27FC236}">
                <a16:creationId xmlns:a16="http://schemas.microsoft.com/office/drawing/2014/main" id="{4340D6FD-1887-3544-A26E-8F335B859BDB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4331208" y="1845611"/>
            <a:ext cx="1554480" cy="1554480"/>
          </a:xfrm>
          <a:solidFill>
            <a:schemeClr val="tx2">
              <a:lumMod val="20000"/>
              <a:lumOff val="80000"/>
            </a:schemeClr>
          </a:solidFill>
        </p:spPr>
        <p:txBody>
          <a:bodyPr vert="horz" lIns="0" tIns="0" rIns="0" bIns="0" rtlCol="0">
            <a:noAutofit/>
          </a:bodyPr>
          <a:lstStyle>
            <a:lvl1pPr marL="0" indent="0">
              <a:buNone/>
              <a:defRPr lang="en-US" sz="1800" b="0" dirty="0"/>
            </a:lvl1pPr>
          </a:lstStyle>
          <a:p>
            <a:pPr lvl="0"/>
            <a:r>
              <a:rPr lang="en-GB"/>
              <a:t>Add profile photo</a:t>
            </a:r>
            <a:endParaRPr lang="en-US"/>
          </a:p>
        </p:txBody>
      </p:sp>
      <p:sp>
        <p:nvSpPr>
          <p:cNvPr id="24" name="Picture Placeholder 13">
            <a:extLst>
              <a:ext uri="{FF2B5EF4-FFF2-40B4-BE49-F238E27FC236}">
                <a16:creationId xmlns:a16="http://schemas.microsoft.com/office/drawing/2014/main" id="{FA080C1D-BB93-B249-9F54-C5F7A16E098B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06312" y="1845611"/>
            <a:ext cx="1554480" cy="1554480"/>
          </a:xfrm>
          <a:solidFill>
            <a:schemeClr val="tx2">
              <a:lumMod val="20000"/>
              <a:lumOff val="80000"/>
            </a:schemeClr>
          </a:solidFill>
        </p:spPr>
        <p:txBody>
          <a:bodyPr vert="horz" lIns="0" tIns="0" rIns="0" bIns="0" rtlCol="0">
            <a:noAutofit/>
          </a:bodyPr>
          <a:lstStyle>
            <a:lvl1pPr marL="0" indent="0">
              <a:buNone/>
              <a:defRPr lang="en-US" sz="1800" b="0" dirty="0"/>
            </a:lvl1pPr>
          </a:lstStyle>
          <a:p>
            <a:pPr lvl="0"/>
            <a:r>
              <a:rPr lang="en-GB"/>
              <a:t>Add profile photo</a:t>
            </a:r>
            <a:endParaRPr lang="en-US"/>
          </a:p>
        </p:txBody>
      </p:sp>
      <p:sp>
        <p:nvSpPr>
          <p:cNvPr id="25" name="Picture Placeholder 13">
            <a:extLst>
              <a:ext uri="{FF2B5EF4-FFF2-40B4-BE49-F238E27FC236}">
                <a16:creationId xmlns:a16="http://schemas.microsoft.com/office/drawing/2014/main" id="{A1C6FF20-E7DF-8F42-9AE5-920A6769DA44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10256520" y="1845611"/>
            <a:ext cx="1554480" cy="1554480"/>
          </a:xfrm>
          <a:solidFill>
            <a:schemeClr val="tx2">
              <a:lumMod val="20000"/>
              <a:lumOff val="80000"/>
            </a:schemeClr>
          </a:solidFill>
        </p:spPr>
        <p:txBody>
          <a:bodyPr vert="horz" lIns="0" tIns="0" rIns="0" bIns="0" rtlCol="0">
            <a:noAutofit/>
          </a:bodyPr>
          <a:lstStyle>
            <a:lvl1pPr marL="0" indent="0">
              <a:buNone/>
              <a:defRPr lang="en-US" sz="1800" b="0" dirty="0"/>
            </a:lvl1pPr>
          </a:lstStyle>
          <a:p>
            <a:pPr lvl="0"/>
            <a:r>
              <a:rPr lang="en-GB"/>
              <a:t>Add profile photo</a:t>
            </a:r>
            <a:endParaRPr lang="en-US"/>
          </a:p>
        </p:txBody>
      </p:sp>
      <p:sp>
        <p:nvSpPr>
          <p:cNvPr id="26" name="Text Placeholder 21">
            <a:extLst>
              <a:ext uri="{FF2B5EF4-FFF2-40B4-BE49-F238E27FC236}">
                <a16:creationId xmlns:a16="http://schemas.microsoft.com/office/drawing/2014/main" id="{85299B8E-3F01-2548-8001-539E1BC6287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77415" y="3926552"/>
            <a:ext cx="1554480" cy="1900047"/>
          </a:xfrm>
        </p:spPr>
        <p:txBody>
          <a:bodyPr/>
          <a:lstStyle>
            <a:lvl1pPr marL="0" indent="0">
              <a:lnSpc>
                <a:spcPct val="80000"/>
              </a:lnSpc>
              <a:spcAft>
                <a:spcPts val="600"/>
              </a:spcAft>
              <a:buFont typeface="Arial" panose="020B0604020202020204" pitchFamily="34" charset="0"/>
              <a:buNone/>
              <a:defRPr sz="2100" b="0" i="0">
                <a:latin typeface="GT Sectra Fine" pitchFamily="2" charset="77"/>
              </a:defRPr>
            </a:lvl1pPr>
            <a:lvl2pPr marL="0" indent="0">
              <a:spcAft>
                <a:spcPts val="600"/>
              </a:spcAft>
              <a:buNone/>
              <a:defRPr sz="1600"/>
            </a:lvl2pPr>
            <a:lvl3pPr marL="0" indent="0">
              <a:spcAft>
                <a:spcPts val="600"/>
              </a:spcAft>
              <a:buNone/>
              <a:defRPr sz="1200"/>
            </a:lvl3pPr>
            <a:lvl4pPr marL="182880" indent="-182880">
              <a:spcAft>
                <a:spcPts val="600"/>
              </a:spcAft>
              <a:buFont typeface="Arial" panose="020B0604020202020204" pitchFamily="34" charset="0"/>
              <a:buChar char="•"/>
              <a:defRPr sz="1200"/>
            </a:lvl4pPr>
            <a:lvl5pPr>
              <a:spcAft>
                <a:spcPts val="600"/>
              </a:spcAft>
              <a:defRPr sz="1600"/>
            </a:lvl5pPr>
          </a:lstStyle>
          <a:p>
            <a:pPr lvl="0"/>
            <a:r>
              <a:rPr lang="en-US"/>
              <a:t>First name Last name</a:t>
            </a:r>
          </a:p>
          <a:p>
            <a:pPr lvl="1"/>
            <a:r>
              <a:rPr lang="en-US"/>
              <a:t>Role</a:t>
            </a:r>
          </a:p>
          <a:p>
            <a:pPr lvl="2"/>
            <a:r>
              <a:rPr lang="en-US"/>
              <a:t>Short bio</a:t>
            </a:r>
          </a:p>
          <a:p>
            <a:pPr lvl="3"/>
            <a:r>
              <a:rPr lang="en-US"/>
              <a:t>Bullet point</a:t>
            </a:r>
          </a:p>
        </p:txBody>
      </p:sp>
      <p:sp>
        <p:nvSpPr>
          <p:cNvPr id="27" name="Text Placeholder 21">
            <a:extLst>
              <a:ext uri="{FF2B5EF4-FFF2-40B4-BE49-F238E27FC236}">
                <a16:creationId xmlns:a16="http://schemas.microsoft.com/office/drawing/2014/main" id="{4E426F14-FA6B-9D46-869F-A452B7018F4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353236" y="3926552"/>
            <a:ext cx="1554480" cy="1900047"/>
          </a:xfrm>
        </p:spPr>
        <p:txBody>
          <a:bodyPr/>
          <a:lstStyle>
            <a:lvl1pPr marL="0" indent="0">
              <a:lnSpc>
                <a:spcPct val="80000"/>
              </a:lnSpc>
              <a:spcAft>
                <a:spcPts val="600"/>
              </a:spcAft>
              <a:buFont typeface="Arial" panose="020B0604020202020204" pitchFamily="34" charset="0"/>
              <a:buNone/>
              <a:defRPr sz="2100" b="0" i="0">
                <a:latin typeface="GT Sectra Fine" pitchFamily="2" charset="77"/>
              </a:defRPr>
            </a:lvl1pPr>
            <a:lvl2pPr marL="0" indent="0">
              <a:spcAft>
                <a:spcPts val="600"/>
              </a:spcAft>
              <a:buNone/>
              <a:defRPr sz="1600"/>
            </a:lvl2pPr>
            <a:lvl3pPr marL="0" indent="0">
              <a:spcAft>
                <a:spcPts val="600"/>
              </a:spcAft>
              <a:buNone/>
              <a:defRPr sz="1200"/>
            </a:lvl3pPr>
            <a:lvl4pPr marL="182880" indent="-182880">
              <a:spcAft>
                <a:spcPts val="600"/>
              </a:spcAft>
              <a:buFont typeface="Arial" panose="020B0604020202020204" pitchFamily="34" charset="0"/>
              <a:buChar char="•"/>
              <a:defRPr sz="1200"/>
            </a:lvl4pPr>
            <a:lvl5pPr>
              <a:spcAft>
                <a:spcPts val="600"/>
              </a:spcAft>
              <a:defRPr sz="1600"/>
            </a:lvl5pPr>
          </a:lstStyle>
          <a:p>
            <a:pPr lvl="0"/>
            <a:r>
              <a:rPr lang="en-US"/>
              <a:t>First name Last name</a:t>
            </a:r>
          </a:p>
          <a:p>
            <a:pPr lvl="1"/>
            <a:r>
              <a:rPr lang="en-US"/>
              <a:t>Role</a:t>
            </a:r>
          </a:p>
          <a:p>
            <a:pPr lvl="2"/>
            <a:r>
              <a:rPr lang="en-US"/>
              <a:t>Short bio</a:t>
            </a:r>
          </a:p>
          <a:p>
            <a:pPr lvl="3"/>
            <a:r>
              <a:rPr lang="en-US"/>
              <a:t>Bullet point</a:t>
            </a:r>
          </a:p>
        </p:txBody>
      </p:sp>
      <p:sp>
        <p:nvSpPr>
          <p:cNvPr id="31" name="Picture Placeholder 13">
            <a:extLst>
              <a:ext uri="{FF2B5EF4-FFF2-40B4-BE49-F238E27FC236}">
                <a16:creationId xmlns:a16="http://schemas.microsoft.com/office/drawing/2014/main" id="{CA9187A3-C074-9F44-8687-E31C02BD5083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8281416" y="1845611"/>
            <a:ext cx="1554480" cy="1554480"/>
          </a:xfrm>
          <a:solidFill>
            <a:schemeClr val="tx2">
              <a:lumMod val="20000"/>
              <a:lumOff val="80000"/>
            </a:schemeClr>
          </a:solidFill>
        </p:spPr>
        <p:txBody>
          <a:bodyPr vert="horz" lIns="0" tIns="0" rIns="0" bIns="0" rtlCol="0">
            <a:noAutofit/>
          </a:bodyPr>
          <a:lstStyle>
            <a:lvl1pPr marL="0" indent="0">
              <a:buNone/>
              <a:defRPr lang="en-US" sz="1800" b="0" dirty="0"/>
            </a:lvl1pPr>
          </a:lstStyle>
          <a:p>
            <a:pPr lvl="0"/>
            <a:r>
              <a:rPr lang="en-GB"/>
              <a:t>Add profile photo</a:t>
            </a:r>
            <a:endParaRPr lang="en-US"/>
          </a:p>
        </p:txBody>
      </p:sp>
      <p:sp>
        <p:nvSpPr>
          <p:cNvPr id="50" name="Text Placeholder 21">
            <a:extLst>
              <a:ext uri="{FF2B5EF4-FFF2-40B4-BE49-F238E27FC236}">
                <a16:creationId xmlns:a16="http://schemas.microsoft.com/office/drawing/2014/main" id="{538B1F0C-0682-354C-9C2E-DEAF9D4D617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329057" y="3926552"/>
            <a:ext cx="1554480" cy="1900047"/>
          </a:xfrm>
        </p:spPr>
        <p:txBody>
          <a:bodyPr/>
          <a:lstStyle>
            <a:lvl1pPr marL="0" indent="0">
              <a:lnSpc>
                <a:spcPct val="80000"/>
              </a:lnSpc>
              <a:spcAft>
                <a:spcPts val="600"/>
              </a:spcAft>
              <a:buFont typeface="Arial" panose="020B0604020202020204" pitchFamily="34" charset="0"/>
              <a:buNone/>
              <a:defRPr sz="2100" b="0" i="0">
                <a:latin typeface="GT Sectra Fine" pitchFamily="2" charset="77"/>
              </a:defRPr>
            </a:lvl1pPr>
            <a:lvl2pPr marL="0" indent="0">
              <a:spcAft>
                <a:spcPts val="600"/>
              </a:spcAft>
              <a:buNone/>
              <a:defRPr sz="1600"/>
            </a:lvl2pPr>
            <a:lvl3pPr marL="0" indent="0">
              <a:spcAft>
                <a:spcPts val="600"/>
              </a:spcAft>
              <a:buNone/>
              <a:defRPr sz="1200"/>
            </a:lvl3pPr>
            <a:lvl4pPr marL="182880" indent="-182880">
              <a:spcAft>
                <a:spcPts val="600"/>
              </a:spcAft>
              <a:buFont typeface="Arial" panose="020B0604020202020204" pitchFamily="34" charset="0"/>
              <a:buChar char="•"/>
              <a:defRPr sz="1200"/>
            </a:lvl4pPr>
            <a:lvl5pPr>
              <a:spcAft>
                <a:spcPts val="600"/>
              </a:spcAft>
              <a:defRPr sz="1600"/>
            </a:lvl5pPr>
          </a:lstStyle>
          <a:p>
            <a:pPr lvl="0"/>
            <a:r>
              <a:rPr lang="en-US"/>
              <a:t>First name Last name</a:t>
            </a:r>
          </a:p>
          <a:p>
            <a:pPr lvl="1"/>
            <a:r>
              <a:rPr lang="en-US"/>
              <a:t>Role</a:t>
            </a:r>
          </a:p>
          <a:p>
            <a:pPr lvl="2"/>
            <a:r>
              <a:rPr lang="en-US"/>
              <a:t>Short bio</a:t>
            </a:r>
          </a:p>
          <a:p>
            <a:pPr lvl="3"/>
            <a:r>
              <a:rPr lang="en-US"/>
              <a:t>Bullet point</a:t>
            </a:r>
          </a:p>
        </p:txBody>
      </p:sp>
      <p:sp>
        <p:nvSpPr>
          <p:cNvPr id="51" name="Text Placeholder 21">
            <a:extLst>
              <a:ext uri="{FF2B5EF4-FFF2-40B4-BE49-F238E27FC236}">
                <a16:creationId xmlns:a16="http://schemas.microsoft.com/office/drawing/2014/main" id="{C69C98AC-20D5-A44F-AEBD-63FEBDE6140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304878" y="3926552"/>
            <a:ext cx="1554480" cy="1900047"/>
          </a:xfrm>
        </p:spPr>
        <p:txBody>
          <a:bodyPr/>
          <a:lstStyle>
            <a:lvl1pPr marL="0" indent="0">
              <a:lnSpc>
                <a:spcPct val="80000"/>
              </a:lnSpc>
              <a:spcAft>
                <a:spcPts val="600"/>
              </a:spcAft>
              <a:buFont typeface="Arial" panose="020B0604020202020204" pitchFamily="34" charset="0"/>
              <a:buNone/>
              <a:defRPr sz="2100" b="0" i="0">
                <a:latin typeface="GT Sectra Fine" pitchFamily="2" charset="77"/>
              </a:defRPr>
            </a:lvl1pPr>
            <a:lvl2pPr marL="0" indent="0">
              <a:spcAft>
                <a:spcPts val="600"/>
              </a:spcAft>
              <a:buNone/>
              <a:defRPr sz="1600"/>
            </a:lvl2pPr>
            <a:lvl3pPr marL="0" indent="0">
              <a:spcAft>
                <a:spcPts val="600"/>
              </a:spcAft>
              <a:buNone/>
              <a:defRPr sz="1200"/>
            </a:lvl3pPr>
            <a:lvl4pPr marL="182880" indent="-182880">
              <a:spcAft>
                <a:spcPts val="600"/>
              </a:spcAft>
              <a:buFont typeface="Arial" panose="020B0604020202020204" pitchFamily="34" charset="0"/>
              <a:buChar char="•"/>
              <a:defRPr sz="1200"/>
            </a:lvl4pPr>
            <a:lvl5pPr>
              <a:spcAft>
                <a:spcPts val="600"/>
              </a:spcAft>
              <a:defRPr sz="1600"/>
            </a:lvl5pPr>
          </a:lstStyle>
          <a:p>
            <a:pPr lvl="0"/>
            <a:r>
              <a:rPr lang="en-US"/>
              <a:t>First name Last name</a:t>
            </a:r>
          </a:p>
          <a:p>
            <a:pPr lvl="1"/>
            <a:r>
              <a:rPr lang="en-US"/>
              <a:t>Role</a:t>
            </a:r>
          </a:p>
          <a:p>
            <a:pPr lvl="2"/>
            <a:r>
              <a:rPr lang="en-US"/>
              <a:t>Short bio</a:t>
            </a:r>
          </a:p>
          <a:p>
            <a:pPr lvl="3"/>
            <a:r>
              <a:rPr lang="en-US"/>
              <a:t>Bullet point</a:t>
            </a:r>
          </a:p>
        </p:txBody>
      </p:sp>
      <p:sp>
        <p:nvSpPr>
          <p:cNvPr id="52" name="Text Placeholder 21">
            <a:extLst>
              <a:ext uri="{FF2B5EF4-FFF2-40B4-BE49-F238E27FC236}">
                <a16:creationId xmlns:a16="http://schemas.microsoft.com/office/drawing/2014/main" id="{6DA3268F-5CC4-7E4D-879D-3A3F1FBF6B55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280699" y="3926552"/>
            <a:ext cx="1554480" cy="1900047"/>
          </a:xfrm>
        </p:spPr>
        <p:txBody>
          <a:bodyPr/>
          <a:lstStyle>
            <a:lvl1pPr marL="0" indent="0">
              <a:lnSpc>
                <a:spcPct val="80000"/>
              </a:lnSpc>
              <a:spcAft>
                <a:spcPts val="600"/>
              </a:spcAft>
              <a:buFont typeface="Arial" panose="020B0604020202020204" pitchFamily="34" charset="0"/>
              <a:buNone/>
              <a:defRPr sz="2100" b="0" i="0">
                <a:latin typeface="GT Sectra Fine" pitchFamily="2" charset="77"/>
              </a:defRPr>
            </a:lvl1pPr>
            <a:lvl2pPr marL="0" indent="0">
              <a:spcAft>
                <a:spcPts val="600"/>
              </a:spcAft>
              <a:buNone/>
              <a:defRPr sz="1600"/>
            </a:lvl2pPr>
            <a:lvl3pPr marL="0" indent="0">
              <a:spcAft>
                <a:spcPts val="600"/>
              </a:spcAft>
              <a:buNone/>
              <a:defRPr sz="1200"/>
            </a:lvl3pPr>
            <a:lvl4pPr marL="182880" indent="-182880">
              <a:spcAft>
                <a:spcPts val="600"/>
              </a:spcAft>
              <a:buFont typeface="Arial" panose="020B0604020202020204" pitchFamily="34" charset="0"/>
              <a:buChar char="•"/>
              <a:defRPr sz="1200"/>
            </a:lvl4pPr>
            <a:lvl5pPr>
              <a:spcAft>
                <a:spcPts val="600"/>
              </a:spcAft>
              <a:defRPr sz="1600"/>
            </a:lvl5pPr>
          </a:lstStyle>
          <a:p>
            <a:pPr lvl="0"/>
            <a:r>
              <a:rPr lang="en-US"/>
              <a:t>First name Last name</a:t>
            </a:r>
          </a:p>
          <a:p>
            <a:pPr lvl="1"/>
            <a:r>
              <a:rPr lang="en-US"/>
              <a:t>Role</a:t>
            </a:r>
          </a:p>
          <a:p>
            <a:pPr lvl="2"/>
            <a:r>
              <a:rPr lang="en-US"/>
              <a:t>Short bio</a:t>
            </a:r>
          </a:p>
          <a:p>
            <a:pPr lvl="3"/>
            <a:r>
              <a:rPr lang="en-US"/>
              <a:t>Bullet point</a:t>
            </a:r>
          </a:p>
        </p:txBody>
      </p:sp>
      <p:sp>
        <p:nvSpPr>
          <p:cNvPr id="53" name="Text Placeholder 21">
            <a:extLst>
              <a:ext uri="{FF2B5EF4-FFF2-40B4-BE49-F238E27FC236}">
                <a16:creationId xmlns:a16="http://schemas.microsoft.com/office/drawing/2014/main" id="{855592D2-902A-1146-B433-6648BEC8784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0256520" y="3926552"/>
            <a:ext cx="1554480" cy="1900047"/>
          </a:xfrm>
        </p:spPr>
        <p:txBody>
          <a:bodyPr/>
          <a:lstStyle>
            <a:lvl1pPr marL="0" indent="0">
              <a:lnSpc>
                <a:spcPct val="80000"/>
              </a:lnSpc>
              <a:spcAft>
                <a:spcPts val="600"/>
              </a:spcAft>
              <a:buFont typeface="Arial" panose="020B0604020202020204" pitchFamily="34" charset="0"/>
              <a:buNone/>
              <a:defRPr sz="2100" b="0" i="0">
                <a:latin typeface="GT Sectra Fine" pitchFamily="2" charset="77"/>
              </a:defRPr>
            </a:lvl1pPr>
            <a:lvl2pPr marL="0" indent="0">
              <a:spcAft>
                <a:spcPts val="600"/>
              </a:spcAft>
              <a:buNone/>
              <a:defRPr sz="1600"/>
            </a:lvl2pPr>
            <a:lvl3pPr marL="0" indent="0">
              <a:spcAft>
                <a:spcPts val="600"/>
              </a:spcAft>
              <a:buNone/>
              <a:defRPr sz="1200"/>
            </a:lvl3pPr>
            <a:lvl4pPr marL="182880" indent="-182880">
              <a:spcAft>
                <a:spcPts val="600"/>
              </a:spcAft>
              <a:buFont typeface="Arial" panose="020B0604020202020204" pitchFamily="34" charset="0"/>
              <a:buChar char="•"/>
              <a:defRPr sz="1200"/>
            </a:lvl4pPr>
            <a:lvl5pPr>
              <a:spcAft>
                <a:spcPts val="600"/>
              </a:spcAft>
              <a:defRPr sz="1600"/>
            </a:lvl5pPr>
          </a:lstStyle>
          <a:p>
            <a:pPr lvl="0"/>
            <a:r>
              <a:rPr lang="en-US"/>
              <a:t>First name Last name</a:t>
            </a:r>
          </a:p>
          <a:p>
            <a:pPr lvl="1"/>
            <a:r>
              <a:rPr lang="en-US"/>
              <a:t>Role</a:t>
            </a:r>
          </a:p>
          <a:p>
            <a:pPr lvl="2"/>
            <a:r>
              <a:rPr lang="en-US"/>
              <a:t>Short bio</a:t>
            </a:r>
          </a:p>
          <a:p>
            <a:pPr lvl="3"/>
            <a:r>
              <a:rPr lang="en-US"/>
              <a:t>Bullet point</a:t>
            </a:r>
          </a:p>
        </p:txBody>
      </p:sp>
    </p:spTree>
    <p:extLst>
      <p:ext uri="{BB962C8B-B14F-4D97-AF65-F5344CB8AC3E}">
        <p14:creationId xmlns:p14="http://schemas.microsoft.com/office/powerpoint/2010/main" val="392585107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983">
          <p15:clr>
            <a:srgbClr val="5ACBF0"/>
          </p15:clr>
        </p15:guide>
      </p15:sldGuideLst>
    </p:ext>
  </p:extLs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8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371931-42F0-694A-9918-74F36725749C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81000" y="1295233"/>
            <a:ext cx="3540355" cy="5016665"/>
          </a:xfrm>
        </p:spPr>
        <p:txBody>
          <a:bodyPr/>
          <a:lstStyle/>
          <a:p>
            <a:pPr lvl="0"/>
            <a:r>
              <a:rPr lang="en-GB"/>
              <a:t>Place text here, use indent to access other levels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09EC595-3BDB-489C-AB5C-4C48BF9B07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000" y="381000"/>
            <a:ext cx="11430000" cy="91440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/>
              <a:t>Place headline here (36pt, min 30pt)</a:t>
            </a:r>
            <a:endParaRPr lang="en-US"/>
          </a:p>
        </p:txBody>
      </p:sp>
      <p:sp>
        <p:nvSpPr>
          <p:cNvPr id="45" name="Picture Placeholder 13">
            <a:extLst>
              <a:ext uri="{FF2B5EF4-FFF2-40B4-BE49-F238E27FC236}">
                <a16:creationId xmlns:a16="http://schemas.microsoft.com/office/drawing/2014/main" id="{CD7EAAF9-7102-4351-9F35-C40B3F38197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4325822" y="1295233"/>
            <a:ext cx="1186945" cy="1186945"/>
          </a:xfrm>
          <a:solidFill>
            <a:schemeClr val="tx2">
              <a:lumMod val="20000"/>
              <a:lumOff val="80000"/>
            </a:schemeClr>
          </a:solidFill>
        </p:spPr>
        <p:txBody>
          <a:bodyPr vert="horz" lIns="0" tIns="0" rIns="0" bIns="0" rtlCol="0">
            <a:noAutofit/>
          </a:bodyPr>
          <a:lstStyle>
            <a:lvl1pPr marL="0" indent="0">
              <a:buNone/>
              <a:defRPr lang="en-US" sz="1800" b="0" dirty="0"/>
            </a:lvl1pPr>
          </a:lstStyle>
          <a:p>
            <a:pPr lvl="0"/>
            <a:r>
              <a:rPr lang="en-GB"/>
              <a:t>Add profile photo</a:t>
            </a:r>
            <a:endParaRPr lang="en-US"/>
          </a:p>
        </p:txBody>
      </p:sp>
      <p:sp>
        <p:nvSpPr>
          <p:cNvPr id="46" name="Picture Placeholder 13">
            <a:extLst>
              <a:ext uri="{FF2B5EF4-FFF2-40B4-BE49-F238E27FC236}">
                <a16:creationId xmlns:a16="http://schemas.microsoft.com/office/drawing/2014/main" id="{CC40CB3D-DFEA-4056-B2DA-887E7C863243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298233" y="1295233"/>
            <a:ext cx="1186945" cy="1186945"/>
          </a:xfrm>
          <a:solidFill>
            <a:schemeClr val="tx2">
              <a:lumMod val="20000"/>
              <a:lumOff val="80000"/>
            </a:schemeClr>
          </a:solidFill>
        </p:spPr>
        <p:txBody>
          <a:bodyPr vert="horz" lIns="0" tIns="0" rIns="0" bIns="0" rtlCol="0">
            <a:noAutofit/>
          </a:bodyPr>
          <a:lstStyle>
            <a:lvl1pPr marL="0" indent="0">
              <a:buNone/>
              <a:defRPr lang="en-US" sz="1800" b="0" dirty="0"/>
            </a:lvl1pPr>
          </a:lstStyle>
          <a:p>
            <a:pPr lvl="0"/>
            <a:r>
              <a:rPr lang="en-GB"/>
              <a:t>Add profile photo</a:t>
            </a:r>
            <a:endParaRPr lang="en-US"/>
          </a:p>
        </p:txBody>
      </p:sp>
      <p:sp>
        <p:nvSpPr>
          <p:cNvPr id="47" name="Picture Placeholder 13">
            <a:extLst>
              <a:ext uri="{FF2B5EF4-FFF2-40B4-BE49-F238E27FC236}">
                <a16:creationId xmlns:a16="http://schemas.microsoft.com/office/drawing/2014/main" id="{F8BABECB-6F2D-4068-AEE6-A603DAA72EFF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10243055" y="1295233"/>
            <a:ext cx="1186945" cy="1186945"/>
          </a:xfrm>
          <a:solidFill>
            <a:schemeClr val="tx2">
              <a:lumMod val="20000"/>
              <a:lumOff val="80000"/>
            </a:schemeClr>
          </a:solidFill>
        </p:spPr>
        <p:txBody>
          <a:bodyPr vert="horz" lIns="0" tIns="0" rIns="0" bIns="0" rtlCol="0">
            <a:noAutofit/>
          </a:bodyPr>
          <a:lstStyle>
            <a:lvl1pPr marL="0" indent="0">
              <a:buNone/>
              <a:defRPr lang="en-US" sz="1800" b="0" dirty="0"/>
            </a:lvl1pPr>
          </a:lstStyle>
          <a:p>
            <a:pPr lvl="0"/>
            <a:r>
              <a:rPr lang="en-GB"/>
              <a:t>Add profile photo</a:t>
            </a:r>
            <a:endParaRPr lang="en-US"/>
          </a:p>
        </p:txBody>
      </p:sp>
      <p:sp>
        <p:nvSpPr>
          <p:cNvPr id="48" name="Picture Placeholder 13">
            <a:extLst>
              <a:ext uri="{FF2B5EF4-FFF2-40B4-BE49-F238E27FC236}">
                <a16:creationId xmlns:a16="http://schemas.microsoft.com/office/drawing/2014/main" id="{914A31DD-59CB-48C9-9C28-954E6B85C623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8270644" y="1295233"/>
            <a:ext cx="1186945" cy="1186945"/>
          </a:xfrm>
          <a:solidFill>
            <a:schemeClr val="tx2">
              <a:lumMod val="20000"/>
              <a:lumOff val="80000"/>
            </a:schemeClr>
          </a:solidFill>
        </p:spPr>
        <p:txBody>
          <a:bodyPr vert="horz" lIns="0" tIns="0" rIns="0" bIns="0" rtlCol="0">
            <a:noAutofit/>
          </a:bodyPr>
          <a:lstStyle>
            <a:lvl1pPr marL="0" indent="0">
              <a:buNone/>
              <a:defRPr lang="en-US" sz="1800" b="0" dirty="0"/>
            </a:lvl1pPr>
          </a:lstStyle>
          <a:p>
            <a:pPr lvl="0"/>
            <a:r>
              <a:rPr lang="en-GB"/>
              <a:t>Add profile photo</a:t>
            </a:r>
            <a:endParaRPr lang="en-US"/>
          </a:p>
        </p:txBody>
      </p: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F41646E1-19C3-4B9B-B997-D1E684346A58}"/>
              </a:ext>
            </a:extLst>
          </p:cNvPr>
          <p:cNvCxnSpPr>
            <a:cxnSpLocks/>
          </p:cNvCxnSpPr>
          <p:nvPr userDrawn="1"/>
        </p:nvCxnSpPr>
        <p:spPr>
          <a:xfrm>
            <a:off x="4325822" y="2633001"/>
            <a:ext cx="352387" cy="1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5573D48A-A495-4050-90E3-75258FCF3377}"/>
              </a:ext>
            </a:extLst>
          </p:cNvPr>
          <p:cNvCxnSpPr>
            <a:cxnSpLocks/>
          </p:cNvCxnSpPr>
          <p:nvPr userDrawn="1"/>
        </p:nvCxnSpPr>
        <p:spPr>
          <a:xfrm>
            <a:off x="6298233" y="2633001"/>
            <a:ext cx="352387" cy="1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073483C0-79C0-4141-9CB1-0BA663E254D0}"/>
              </a:ext>
            </a:extLst>
          </p:cNvPr>
          <p:cNvCxnSpPr>
            <a:cxnSpLocks/>
          </p:cNvCxnSpPr>
          <p:nvPr userDrawn="1"/>
        </p:nvCxnSpPr>
        <p:spPr>
          <a:xfrm>
            <a:off x="8270644" y="2633001"/>
            <a:ext cx="352387" cy="1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E4A17C9C-D115-468F-86DD-CDE522721719}"/>
              </a:ext>
            </a:extLst>
          </p:cNvPr>
          <p:cNvCxnSpPr>
            <a:cxnSpLocks/>
          </p:cNvCxnSpPr>
          <p:nvPr userDrawn="1"/>
        </p:nvCxnSpPr>
        <p:spPr>
          <a:xfrm>
            <a:off x="10243055" y="2633001"/>
            <a:ext cx="352387" cy="1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 Placeholder 21">
            <a:extLst>
              <a:ext uri="{FF2B5EF4-FFF2-40B4-BE49-F238E27FC236}">
                <a16:creationId xmlns:a16="http://schemas.microsoft.com/office/drawing/2014/main" id="{224BCF40-5B7A-4471-B077-3EEE956ADC3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325822" y="2786552"/>
            <a:ext cx="1567945" cy="978418"/>
          </a:xfrm>
        </p:spPr>
        <p:txBody>
          <a:bodyPr/>
          <a:lstStyle>
            <a:lvl1pPr marL="0" indent="0">
              <a:lnSpc>
                <a:spcPct val="80000"/>
              </a:lnSpc>
              <a:spcAft>
                <a:spcPts val="200"/>
              </a:spcAft>
              <a:buFont typeface="Arial" panose="020B0604020202020204" pitchFamily="34" charset="0"/>
              <a:buNone/>
              <a:defRPr sz="1800" b="0" i="0">
                <a:latin typeface="GT Sectra Fine" pitchFamily="2" charset="77"/>
              </a:defRPr>
            </a:lvl1pPr>
            <a:lvl2pPr marL="0" indent="0">
              <a:spcAft>
                <a:spcPts val="200"/>
              </a:spcAft>
              <a:buNone/>
              <a:def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>
              <a:spcAft>
                <a:spcPts val="600"/>
              </a:spcAft>
              <a:buNone/>
              <a:defRPr sz="1200"/>
            </a:lvl3pPr>
            <a:lvl4pPr marL="182880" indent="-182880">
              <a:spcAft>
                <a:spcPts val="600"/>
              </a:spcAft>
              <a:buFont typeface="Arial" panose="020B0604020202020204" pitchFamily="34" charset="0"/>
              <a:buChar char="•"/>
              <a:defRPr sz="1200"/>
            </a:lvl4pPr>
            <a:lvl5pPr>
              <a:spcAft>
                <a:spcPts val="600"/>
              </a:spcAft>
              <a:defRPr sz="1600"/>
            </a:lvl5pPr>
          </a:lstStyle>
          <a:p>
            <a:pPr lvl="0"/>
            <a:r>
              <a:rPr lang="en-US"/>
              <a:t>First name  Last name</a:t>
            </a:r>
          </a:p>
          <a:p>
            <a:pPr marL="0" lvl="1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Graphik" panose="020B0503030202060203" pitchFamily="34" charset="0"/>
              <a:buNone/>
            </a:pPr>
            <a:r>
              <a:rPr lang="en-US"/>
              <a:t>Role</a:t>
            </a:r>
          </a:p>
        </p:txBody>
      </p:sp>
      <p:sp>
        <p:nvSpPr>
          <p:cNvPr id="58" name="Text Placeholder 21">
            <a:extLst>
              <a:ext uri="{FF2B5EF4-FFF2-40B4-BE49-F238E27FC236}">
                <a16:creationId xmlns:a16="http://schemas.microsoft.com/office/drawing/2014/main" id="{68E899C2-D12C-4214-88A5-B7A6E1BCDCEC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298233" y="2786552"/>
            <a:ext cx="1567945" cy="978418"/>
          </a:xfrm>
        </p:spPr>
        <p:txBody>
          <a:bodyPr/>
          <a:lstStyle>
            <a:lvl1pPr marL="0" indent="0">
              <a:lnSpc>
                <a:spcPct val="80000"/>
              </a:lnSpc>
              <a:spcAft>
                <a:spcPts val="200"/>
              </a:spcAft>
              <a:buFont typeface="Arial" panose="020B0604020202020204" pitchFamily="34" charset="0"/>
              <a:buNone/>
              <a:defRPr sz="1800" b="0" i="0">
                <a:latin typeface="GT Sectra Fine" pitchFamily="2" charset="77"/>
              </a:defRPr>
            </a:lvl1pPr>
            <a:lvl2pPr marL="0" indent="0">
              <a:spcAft>
                <a:spcPts val="200"/>
              </a:spcAft>
              <a:buNone/>
              <a:def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>
              <a:spcAft>
                <a:spcPts val="600"/>
              </a:spcAft>
              <a:buNone/>
              <a:defRPr sz="1200"/>
            </a:lvl3pPr>
            <a:lvl4pPr marL="182880" indent="-182880">
              <a:spcAft>
                <a:spcPts val="600"/>
              </a:spcAft>
              <a:buFont typeface="Arial" panose="020B0604020202020204" pitchFamily="34" charset="0"/>
              <a:buChar char="•"/>
              <a:defRPr sz="1200"/>
            </a:lvl4pPr>
            <a:lvl5pPr>
              <a:spcAft>
                <a:spcPts val="600"/>
              </a:spcAft>
              <a:defRPr sz="1600"/>
            </a:lvl5pPr>
          </a:lstStyle>
          <a:p>
            <a:pPr lvl="0"/>
            <a:r>
              <a:rPr lang="en-US"/>
              <a:t>First name  Last name</a:t>
            </a:r>
          </a:p>
          <a:p>
            <a:pPr marL="0" lvl="1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Graphik" panose="020B0503030202060203" pitchFamily="34" charset="0"/>
              <a:buNone/>
            </a:pPr>
            <a:r>
              <a:rPr lang="en-US"/>
              <a:t>Role</a:t>
            </a:r>
          </a:p>
        </p:txBody>
      </p:sp>
      <p:sp>
        <p:nvSpPr>
          <p:cNvPr id="59" name="Text Placeholder 21">
            <a:extLst>
              <a:ext uri="{FF2B5EF4-FFF2-40B4-BE49-F238E27FC236}">
                <a16:creationId xmlns:a16="http://schemas.microsoft.com/office/drawing/2014/main" id="{66A0D763-27FE-421C-A5D9-19A08FC2D8D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270644" y="2786552"/>
            <a:ext cx="1567945" cy="978418"/>
          </a:xfrm>
        </p:spPr>
        <p:txBody>
          <a:bodyPr/>
          <a:lstStyle>
            <a:lvl1pPr marL="0" indent="0">
              <a:lnSpc>
                <a:spcPct val="80000"/>
              </a:lnSpc>
              <a:spcAft>
                <a:spcPts val="200"/>
              </a:spcAft>
              <a:buFont typeface="Arial" panose="020B0604020202020204" pitchFamily="34" charset="0"/>
              <a:buNone/>
              <a:defRPr sz="1800" b="0" i="0">
                <a:latin typeface="GT Sectra Fine" pitchFamily="2" charset="77"/>
              </a:defRPr>
            </a:lvl1pPr>
            <a:lvl2pPr marL="0" indent="0">
              <a:spcAft>
                <a:spcPts val="200"/>
              </a:spcAft>
              <a:buNone/>
              <a:def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>
              <a:spcAft>
                <a:spcPts val="600"/>
              </a:spcAft>
              <a:buNone/>
              <a:defRPr sz="1200"/>
            </a:lvl3pPr>
            <a:lvl4pPr marL="182880" indent="-182880">
              <a:spcAft>
                <a:spcPts val="600"/>
              </a:spcAft>
              <a:buFont typeface="Arial" panose="020B0604020202020204" pitchFamily="34" charset="0"/>
              <a:buChar char="•"/>
              <a:defRPr sz="1200"/>
            </a:lvl4pPr>
            <a:lvl5pPr>
              <a:spcAft>
                <a:spcPts val="600"/>
              </a:spcAft>
              <a:defRPr sz="1600"/>
            </a:lvl5pPr>
          </a:lstStyle>
          <a:p>
            <a:pPr lvl="0"/>
            <a:r>
              <a:rPr lang="en-US"/>
              <a:t>First name  Last name</a:t>
            </a:r>
          </a:p>
          <a:p>
            <a:pPr marL="0" lvl="1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Graphik" panose="020B0503030202060203" pitchFamily="34" charset="0"/>
              <a:buNone/>
            </a:pPr>
            <a:r>
              <a:rPr lang="en-US"/>
              <a:t>Role</a:t>
            </a:r>
          </a:p>
        </p:txBody>
      </p:sp>
      <p:sp>
        <p:nvSpPr>
          <p:cNvPr id="78" name="Text Placeholder 21">
            <a:extLst>
              <a:ext uri="{FF2B5EF4-FFF2-40B4-BE49-F238E27FC236}">
                <a16:creationId xmlns:a16="http://schemas.microsoft.com/office/drawing/2014/main" id="{43E52046-A5DE-47E3-A9A3-ADD4F6DB823B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0243055" y="2786552"/>
            <a:ext cx="1567945" cy="978418"/>
          </a:xfrm>
        </p:spPr>
        <p:txBody>
          <a:bodyPr/>
          <a:lstStyle>
            <a:lvl1pPr marL="0" indent="0">
              <a:lnSpc>
                <a:spcPct val="80000"/>
              </a:lnSpc>
              <a:spcAft>
                <a:spcPts val="200"/>
              </a:spcAft>
              <a:buFont typeface="Arial" panose="020B0604020202020204" pitchFamily="34" charset="0"/>
              <a:buNone/>
              <a:defRPr sz="1800" b="0" i="0">
                <a:latin typeface="GT Sectra Fine" pitchFamily="2" charset="77"/>
              </a:defRPr>
            </a:lvl1pPr>
            <a:lvl2pPr marL="0" indent="0">
              <a:spcAft>
                <a:spcPts val="200"/>
              </a:spcAft>
              <a:buNone/>
              <a:def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>
              <a:spcAft>
                <a:spcPts val="600"/>
              </a:spcAft>
              <a:buNone/>
              <a:defRPr sz="1200"/>
            </a:lvl3pPr>
            <a:lvl4pPr marL="182880" indent="-182880">
              <a:spcAft>
                <a:spcPts val="600"/>
              </a:spcAft>
              <a:buFont typeface="Arial" panose="020B0604020202020204" pitchFamily="34" charset="0"/>
              <a:buChar char="•"/>
              <a:defRPr sz="1200"/>
            </a:lvl4pPr>
            <a:lvl5pPr>
              <a:spcAft>
                <a:spcPts val="600"/>
              </a:spcAft>
              <a:defRPr sz="1600"/>
            </a:lvl5pPr>
          </a:lstStyle>
          <a:p>
            <a:pPr lvl="0"/>
            <a:r>
              <a:rPr lang="en-US"/>
              <a:t>First name  Last name</a:t>
            </a:r>
          </a:p>
          <a:p>
            <a:pPr marL="0" lvl="1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Graphik" panose="020B0503030202060203" pitchFamily="34" charset="0"/>
              <a:buNone/>
            </a:pPr>
            <a:r>
              <a:rPr lang="en-US"/>
              <a:t>Role</a:t>
            </a:r>
          </a:p>
        </p:txBody>
      </p:sp>
      <p:sp>
        <p:nvSpPr>
          <p:cNvPr id="32" name="Picture Placeholder 13">
            <a:extLst>
              <a:ext uri="{FF2B5EF4-FFF2-40B4-BE49-F238E27FC236}">
                <a16:creationId xmlns:a16="http://schemas.microsoft.com/office/drawing/2014/main" id="{BA696AEF-3D6B-2E4A-853E-8A8760E58D09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4325822" y="3842161"/>
            <a:ext cx="1186945" cy="1186945"/>
          </a:xfrm>
          <a:solidFill>
            <a:schemeClr val="tx2">
              <a:lumMod val="20000"/>
              <a:lumOff val="80000"/>
            </a:schemeClr>
          </a:solidFill>
        </p:spPr>
        <p:txBody>
          <a:bodyPr vert="horz" lIns="0" tIns="0" rIns="0" bIns="0" rtlCol="0">
            <a:noAutofit/>
          </a:bodyPr>
          <a:lstStyle>
            <a:lvl1pPr marL="0" indent="0">
              <a:buNone/>
              <a:defRPr lang="en-US" sz="1800" b="0" dirty="0"/>
            </a:lvl1pPr>
          </a:lstStyle>
          <a:p>
            <a:pPr lvl="0"/>
            <a:r>
              <a:rPr lang="en-GB"/>
              <a:t>Add profile photo</a:t>
            </a:r>
            <a:endParaRPr lang="en-US"/>
          </a:p>
        </p:txBody>
      </p:sp>
      <p:sp>
        <p:nvSpPr>
          <p:cNvPr id="33" name="Picture Placeholder 13">
            <a:extLst>
              <a:ext uri="{FF2B5EF4-FFF2-40B4-BE49-F238E27FC236}">
                <a16:creationId xmlns:a16="http://schemas.microsoft.com/office/drawing/2014/main" id="{05B98E7F-7333-A04B-94D4-281325401EF4}"/>
              </a:ext>
            </a:extLst>
          </p:cNvPr>
          <p:cNvSpPr>
            <a:spLocks noGrp="1"/>
          </p:cNvSpPr>
          <p:nvPr>
            <p:ph type="pic" sz="quarter" idx="44" hasCustomPrompt="1"/>
          </p:nvPr>
        </p:nvSpPr>
        <p:spPr>
          <a:xfrm>
            <a:off x="6298233" y="3842161"/>
            <a:ext cx="1186945" cy="1186945"/>
          </a:xfrm>
          <a:solidFill>
            <a:schemeClr val="tx2">
              <a:lumMod val="20000"/>
              <a:lumOff val="80000"/>
            </a:schemeClr>
          </a:solidFill>
        </p:spPr>
        <p:txBody>
          <a:bodyPr vert="horz" lIns="0" tIns="0" rIns="0" bIns="0" rtlCol="0">
            <a:noAutofit/>
          </a:bodyPr>
          <a:lstStyle>
            <a:lvl1pPr marL="0" indent="0">
              <a:buNone/>
              <a:defRPr lang="en-US" sz="1800" b="0" dirty="0"/>
            </a:lvl1pPr>
          </a:lstStyle>
          <a:p>
            <a:pPr lvl="0"/>
            <a:r>
              <a:rPr lang="en-GB"/>
              <a:t>Add profile photo</a:t>
            </a:r>
            <a:endParaRPr lang="en-US"/>
          </a:p>
        </p:txBody>
      </p:sp>
      <p:sp>
        <p:nvSpPr>
          <p:cNvPr id="34" name="Picture Placeholder 13">
            <a:extLst>
              <a:ext uri="{FF2B5EF4-FFF2-40B4-BE49-F238E27FC236}">
                <a16:creationId xmlns:a16="http://schemas.microsoft.com/office/drawing/2014/main" id="{B99C455B-37CC-4E44-8046-56AF81C16361}"/>
              </a:ext>
            </a:extLst>
          </p:cNvPr>
          <p:cNvSpPr>
            <a:spLocks noGrp="1"/>
          </p:cNvSpPr>
          <p:nvPr>
            <p:ph type="pic" sz="quarter" idx="45" hasCustomPrompt="1"/>
          </p:nvPr>
        </p:nvSpPr>
        <p:spPr>
          <a:xfrm>
            <a:off x="10243055" y="3842161"/>
            <a:ext cx="1186945" cy="1186945"/>
          </a:xfrm>
          <a:solidFill>
            <a:schemeClr val="tx2">
              <a:lumMod val="20000"/>
              <a:lumOff val="80000"/>
            </a:schemeClr>
          </a:solidFill>
        </p:spPr>
        <p:txBody>
          <a:bodyPr vert="horz" lIns="0" tIns="0" rIns="0" bIns="0" rtlCol="0">
            <a:noAutofit/>
          </a:bodyPr>
          <a:lstStyle>
            <a:lvl1pPr marL="0" indent="0">
              <a:buNone/>
              <a:defRPr lang="en-US" sz="1800" b="0" dirty="0"/>
            </a:lvl1pPr>
          </a:lstStyle>
          <a:p>
            <a:pPr lvl="0"/>
            <a:r>
              <a:rPr lang="en-GB"/>
              <a:t>Add profile photo</a:t>
            </a:r>
            <a:endParaRPr lang="en-US"/>
          </a:p>
        </p:txBody>
      </p:sp>
      <p:sp>
        <p:nvSpPr>
          <p:cNvPr id="35" name="Picture Placeholder 13">
            <a:extLst>
              <a:ext uri="{FF2B5EF4-FFF2-40B4-BE49-F238E27FC236}">
                <a16:creationId xmlns:a16="http://schemas.microsoft.com/office/drawing/2014/main" id="{AAA6B0A5-6A50-1640-8F39-F8AC766655FE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8270644" y="3842161"/>
            <a:ext cx="1186945" cy="1186945"/>
          </a:xfrm>
          <a:solidFill>
            <a:schemeClr val="tx2">
              <a:lumMod val="20000"/>
              <a:lumOff val="80000"/>
            </a:schemeClr>
          </a:solidFill>
        </p:spPr>
        <p:txBody>
          <a:bodyPr vert="horz" lIns="0" tIns="0" rIns="0" bIns="0" rtlCol="0">
            <a:noAutofit/>
          </a:bodyPr>
          <a:lstStyle>
            <a:lvl1pPr marL="0" indent="0">
              <a:buNone/>
              <a:defRPr lang="en-US" sz="1800" b="0" dirty="0"/>
            </a:lvl1pPr>
          </a:lstStyle>
          <a:p>
            <a:pPr lvl="0"/>
            <a:r>
              <a:rPr lang="en-GB"/>
              <a:t>Add profile photo</a:t>
            </a:r>
            <a:endParaRPr lang="en-US"/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4AEBC920-4A06-1844-A297-04C9B4995EA2}"/>
              </a:ext>
            </a:extLst>
          </p:cNvPr>
          <p:cNvCxnSpPr>
            <a:cxnSpLocks/>
          </p:cNvCxnSpPr>
          <p:nvPr userDrawn="1"/>
        </p:nvCxnSpPr>
        <p:spPr>
          <a:xfrm>
            <a:off x="4325822" y="5179929"/>
            <a:ext cx="352387" cy="1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E8D916B0-6C7A-FE46-ADE6-48744F6FD90A}"/>
              </a:ext>
            </a:extLst>
          </p:cNvPr>
          <p:cNvCxnSpPr>
            <a:cxnSpLocks/>
          </p:cNvCxnSpPr>
          <p:nvPr userDrawn="1"/>
        </p:nvCxnSpPr>
        <p:spPr>
          <a:xfrm>
            <a:off x="6298233" y="5179929"/>
            <a:ext cx="352387" cy="1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AA86475A-7CFD-8340-A566-4FB21E689F0A}"/>
              </a:ext>
            </a:extLst>
          </p:cNvPr>
          <p:cNvCxnSpPr>
            <a:cxnSpLocks/>
          </p:cNvCxnSpPr>
          <p:nvPr userDrawn="1"/>
        </p:nvCxnSpPr>
        <p:spPr>
          <a:xfrm>
            <a:off x="8270644" y="5179929"/>
            <a:ext cx="352387" cy="1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379DFD2D-5360-2342-829B-32DDEB7EBEB1}"/>
              </a:ext>
            </a:extLst>
          </p:cNvPr>
          <p:cNvCxnSpPr>
            <a:cxnSpLocks/>
          </p:cNvCxnSpPr>
          <p:nvPr userDrawn="1"/>
        </p:nvCxnSpPr>
        <p:spPr>
          <a:xfrm>
            <a:off x="10243055" y="5179929"/>
            <a:ext cx="352387" cy="1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 Placeholder 21">
            <a:extLst>
              <a:ext uri="{FF2B5EF4-FFF2-40B4-BE49-F238E27FC236}">
                <a16:creationId xmlns:a16="http://schemas.microsoft.com/office/drawing/2014/main" id="{CDFBCAAC-9CA0-5A4E-8684-A49AAB0BA650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325822" y="5333480"/>
            <a:ext cx="1567945" cy="978418"/>
          </a:xfrm>
        </p:spPr>
        <p:txBody>
          <a:bodyPr/>
          <a:lstStyle>
            <a:lvl1pPr marL="0" indent="0">
              <a:lnSpc>
                <a:spcPct val="80000"/>
              </a:lnSpc>
              <a:spcAft>
                <a:spcPts val="200"/>
              </a:spcAft>
              <a:buFont typeface="Arial" panose="020B0604020202020204" pitchFamily="34" charset="0"/>
              <a:buNone/>
              <a:defRPr sz="1800" b="0" i="0">
                <a:latin typeface="GT Sectra Fine" pitchFamily="2" charset="77"/>
              </a:defRPr>
            </a:lvl1pPr>
            <a:lvl2pPr marL="0" indent="0">
              <a:spcAft>
                <a:spcPts val="200"/>
              </a:spcAft>
              <a:buNone/>
              <a:def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>
              <a:spcAft>
                <a:spcPts val="600"/>
              </a:spcAft>
              <a:buNone/>
              <a:defRPr sz="1200"/>
            </a:lvl3pPr>
            <a:lvl4pPr marL="182880" indent="-182880">
              <a:spcAft>
                <a:spcPts val="600"/>
              </a:spcAft>
              <a:buFont typeface="Arial" panose="020B0604020202020204" pitchFamily="34" charset="0"/>
              <a:buChar char="•"/>
              <a:defRPr sz="1200"/>
            </a:lvl4pPr>
            <a:lvl5pPr>
              <a:spcAft>
                <a:spcPts val="600"/>
              </a:spcAft>
              <a:defRPr sz="1600"/>
            </a:lvl5pPr>
          </a:lstStyle>
          <a:p>
            <a:pPr lvl="0"/>
            <a:r>
              <a:rPr lang="en-US"/>
              <a:t>First name  Last name</a:t>
            </a:r>
          </a:p>
          <a:p>
            <a:pPr marL="0" lvl="1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Graphik" panose="020B0503030202060203" pitchFamily="34" charset="0"/>
              <a:buNone/>
            </a:pPr>
            <a:r>
              <a:rPr lang="en-US"/>
              <a:t>Role</a:t>
            </a:r>
          </a:p>
        </p:txBody>
      </p:sp>
      <p:sp>
        <p:nvSpPr>
          <p:cNvPr id="41" name="Text Placeholder 21">
            <a:extLst>
              <a:ext uri="{FF2B5EF4-FFF2-40B4-BE49-F238E27FC236}">
                <a16:creationId xmlns:a16="http://schemas.microsoft.com/office/drawing/2014/main" id="{0C025F6B-BD75-0A4C-87E1-147D69F7C5B9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6298233" y="5333480"/>
            <a:ext cx="1567945" cy="978418"/>
          </a:xfrm>
        </p:spPr>
        <p:txBody>
          <a:bodyPr/>
          <a:lstStyle>
            <a:lvl1pPr marL="0" indent="0">
              <a:lnSpc>
                <a:spcPct val="80000"/>
              </a:lnSpc>
              <a:spcAft>
                <a:spcPts val="200"/>
              </a:spcAft>
              <a:buFont typeface="Arial" panose="020B0604020202020204" pitchFamily="34" charset="0"/>
              <a:buNone/>
              <a:defRPr sz="1800" b="0" i="0">
                <a:latin typeface="GT Sectra Fine" pitchFamily="2" charset="77"/>
              </a:defRPr>
            </a:lvl1pPr>
            <a:lvl2pPr marL="0" indent="0">
              <a:spcAft>
                <a:spcPts val="200"/>
              </a:spcAft>
              <a:buNone/>
              <a:def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>
              <a:spcAft>
                <a:spcPts val="600"/>
              </a:spcAft>
              <a:buNone/>
              <a:defRPr sz="1200"/>
            </a:lvl3pPr>
            <a:lvl4pPr marL="182880" indent="-182880">
              <a:spcAft>
                <a:spcPts val="600"/>
              </a:spcAft>
              <a:buFont typeface="Arial" panose="020B0604020202020204" pitchFamily="34" charset="0"/>
              <a:buChar char="•"/>
              <a:defRPr sz="1200"/>
            </a:lvl4pPr>
            <a:lvl5pPr>
              <a:spcAft>
                <a:spcPts val="600"/>
              </a:spcAft>
              <a:defRPr sz="1600"/>
            </a:lvl5pPr>
          </a:lstStyle>
          <a:p>
            <a:pPr lvl="0"/>
            <a:r>
              <a:rPr lang="en-US"/>
              <a:t>First name  Last name</a:t>
            </a:r>
          </a:p>
          <a:p>
            <a:pPr marL="0" lvl="1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Graphik" panose="020B0503030202060203" pitchFamily="34" charset="0"/>
              <a:buNone/>
            </a:pPr>
            <a:r>
              <a:rPr lang="en-US"/>
              <a:t>Role</a:t>
            </a:r>
          </a:p>
        </p:txBody>
      </p:sp>
      <p:sp>
        <p:nvSpPr>
          <p:cNvPr id="42" name="Text Placeholder 21">
            <a:extLst>
              <a:ext uri="{FF2B5EF4-FFF2-40B4-BE49-F238E27FC236}">
                <a16:creationId xmlns:a16="http://schemas.microsoft.com/office/drawing/2014/main" id="{A9CB5A73-2496-3841-A61A-1965B0A6AD13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8270644" y="5333480"/>
            <a:ext cx="1567945" cy="978418"/>
          </a:xfrm>
        </p:spPr>
        <p:txBody>
          <a:bodyPr/>
          <a:lstStyle>
            <a:lvl1pPr marL="0" indent="0">
              <a:lnSpc>
                <a:spcPct val="80000"/>
              </a:lnSpc>
              <a:spcAft>
                <a:spcPts val="200"/>
              </a:spcAft>
              <a:buFont typeface="Arial" panose="020B0604020202020204" pitchFamily="34" charset="0"/>
              <a:buNone/>
              <a:defRPr sz="1800" b="0" i="0">
                <a:latin typeface="GT Sectra Fine" pitchFamily="2" charset="77"/>
              </a:defRPr>
            </a:lvl1pPr>
            <a:lvl2pPr marL="0" indent="0">
              <a:spcAft>
                <a:spcPts val="200"/>
              </a:spcAft>
              <a:buNone/>
              <a:def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>
              <a:spcAft>
                <a:spcPts val="600"/>
              </a:spcAft>
              <a:buNone/>
              <a:defRPr sz="1200"/>
            </a:lvl3pPr>
            <a:lvl4pPr marL="182880" indent="-182880">
              <a:spcAft>
                <a:spcPts val="600"/>
              </a:spcAft>
              <a:buFont typeface="Arial" panose="020B0604020202020204" pitchFamily="34" charset="0"/>
              <a:buChar char="•"/>
              <a:defRPr sz="1200"/>
            </a:lvl4pPr>
            <a:lvl5pPr>
              <a:spcAft>
                <a:spcPts val="600"/>
              </a:spcAft>
              <a:defRPr sz="1600"/>
            </a:lvl5pPr>
          </a:lstStyle>
          <a:p>
            <a:pPr lvl="0"/>
            <a:r>
              <a:rPr lang="en-US"/>
              <a:t>First name  Last name</a:t>
            </a:r>
          </a:p>
          <a:p>
            <a:pPr marL="0" lvl="1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Graphik" panose="020B0503030202060203" pitchFamily="34" charset="0"/>
              <a:buNone/>
            </a:pPr>
            <a:r>
              <a:rPr lang="en-US"/>
              <a:t>Role</a:t>
            </a:r>
          </a:p>
        </p:txBody>
      </p:sp>
      <p:sp>
        <p:nvSpPr>
          <p:cNvPr id="43" name="Text Placeholder 21">
            <a:extLst>
              <a:ext uri="{FF2B5EF4-FFF2-40B4-BE49-F238E27FC236}">
                <a16:creationId xmlns:a16="http://schemas.microsoft.com/office/drawing/2014/main" id="{886F547A-67CA-C749-B9EA-AA1142C31543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10243055" y="5333480"/>
            <a:ext cx="1567945" cy="978418"/>
          </a:xfrm>
        </p:spPr>
        <p:txBody>
          <a:bodyPr/>
          <a:lstStyle>
            <a:lvl1pPr marL="0" indent="0">
              <a:lnSpc>
                <a:spcPct val="80000"/>
              </a:lnSpc>
              <a:spcAft>
                <a:spcPts val="200"/>
              </a:spcAft>
              <a:buFont typeface="Arial" panose="020B0604020202020204" pitchFamily="34" charset="0"/>
              <a:buNone/>
              <a:defRPr sz="1800" b="0" i="0">
                <a:latin typeface="GT Sectra Fine" pitchFamily="2" charset="77"/>
              </a:defRPr>
            </a:lvl1pPr>
            <a:lvl2pPr marL="0" indent="0">
              <a:spcAft>
                <a:spcPts val="200"/>
              </a:spcAft>
              <a:buNone/>
              <a:def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>
              <a:spcAft>
                <a:spcPts val="600"/>
              </a:spcAft>
              <a:buNone/>
              <a:defRPr sz="1200"/>
            </a:lvl3pPr>
            <a:lvl4pPr marL="182880" indent="-182880">
              <a:spcAft>
                <a:spcPts val="600"/>
              </a:spcAft>
              <a:buFont typeface="Arial" panose="020B0604020202020204" pitchFamily="34" charset="0"/>
              <a:buChar char="•"/>
              <a:defRPr sz="1200"/>
            </a:lvl4pPr>
            <a:lvl5pPr>
              <a:spcAft>
                <a:spcPts val="600"/>
              </a:spcAft>
              <a:defRPr sz="1600"/>
            </a:lvl5pPr>
          </a:lstStyle>
          <a:p>
            <a:pPr lvl="0"/>
            <a:r>
              <a:rPr lang="en-US"/>
              <a:t>First name  Last name</a:t>
            </a:r>
          </a:p>
          <a:p>
            <a:pPr marL="0" lvl="1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Graphik" panose="020B0503030202060203" pitchFamily="34" charset="0"/>
              <a:buNone/>
            </a:pPr>
            <a:r>
              <a:rPr lang="en-US"/>
              <a:t>Role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C687A6A-0DE7-4742-9FEC-F4CAACF6BD01}"/>
              </a:ext>
            </a:extLst>
          </p:cNvPr>
          <p:cNvSpPr txBox="1"/>
          <p:nvPr userDrawn="1"/>
        </p:nvSpPr>
        <p:spPr>
          <a:xfrm>
            <a:off x="9363919" y="6620719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 defTabSz="228600">
              <a:spcAft>
                <a:spcPts val="1200"/>
              </a:spcAft>
            </a:pPr>
            <a:endParaRPr lang="en-US" noProof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FC37153-4580-BB48-AD3A-E289DF242EE6}"/>
              </a:ext>
            </a:extLst>
          </p:cNvPr>
          <p:cNvSpPr txBox="1"/>
          <p:nvPr userDrawn="1"/>
        </p:nvSpPr>
        <p:spPr>
          <a:xfrm>
            <a:off x="9734309" y="6539696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 defTabSz="228600">
              <a:spcAft>
                <a:spcPts val="1200"/>
              </a:spcAft>
            </a:pPr>
            <a:endParaRPr lang="en-US" noProof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E3869D1-469A-5B41-97BC-C47919F46F86}"/>
              </a:ext>
            </a:extLst>
          </p:cNvPr>
          <p:cNvSpPr txBox="1"/>
          <p:nvPr userDrawn="1"/>
        </p:nvSpPr>
        <p:spPr>
          <a:xfrm>
            <a:off x="10131552" y="6528816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 defTabSz="228600">
              <a:spcAft>
                <a:spcPts val="1200"/>
              </a:spcAft>
            </a:pPr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2322811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83">
          <p15:clr>
            <a:srgbClr val="5ACBF0"/>
          </p15:clr>
        </p15:guide>
      </p15:sldGuideLst>
    </p:ext>
  </p:extLs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xt and Im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A27BE519-6A5B-4320-BE53-57885A77991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81001" y="3267635"/>
            <a:ext cx="5334000" cy="2667000"/>
          </a:xfrm>
        </p:spPr>
        <p:txBody>
          <a:bodyPr/>
          <a:lstStyle>
            <a:lvl1pPr marL="0" indent="0">
              <a:buNone/>
              <a:defRPr sz="2400">
                <a:solidFill>
                  <a:schemeClr val="accent1"/>
                </a:solidFill>
                <a:latin typeface="GT Sectra Fine" panose="00000500000000000000" pitchFamily="50" charset="0"/>
              </a:defRPr>
            </a:lvl1pPr>
            <a:lvl2pPr marL="0" indent="0">
              <a:buNone/>
              <a:defRPr sz="1800"/>
            </a:lvl2pPr>
            <a:lvl3pPr marL="228600">
              <a:buFont typeface="Arial" panose="020B0604020202020204" pitchFamily="34" charset="0"/>
              <a:buChar char="•"/>
              <a:defRPr sz="1800"/>
            </a:lvl3pPr>
            <a:lvl4pPr marL="457200">
              <a:buFont typeface="System Font"/>
              <a:buChar char="–"/>
              <a:defRPr sz="1600"/>
            </a:lvl4pPr>
            <a:lvl5pPr marL="685800"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/>
              <a:t>Place sub-headline here in GT </a:t>
            </a:r>
            <a:r>
              <a:rPr lang="en-US" err="1"/>
              <a:t>Sectra</a:t>
            </a:r>
            <a:r>
              <a:rPr lang="en-US"/>
              <a:t> Fine, indent for other levels</a:t>
            </a:r>
          </a:p>
          <a:p>
            <a:pPr lvl="1"/>
            <a:r>
              <a:rPr lang="en-US"/>
              <a:t>Second level (text 18pt)</a:t>
            </a:r>
          </a:p>
          <a:p>
            <a:pPr lvl="2"/>
            <a:r>
              <a:rPr lang="en-US"/>
              <a:t>Third level bullet (bullet 18pt)</a:t>
            </a:r>
          </a:p>
          <a:p>
            <a:pPr lvl="3"/>
            <a:r>
              <a:rPr lang="en-US"/>
              <a:t>Fourth level bullet (bullet 16pt)</a:t>
            </a:r>
          </a:p>
          <a:p>
            <a:pPr lvl="4"/>
            <a:r>
              <a:rPr lang="en-US"/>
              <a:t>Fifth level bullet (bullet 16pt)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7AA6D93-92FF-400D-8AF3-C5AC33611540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6096000" y="1"/>
            <a:ext cx="6096000" cy="6857999"/>
          </a:xfrm>
        </p:spPr>
        <p:txBody>
          <a:bodyPr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Add image, then ‘Send to Back’</a:t>
            </a:r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B929FF-38D9-4792-A56F-C1810627FF9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000" y="381000"/>
            <a:ext cx="5334000" cy="26670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GB"/>
              <a:t>Place headline here (36pt, min 30pt)</a:t>
            </a: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71ECD14-894C-4210-BC23-98D893AA23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29998" y="6477001"/>
            <a:ext cx="381001" cy="20784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>
            <a:lvl1pPr>
              <a:defRPr lang="en-US" sz="800" smtClean="0">
                <a:solidFill>
                  <a:schemeClr val="tx1">
                    <a:alpha val="75000"/>
                  </a:schemeClr>
                </a:solidFill>
              </a:defRPr>
            </a:lvl1pPr>
          </a:lstStyle>
          <a:p>
            <a:pPr algn="r" defTabSz="228600">
              <a:spcAft>
                <a:spcPts val="1200"/>
              </a:spcAft>
            </a:pPr>
            <a:fld id="{CC9E6EB9-168E-4914-8CC7-2E853AFB4F1B}" type="slidenum">
              <a:rPr lang="en-US" smtClean="0"/>
              <a:pPr algn="r" defTabSz="228600">
                <a:spcAft>
                  <a:spcPts val="1200"/>
                </a:spcAft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794117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icture Placeholder 35">
            <a:extLst>
              <a:ext uri="{FF2B5EF4-FFF2-40B4-BE49-F238E27FC236}">
                <a16:creationId xmlns:a16="http://schemas.microsoft.com/office/drawing/2014/main" id="{92A5DC07-3811-41E7-B3BC-1DF4ED905C7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0" y="-1"/>
            <a:ext cx="6096024" cy="6309361"/>
          </a:xfrm>
          <a:noFill/>
        </p:spPr>
        <p:txBody>
          <a:bodyPr anchor="ctr"/>
          <a:lstStyle>
            <a:lvl1pPr marL="0" indent="0" algn="ctr">
              <a:buNone/>
              <a:defRPr sz="1400" b="0">
                <a:solidFill>
                  <a:schemeClr val="tx1"/>
                </a:solidFill>
              </a:defRPr>
            </a:lvl1pPr>
          </a:lstStyle>
          <a:p>
            <a:r>
              <a:rPr lang="en-GB"/>
              <a:t>Add image here</a:t>
            </a:r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F8DBAF1-DC97-4CAB-B174-0AAA55CCB2E8}"/>
              </a:ext>
            </a:extLst>
          </p:cNvPr>
          <p:cNvSpPr/>
          <p:nvPr userDrawn="1"/>
        </p:nvSpPr>
        <p:spPr>
          <a:xfrm>
            <a:off x="0" y="6309360"/>
            <a:ext cx="12192000" cy="54864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3B30F4D9-6AB9-4693-B1C3-C7BE8D81EC9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76999" y="381000"/>
            <a:ext cx="5334000" cy="26670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GB"/>
              <a:t>Place headline here (36pt, min 30pt)</a:t>
            </a:r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10195CB-D424-4B71-9300-2867217A049D}"/>
              </a:ext>
            </a:extLst>
          </p:cNvPr>
          <p:cNvSpPr txBox="1"/>
          <p:nvPr userDrawn="1"/>
        </p:nvSpPr>
        <p:spPr>
          <a:xfrm>
            <a:off x="11430000" y="6482063"/>
            <a:ext cx="381000" cy="20577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kumimoji="0" lang="en-GB" sz="800" b="0" i="0" u="none" strike="noStrike" kern="0" cap="none" spc="0" normalizeH="0" baseline="0" noProof="0" smtClean="0">
                <a:ln>
                  <a:noFill/>
                </a:ln>
                <a:solidFill>
                  <a:srgbClr val="FFFFFF">
                    <a:alpha val="75000"/>
                  </a:srgbClr>
                </a:solidFill>
                <a:effectLst/>
                <a:uLnTx/>
                <a:uFillTx/>
              </a:rPr>
              <a:pPr marL="0" marR="0" lvl="0" indent="0" algn="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>
                  <a:alpha val="75000"/>
                </a:srgbClr>
              </a:solidFill>
              <a:effectLst/>
              <a:uLnTx/>
              <a:uFillTx/>
            </a:endParaRPr>
          </a:p>
        </p:txBody>
      </p:sp>
      <p:sp>
        <p:nvSpPr>
          <p:cNvPr id="12" name="Text Placeholder 14">
            <a:extLst>
              <a:ext uri="{FF2B5EF4-FFF2-40B4-BE49-F238E27FC236}">
                <a16:creationId xmlns:a16="http://schemas.microsoft.com/office/drawing/2014/main" id="{6EB7BC02-64C6-5A42-A5C4-F0D83DB5112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476999" y="3267635"/>
            <a:ext cx="5334000" cy="266700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  <a:latin typeface="GT Sectra Fine" panose="00000500000000000000" pitchFamily="50" charset="0"/>
              </a:defRPr>
            </a:lvl1pPr>
            <a:lvl2pPr marL="0" indent="0">
              <a:buNone/>
              <a:defRPr sz="1800">
                <a:solidFill>
                  <a:schemeClr val="tx1"/>
                </a:solidFill>
              </a:defRPr>
            </a:lvl2pPr>
            <a:lvl3pPr marL="228600"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</a:defRPr>
            </a:lvl3pPr>
            <a:lvl4pPr marL="457200">
              <a:buFont typeface="System Font"/>
              <a:buChar char="–"/>
              <a:defRPr sz="1600">
                <a:solidFill>
                  <a:schemeClr val="tx1"/>
                </a:solidFill>
              </a:defRPr>
            </a:lvl4pPr>
            <a:lvl5pPr marL="685800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Place sub-headline here in GT </a:t>
            </a:r>
            <a:r>
              <a:rPr lang="en-US" err="1"/>
              <a:t>Sectra</a:t>
            </a:r>
            <a:r>
              <a:rPr lang="en-US"/>
              <a:t> Fine, indent for other levels</a:t>
            </a:r>
          </a:p>
          <a:p>
            <a:pPr lvl="1"/>
            <a:r>
              <a:rPr lang="en-US"/>
              <a:t>Second level (text 18pt)</a:t>
            </a:r>
          </a:p>
          <a:p>
            <a:pPr lvl="2"/>
            <a:r>
              <a:rPr lang="en-US"/>
              <a:t>Third level bullet (bullet 18pt)</a:t>
            </a:r>
          </a:p>
          <a:p>
            <a:pPr lvl="3"/>
            <a:r>
              <a:rPr lang="en-US"/>
              <a:t>Fourth level bullet (bullet 16pt)</a:t>
            </a:r>
          </a:p>
          <a:p>
            <a:pPr lvl="4"/>
            <a:r>
              <a:rPr lang="en-US"/>
              <a:t>Fifth level bullet (bullet 16pt)</a:t>
            </a:r>
          </a:p>
        </p:txBody>
      </p:sp>
    </p:spTree>
    <p:extLst>
      <p:ext uri="{BB962C8B-B14F-4D97-AF65-F5344CB8AC3E}">
        <p14:creationId xmlns:p14="http://schemas.microsoft.com/office/powerpoint/2010/main" val="17037175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3840">
          <p15:clr>
            <a:srgbClr val="5ACBF0"/>
          </p15:clr>
        </p15:guide>
        <p15:guide id="2" pos="1920">
          <p15:clr>
            <a:srgbClr val="5ACBF0"/>
          </p15:clr>
        </p15:guide>
        <p15:guide id="3" pos="5760">
          <p15:clr>
            <a:srgbClr val="5ACBF0"/>
          </p15:clr>
        </p15:guide>
        <p15:guide id="4" orient="horz" pos="1920">
          <p15:clr>
            <a:srgbClr val="5ACBF0"/>
          </p15:clr>
        </p15:guide>
      </p15:sldGuideLst>
    </p:ext>
  </p:extLs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+ Portrai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19">
            <a:extLst>
              <a:ext uri="{FF2B5EF4-FFF2-40B4-BE49-F238E27FC236}">
                <a16:creationId xmlns:a16="http://schemas.microsoft.com/office/drawing/2014/main" id="{9128CE8F-D41A-47B9-921B-C6C1790F8F2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26839" y="943234"/>
            <a:ext cx="4191000" cy="497681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</p:pic>
      <p:sp>
        <p:nvSpPr>
          <p:cNvPr id="12" name="Picture Placeholder 18">
            <a:extLst>
              <a:ext uri="{FF2B5EF4-FFF2-40B4-BE49-F238E27FC236}">
                <a16:creationId xmlns:a16="http://schemas.microsoft.com/office/drawing/2014/main" id="{3996D868-07E7-4C6F-B00B-4026C634BAE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858001" y="744434"/>
            <a:ext cx="4190998" cy="4976446"/>
          </a:xfrm>
          <a:solidFill>
            <a:schemeClr val="bg1"/>
          </a:solidFill>
        </p:spPr>
        <p:txBody>
          <a:bodyPr tIns="274320" bIns="274320" anchor="ctr"/>
          <a:lstStyle>
            <a:lvl1pPr marL="0" indent="0" algn="ctr">
              <a:buNone/>
              <a:defRPr sz="1400" b="0">
                <a:solidFill>
                  <a:schemeClr val="tx1"/>
                </a:solidFill>
              </a:defRPr>
            </a:lvl1pPr>
          </a:lstStyle>
          <a:p>
            <a:r>
              <a:rPr lang="en-GB"/>
              <a:t>Add image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394B85-B39D-4BE7-A334-787162CB4A4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43000" y="1593669"/>
            <a:ext cx="4952999" cy="3277976"/>
          </a:xfrm>
        </p:spPr>
        <p:txBody>
          <a:bodyPr anchor="ctr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en-US"/>
              <a:t>Place quote or key message here</a:t>
            </a:r>
          </a:p>
        </p:txBody>
      </p:sp>
    </p:spTree>
    <p:extLst>
      <p:ext uri="{BB962C8B-B14F-4D97-AF65-F5344CB8AC3E}">
        <p14:creationId xmlns:p14="http://schemas.microsoft.com/office/powerpoint/2010/main" val="1857326614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 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7FF1C6BE-E6FE-4BD6-8477-A09403EEE56E}"/>
              </a:ext>
            </a:extLst>
          </p:cNvPr>
          <p:cNvSpPr/>
          <p:nvPr userDrawn="1"/>
        </p:nvSpPr>
        <p:spPr>
          <a:xfrm>
            <a:off x="-10" y="-3"/>
            <a:ext cx="6096008" cy="63119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AC315915-FC9E-0942-980E-6C0E99FEA8D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80986" y="1490072"/>
            <a:ext cx="2285996" cy="1284861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lang="en-US" sz="20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>
              <a:spcAft>
                <a:spcPts val="600"/>
              </a:spcAft>
              <a:buNone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85750" indent="-285750">
              <a:spcAft>
                <a:spcPts val="600"/>
              </a:spcAft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spcAft>
                <a:spcPts val="0"/>
              </a:spcAft>
              <a:defRPr sz="1800"/>
            </a:lvl4pPr>
            <a:lvl5pPr>
              <a:spcAft>
                <a:spcPts val="0"/>
              </a:spcAft>
              <a:defRPr sz="1800"/>
            </a:lvl5pPr>
          </a:lstStyle>
          <a:p>
            <a:pPr marL="228600" lvl="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/>
              <a:t>Stat headline</a:t>
            </a:r>
          </a:p>
          <a:p>
            <a:pPr marL="285750" lvl="1" indent="-2857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/>
              <a:t>Stat details</a:t>
            </a:r>
          </a:p>
          <a:p>
            <a:pPr marL="228600" lvl="2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/>
              <a:t>Bullet point</a:t>
            </a:r>
          </a:p>
        </p:txBody>
      </p:sp>
      <p:sp>
        <p:nvSpPr>
          <p:cNvPr id="38" name="Picture Placeholder 35">
            <a:extLst>
              <a:ext uri="{FF2B5EF4-FFF2-40B4-BE49-F238E27FC236}">
                <a16:creationId xmlns:a16="http://schemas.microsoft.com/office/drawing/2014/main" id="{92A5DC07-3811-41E7-B3BC-1DF4ED905C7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6095992" y="0"/>
            <a:ext cx="6096008" cy="6311900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1400" b="0">
                <a:solidFill>
                  <a:schemeClr val="tx1"/>
                </a:solidFill>
              </a:defRPr>
            </a:lvl1pPr>
          </a:lstStyle>
          <a:p>
            <a:r>
              <a:rPr lang="en-GB"/>
              <a:t>Add image here</a:t>
            </a:r>
            <a:endParaRPr lang="en-US"/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8D7539E0-EC97-4984-8CDD-85CC949BB7F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81001" y="380999"/>
            <a:ext cx="2285996" cy="912223"/>
          </a:xfrm>
        </p:spPr>
        <p:txBody>
          <a:bodyPr anchor="ctr"/>
          <a:lstStyle>
            <a:lvl1pPr marL="0" indent="0">
              <a:buNone/>
              <a:defRPr lang="en-US" sz="4800" b="1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228600" lvl="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GB"/>
              <a:t>00x</a:t>
            </a:r>
            <a:endParaRPr lang="en-US"/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149C8D0A-C37D-4D9A-9703-8A0AFB18570C}"/>
              </a:ext>
            </a:extLst>
          </p:cNvPr>
          <p:cNvCxnSpPr>
            <a:cxnSpLocks/>
          </p:cNvCxnSpPr>
          <p:nvPr userDrawn="1"/>
        </p:nvCxnSpPr>
        <p:spPr>
          <a:xfrm>
            <a:off x="0" y="3155950"/>
            <a:ext cx="6096008" cy="0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 Placeholder 26">
            <a:extLst>
              <a:ext uri="{FF2B5EF4-FFF2-40B4-BE49-F238E27FC236}">
                <a16:creationId xmlns:a16="http://schemas.microsoft.com/office/drawing/2014/main" id="{FFC38A35-5CA3-4459-9AC5-201C7153495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428992" y="380999"/>
            <a:ext cx="2285996" cy="912223"/>
          </a:xfrm>
        </p:spPr>
        <p:txBody>
          <a:bodyPr anchor="ctr"/>
          <a:lstStyle>
            <a:lvl1pPr marL="0" indent="0">
              <a:buNone/>
              <a:defRPr lang="en-US" sz="4800" b="1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228600" lvl="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GB"/>
              <a:t>00x</a:t>
            </a:r>
            <a:endParaRPr lang="en-US"/>
          </a:p>
        </p:txBody>
      </p:sp>
      <p:sp>
        <p:nvSpPr>
          <p:cNvPr id="48" name="Text Placeholder 26">
            <a:extLst>
              <a:ext uri="{FF2B5EF4-FFF2-40B4-BE49-F238E27FC236}">
                <a16:creationId xmlns:a16="http://schemas.microsoft.com/office/drawing/2014/main" id="{84A1985F-A4F6-4997-A4BD-E305CB1A47A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81001" y="3536948"/>
            <a:ext cx="2285996" cy="912223"/>
          </a:xfrm>
        </p:spPr>
        <p:txBody>
          <a:bodyPr anchor="ctr"/>
          <a:lstStyle>
            <a:lvl1pPr marL="0" indent="0">
              <a:buNone/>
              <a:defRPr lang="en-US" sz="4800" b="1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228600" lvl="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GB"/>
              <a:t>00x</a:t>
            </a:r>
            <a:endParaRPr lang="en-US"/>
          </a:p>
        </p:txBody>
      </p:sp>
      <p:sp>
        <p:nvSpPr>
          <p:cNvPr id="50" name="Text Placeholder 26">
            <a:extLst>
              <a:ext uri="{FF2B5EF4-FFF2-40B4-BE49-F238E27FC236}">
                <a16:creationId xmlns:a16="http://schemas.microsoft.com/office/drawing/2014/main" id="{E5121ACC-7E33-431F-A8A1-419F515D406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428992" y="3536948"/>
            <a:ext cx="2285996" cy="912223"/>
          </a:xfrm>
        </p:spPr>
        <p:txBody>
          <a:bodyPr anchor="ctr"/>
          <a:lstStyle>
            <a:lvl1pPr marL="0" indent="0">
              <a:buNone/>
              <a:defRPr lang="en-US" sz="4800" b="1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228600" lvl="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GB"/>
              <a:t>00x</a:t>
            </a:r>
            <a:endParaRPr lang="en-US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1BE5BBCC-C957-48B6-99B6-EF1F3E80F622}"/>
              </a:ext>
            </a:extLst>
          </p:cNvPr>
          <p:cNvCxnSpPr>
            <a:cxnSpLocks/>
          </p:cNvCxnSpPr>
          <p:nvPr userDrawn="1"/>
        </p:nvCxnSpPr>
        <p:spPr>
          <a:xfrm>
            <a:off x="3047998" y="-2"/>
            <a:ext cx="0" cy="6311902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394EF33C-E010-4503-AC38-BB48E62572E9}"/>
              </a:ext>
            </a:extLst>
          </p:cNvPr>
          <p:cNvSpPr/>
          <p:nvPr userDrawn="1"/>
        </p:nvSpPr>
        <p:spPr>
          <a:xfrm>
            <a:off x="0" y="6311900"/>
            <a:ext cx="12192000" cy="5461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F44D4EC-5AC3-4E83-91F6-146FE9DE0444}"/>
              </a:ext>
            </a:extLst>
          </p:cNvPr>
          <p:cNvSpPr txBox="1"/>
          <p:nvPr userDrawn="1"/>
        </p:nvSpPr>
        <p:spPr>
          <a:xfrm>
            <a:off x="11430000" y="6482063"/>
            <a:ext cx="381000" cy="20577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lang="en-GB" sz="800" smtClean="0">
                <a:solidFill>
                  <a:schemeClr val="bg1">
                    <a:alpha val="75000"/>
                  </a:schemeClr>
                </a:solidFill>
              </a:rPr>
              <a:t>‹#›</a:t>
            </a:fld>
            <a:endParaRPr lang="en-US" noProof="0">
              <a:solidFill>
                <a:schemeClr val="bg1">
                  <a:alpha val="75000"/>
                </a:schemeClr>
              </a:solidFill>
            </a:endParaRPr>
          </a:p>
        </p:txBody>
      </p:sp>
      <p:sp>
        <p:nvSpPr>
          <p:cNvPr id="23" name="Text Placeholder 32">
            <a:extLst>
              <a:ext uri="{FF2B5EF4-FFF2-40B4-BE49-F238E27FC236}">
                <a16:creationId xmlns:a16="http://schemas.microsoft.com/office/drawing/2014/main" id="{15FC8104-48E6-B248-8FB6-974B5ABAE65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428992" y="1490072"/>
            <a:ext cx="2285996" cy="1284861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lang="en-US" sz="20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>
              <a:spcAft>
                <a:spcPts val="600"/>
              </a:spcAft>
              <a:buNone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85750" indent="-285750">
              <a:spcAft>
                <a:spcPts val="600"/>
              </a:spcAft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spcAft>
                <a:spcPts val="0"/>
              </a:spcAft>
              <a:defRPr sz="1800"/>
            </a:lvl4pPr>
            <a:lvl5pPr>
              <a:spcAft>
                <a:spcPts val="0"/>
              </a:spcAft>
              <a:defRPr sz="1800"/>
            </a:lvl5pPr>
          </a:lstStyle>
          <a:p>
            <a:pPr marL="228600" lvl="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/>
              <a:t>Stat headline</a:t>
            </a:r>
          </a:p>
          <a:p>
            <a:pPr marL="285750" lvl="1" indent="-2857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/>
              <a:t>Stat details</a:t>
            </a:r>
          </a:p>
          <a:p>
            <a:pPr marL="228600" lvl="2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/>
              <a:t>Bullet point</a:t>
            </a:r>
          </a:p>
        </p:txBody>
      </p:sp>
      <p:sp>
        <p:nvSpPr>
          <p:cNvPr id="24" name="Text Placeholder 32">
            <a:extLst>
              <a:ext uri="{FF2B5EF4-FFF2-40B4-BE49-F238E27FC236}">
                <a16:creationId xmlns:a16="http://schemas.microsoft.com/office/drawing/2014/main" id="{27C860B3-C7A0-E840-9D83-305F7392029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80986" y="4646021"/>
            <a:ext cx="2285996" cy="1284861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lang="en-US" sz="20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>
              <a:spcAft>
                <a:spcPts val="600"/>
              </a:spcAft>
              <a:buNone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85750" indent="-285750">
              <a:spcAft>
                <a:spcPts val="600"/>
              </a:spcAft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spcAft>
                <a:spcPts val="0"/>
              </a:spcAft>
              <a:defRPr sz="1800"/>
            </a:lvl4pPr>
            <a:lvl5pPr>
              <a:spcAft>
                <a:spcPts val="0"/>
              </a:spcAft>
              <a:defRPr sz="1800"/>
            </a:lvl5pPr>
          </a:lstStyle>
          <a:p>
            <a:pPr marL="228600" lvl="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/>
              <a:t>Stat headline</a:t>
            </a:r>
          </a:p>
          <a:p>
            <a:pPr marL="285750" lvl="1" indent="-2857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/>
              <a:t>Stat details</a:t>
            </a:r>
          </a:p>
          <a:p>
            <a:pPr marL="228600" lvl="2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/>
              <a:t>Bullet point</a:t>
            </a:r>
          </a:p>
        </p:txBody>
      </p:sp>
      <p:sp>
        <p:nvSpPr>
          <p:cNvPr id="25" name="Text Placeholder 32">
            <a:extLst>
              <a:ext uri="{FF2B5EF4-FFF2-40B4-BE49-F238E27FC236}">
                <a16:creationId xmlns:a16="http://schemas.microsoft.com/office/drawing/2014/main" id="{0559DD1F-A98C-F14E-95DC-32EC947751EA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428992" y="4646021"/>
            <a:ext cx="2285996" cy="1284861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lang="en-US" sz="20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>
              <a:spcAft>
                <a:spcPts val="600"/>
              </a:spcAft>
              <a:buNone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85750" indent="-285750">
              <a:spcAft>
                <a:spcPts val="600"/>
              </a:spcAft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spcAft>
                <a:spcPts val="0"/>
              </a:spcAft>
              <a:defRPr sz="1800"/>
            </a:lvl4pPr>
            <a:lvl5pPr>
              <a:spcAft>
                <a:spcPts val="0"/>
              </a:spcAft>
              <a:defRPr sz="1800"/>
            </a:lvl5pPr>
          </a:lstStyle>
          <a:p>
            <a:pPr marL="228600" lvl="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/>
              <a:t>Stat headline</a:t>
            </a:r>
          </a:p>
          <a:p>
            <a:pPr marL="285750" lvl="1" indent="-2857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/>
              <a:t>Stat details</a:t>
            </a:r>
          </a:p>
          <a:p>
            <a:pPr marL="228600" lvl="2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/>
              <a:t>Bullet point</a:t>
            </a:r>
          </a:p>
        </p:txBody>
      </p:sp>
    </p:spTree>
    <p:extLst>
      <p:ext uri="{BB962C8B-B14F-4D97-AF65-F5344CB8AC3E}">
        <p14:creationId xmlns:p14="http://schemas.microsoft.com/office/powerpoint/2010/main" val="11583706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3840">
          <p15:clr>
            <a:srgbClr val="5ACBF0"/>
          </p15:clr>
        </p15:guide>
        <p15:guide id="2" pos="1920">
          <p15:clr>
            <a:srgbClr val="5ACBF0"/>
          </p15:clr>
        </p15:guide>
        <p15:guide id="3" pos="5760">
          <p15:clr>
            <a:srgbClr val="5ACBF0"/>
          </p15:clr>
        </p15:guide>
        <p15:guide id="4" orient="horz" pos="1985">
          <p15:clr>
            <a:srgbClr val="5ACBF0"/>
          </p15:clr>
        </p15:guide>
      </p15:sldGuideLst>
    </p:ext>
  </p:extLs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F8DBAF1-DC97-4CAB-B174-0AAA55CCB2E8}"/>
              </a:ext>
            </a:extLst>
          </p:cNvPr>
          <p:cNvSpPr/>
          <p:nvPr userDrawn="1"/>
        </p:nvSpPr>
        <p:spPr>
          <a:xfrm>
            <a:off x="0" y="6311900"/>
            <a:ext cx="12192000" cy="5461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F2E53630-789F-425F-8AB1-96EFF4EA1E46}"/>
              </a:ext>
            </a:extLst>
          </p:cNvPr>
          <p:cNvSpPr/>
          <p:nvPr userDrawn="1"/>
        </p:nvSpPr>
        <p:spPr>
          <a:xfrm>
            <a:off x="9144056" y="3155948"/>
            <a:ext cx="3047944" cy="315595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D16F949-3472-4EBC-9DC1-05EC807C9FC0}"/>
              </a:ext>
            </a:extLst>
          </p:cNvPr>
          <p:cNvSpPr/>
          <p:nvPr userDrawn="1"/>
        </p:nvSpPr>
        <p:spPr>
          <a:xfrm>
            <a:off x="3048000" y="3155948"/>
            <a:ext cx="3047968" cy="315595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Picture Placeholder 35">
            <a:extLst>
              <a:ext uri="{FF2B5EF4-FFF2-40B4-BE49-F238E27FC236}">
                <a16:creationId xmlns:a16="http://schemas.microsoft.com/office/drawing/2014/main" id="{92A5DC07-3811-41E7-B3BC-1DF4ED905C7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6095976" y="-1"/>
            <a:ext cx="3048024" cy="3151189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 sz="1400" b="0">
                <a:solidFill>
                  <a:schemeClr val="tx1"/>
                </a:solidFill>
              </a:defRPr>
            </a:lvl1pPr>
          </a:lstStyle>
          <a:p>
            <a:r>
              <a:rPr lang="en-GB"/>
              <a:t>Add image here</a:t>
            </a:r>
            <a:endParaRPr lang="en-US"/>
          </a:p>
        </p:txBody>
      </p:sp>
      <p:sp>
        <p:nvSpPr>
          <p:cNvPr id="46" name="Text Placeholder 26">
            <a:extLst>
              <a:ext uri="{FF2B5EF4-FFF2-40B4-BE49-F238E27FC236}">
                <a16:creationId xmlns:a16="http://schemas.microsoft.com/office/drawing/2014/main" id="{FFC38A35-5CA3-4459-9AC5-201C7153495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525007" y="380999"/>
            <a:ext cx="2285996" cy="912223"/>
          </a:xfrm>
        </p:spPr>
        <p:txBody>
          <a:bodyPr anchor="ctr"/>
          <a:lstStyle>
            <a:lvl1pPr marL="0" indent="0">
              <a:buNone/>
              <a:defRPr lang="en-US" sz="4800" b="1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228600" lvl="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GB"/>
              <a:t>00x</a:t>
            </a:r>
            <a:endParaRPr lang="en-US"/>
          </a:p>
        </p:txBody>
      </p:sp>
      <p:sp>
        <p:nvSpPr>
          <p:cNvPr id="47" name="Text Placeholder 32">
            <a:extLst>
              <a:ext uri="{FF2B5EF4-FFF2-40B4-BE49-F238E27FC236}">
                <a16:creationId xmlns:a16="http://schemas.microsoft.com/office/drawing/2014/main" id="{705CC01D-6D66-4B27-8D0E-E2205E002C2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525005" y="1490072"/>
            <a:ext cx="2285995" cy="1284879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lang="en-US" sz="20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>
              <a:spcAft>
                <a:spcPts val="600"/>
              </a:spcAft>
              <a:buNone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85750" indent="-285750">
              <a:spcAft>
                <a:spcPts val="600"/>
              </a:spcAft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spcAft>
                <a:spcPts val="0"/>
              </a:spcAft>
              <a:defRPr sz="1800"/>
            </a:lvl4pPr>
            <a:lvl5pPr>
              <a:spcAft>
                <a:spcPts val="0"/>
              </a:spcAft>
              <a:defRPr sz="1800"/>
            </a:lvl5pPr>
          </a:lstStyle>
          <a:p>
            <a:pPr marL="228600" lvl="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/>
              <a:t>Stat headline</a:t>
            </a:r>
          </a:p>
          <a:p>
            <a:pPr marL="285750" lvl="1" indent="-2857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/>
              <a:t>Stat details</a:t>
            </a:r>
          </a:p>
          <a:p>
            <a:pPr marL="228600" lvl="2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/>
              <a:t>Bullet point</a:t>
            </a:r>
          </a:p>
        </p:txBody>
      </p:sp>
      <p:sp>
        <p:nvSpPr>
          <p:cNvPr id="48" name="Text Placeholder 26">
            <a:extLst>
              <a:ext uri="{FF2B5EF4-FFF2-40B4-BE49-F238E27FC236}">
                <a16:creationId xmlns:a16="http://schemas.microsoft.com/office/drawing/2014/main" id="{84A1985F-A4F6-4997-A4BD-E305CB1A47A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428988" y="3538763"/>
            <a:ext cx="2285996" cy="912223"/>
          </a:xfrm>
        </p:spPr>
        <p:txBody>
          <a:bodyPr anchor="ctr"/>
          <a:lstStyle>
            <a:lvl1pPr marL="0" indent="0">
              <a:buNone/>
              <a:defRPr lang="en-US" sz="4800" b="1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228600" lvl="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GB"/>
              <a:t>00x</a:t>
            </a:r>
            <a:endParaRPr lang="en-US"/>
          </a:p>
        </p:txBody>
      </p:sp>
      <p:sp>
        <p:nvSpPr>
          <p:cNvPr id="49" name="Text Placeholder 32">
            <a:extLst>
              <a:ext uri="{FF2B5EF4-FFF2-40B4-BE49-F238E27FC236}">
                <a16:creationId xmlns:a16="http://schemas.microsoft.com/office/drawing/2014/main" id="{D36C84D9-D180-4ECA-9C39-AB74A8A3E6B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428986" y="4647836"/>
            <a:ext cx="2285995" cy="1284879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lang="en-US" sz="2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>
              <a:spcAft>
                <a:spcPts val="600"/>
              </a:spcAft>
              <a:buNone/>
              <a:defRPr lang="en-US" sz="16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85750" indent="-285750">
              <a:spcAft>
                <a:spcPts val="600"/>
              </a:spcAft>
              <a:defRPr lang="en-US" sz="16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>
              <a:spcAft>
                <a:spcPts val="0"/>
              </a:spcAft>
              <a:defRPr sz="1800"/>
            </a:lvl4pPr>
            <a:lvl5pPr>
              <a:spcAft>
                <a:spcPts val="0"/>
              </a:spcAft>
              <a:defRPr sz="1800"/>
            </a:lvl5pPr>
          </a:lstStyle>
          <a:p>
            <a:pPr marL="228600" lvl="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/>
              <a:t>Stat headline</a:t>
            </a:r>
          </a:p>
          <a:p>
            <a:pPr marL="285750" lvl="1" indent="-2857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/>
              <a:t>Stat details</a:t>
            </a:r>
          </a:p>
          <a:p>
            <a:pPr marL="228600" lvl="2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/>
              <a:t>Bullet point</a:t>
            </a:r>
          </a:p>
        </p:txBody>
      </p:sp>
      <p:sp>
        <p:nvSpPr>
          <p:cNvPr id="50" name="Text Placeholder 26">
            <a:extLst>
              <a:ext uri="{FF2B5EF4-FFF2-40B4-BE49-F238E27FC236}">
                <a16:creationId xmlns:a16="http://schemas.microsoft.com/office/drawing/2014/main" id="{E5121ACC-7E33-431F-A8A1-419F515D406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476996" y="3538763"/>
            <a:ext cx="2285996" cy="912223"/>
          </a:xfrm>
        </p:spPr>
        <p:txBody>
          <a:bodyPr anchor="ctr"/>
          <a:lstStyle>
            <a:lvl1pPr marL="0" indent="0">
              <a:buNone/>
              <a:defRPr lang="en-US" sz="4800" b="1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228600" lvl="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GB"/>
              <a:t>00x</a:t>
            </a:r>
            <a:endParaRPr lang="en-US"/>
          </a:p>
        </p:txBody>
      </p:sp>
      <p:sp>
        <p:nvSpPr>
          <p:cNvPr id="51" name="Text Placeholder 32">
            <a:extLst>
              <a:ext uri="{FF2B5EF4-FFF2-40B4-BE49-F238E27FC236}">
                <a16:creationId xmlns:a16="http://schemas.microsoft.com/office/drawing/2014/main" id="{2ACA6616-E51D-4660-96C1-738E6693FAD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476994" y="4647836"/>
            <a:ext cx="2285995" cy="1284879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lang="en-US" sz="20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>
              <a:spcAft>
                <a:spcPts val="600"/>
              </a:spcAft>
              <a:buNone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85750" indent="-285750">
              <a:spcAft>
                <a:spcPts val="600"/>
              </a:spcAft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spcAft>
                <a:spcPts val="0"/>
              </a:spcAft>
              <a:defRPr sz="1800"/>
            </a:lvl4pPr>
            <a:lvl5pPr>
              <a:spcAft>
                <a:spcPts val="0"/>
              </a:spcAft>
              <a:defRPr sz="1800"/>
            </a:lvl5pPr>
          </a:lstStyle>
          <a:p>
            <a:pPr marL="228600" lvl="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/>
              <a:t>Stat headline</a:t>
            </a:r>
          </a:p>
          <a:p>
            <a:pPr marL="285750" lvl="1" indent="-2857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/>
              <a:t>Stat details</a:t>
            </a:r>
          </a:p>
          <a:p>
            <a:pPr marL="228600" lvl="2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/>
              <a:t>Bullet point</a:t>
            </a:r>
          </a:p>
        </p:txBody>
      </p:sp>
      <p:sp>
        <p:nvSpPr>
          <p:cNvPr id="21" name="Picture Placeholder 35">
            <a:extLst>
              <a:ext uri="{FF2B5EF4-FFF2-40B4-BE49-F238E27FC236}">
                <a16:creationId xmlns:a16="http://schemas.microsoft.com/office/drawing/2014/main" id="{4CA191CE-F49B-4889-A102-DDD1279F3FB2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0" y="3155942"/>
            <a:ext cx="3048000" cy="3155958"/>
          </a:xfrm>
          <a:solidFill>
            <a:schemeClr val="bg2"/>
          </a:solidFill>
        </p:spPr>
        <p:txBody>
          <a:bodyPr vert="horz" lIns="0" tIns="0" rIns="0" bIns="0" rtlCol="0" anchor="ctr">
            <a:noAutofit/>
          </a:bodyPr>
          <a:lstStyle>
            <a:lvl1pPr marL="0" indent="0" algn="ctr">
              <a:buNone/>
              <a:defRPr lang="en-US" sz="1400" dirty="0"/>
            </a:lvl1pPr>
          </a:lstStyle>
          <a:p>
            <a:pPr marL="228600" lvl="0" indent="-228600" algn="ctr"/>
            <a:r>
              <a:rPr lang="en-GB"/>
              <a:t>Add image here</a:t>
            </a:r>
            <a:endParaRPr lang="en-US"/>
          </a:p>
        </p:txBody>
      </p:sp>
      <p:sp>
        <p:nvSpPr>
          <p:cNvPr id="24" name="Text Placeholder 26">
            <a:extLst>
              <a:ext uri="{FF2B5EF4-FFF2-40B4-BE49-F238E27FC236}">
                <a16:creationId xmlns:a16="http://schemas.microsoft.com/office/drawing/2014/main" id="{86209476-BF69-4014-99E6-B53C87141B4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525001" y="3538763"/>
            <a:ext cx="2285996" cy="912223"/>
          </a:xfrm>
        </p:spPr>
        <p:txBody>
          <a:bodyPr anchor="ctr"/>
          <a:lstStyle>
            <a:lvl1pPr marL="0" indent="0">
              <a:buNone/>
              <a:defRPr lang="en-US" sz="4800" b="1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228600" lvl="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GB"/>
              <a:t>00x</a:t>
            </a:r>
            <a:endParaRPr lang="en-US"/>
          </a:p>
        </p:txBody>
      </p:sp>
      <p:sp>
        <p:nvSpPr>
          <p:cNvPr id="25" name="Text Placeholder 32">
            <a:extLst>
              <a:ext uri="{FF2B5EF4-FFF2-40B4-BE49-F238E27FC236}">
                <a16:creationId xmlns:a16="http://schemas.microsoft.com/office/drawing/2014/main" id="{07ADCD97-A8C0-487C-9E6C-6CD77C3BE053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524999" y="4647836"/>
            <a:ext cx="2285995" cy="1284879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lang="en-US" sz="20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>
              <a:spcAft>
                <a:spcPts val="600"/>
              </a:spcAft>
              <a:buNone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85750" indent="-285750">
              <a:spcAft>
                <a:spcPts val="600"/>
              </a:spcAft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spcAft>
                <a:spcPts val="0"/>
              </a:spcAft>
              <a:defRPr sz="1800"/>
            </a:lvl4pPr>
            <a:lvl5pPr>
              <a:spcAft>
                <a:spcPts val="0"/>
              </a:spcAft>
              <a:defRPr sz="1800"/>
            </a:lvl5pPr>
          </a:lstStyle>
          <a:p>
            <a:pPr marL="228600" lvl="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/>
              <a:t>Stat headline</a:t>
            </a:r>
          </a:p>
          <a:p>
            <a:pPr marL="285750" lvl="1" indent="-2857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/>
              <a:t>Stat details</a:t>
            </a:r>
          </a:p>
          <a:p>
            <a:pPr marL="228600" lvl="2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/>
              <a:t>Bullet point</a:t>
            </a:r>
          </a:p>
        </p:txBody>
      </p:sp>
      <p:sp>
        <p:nvSpPr>
          <p:cNvPr id="35" name="Text Placeholder 26">
            <a:extLst>
              <a:ext uri="{FF2B5EF4-FFF2-40B4-BE49-F238E27FC236}">
                <a16:creationId xmlns:a16="http://schemas.microsoft.com/office/drawing/2014/main" id="{9BC0904C-6BDA-4032-94C2-6417F59042D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80997" y="380999"/>
            <a:ext cx="5333972" cy="2393952"/>
          </a:xfrm>
        </p:spPr>
        <p:txBody>
          <a:bodyPr anchor="ctr"/>
          <a:lstStyle>
            <a:lvl1pPr marL="0" indent="0">
              <a:buNone/>
              <a:defRPr kumimoji="0" lang="en-US" sz="3600" b="1" i="0" u="none" strike="noStrike" kern="1200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j-ea"/>
                <a:cs typeface="+mj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j-ea"/>
                <a:cs typeface="+mj-cs"/>
              </a:rPr>
              <a:t>P</a:t>
            </a: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j-ea"/>
                <a:cs typeface="+mj-cs"/>
              </a:rPr>
              <a:t>lace headline here 36pt, min 30pt)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CC17CEB-6634-4DFE-841E-12DDA90C7C5D}"/>
              </a:ext>
            </a:extLst>
          </p:cNvPr>
          <p:cNvSpPr txBox="1"/>
          <p:nvPr userDrawn="1"/>
        </p:nvSpPr>
        <p:spPr>
          <a:xfrm>
            <a:off x="11430000" y="6482063"/>
            <a:ext cx="381000" cy="20577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lang="en-GB" sz="800" smtClean="0">
                <a:solidFill>
                  <a:schemeClr val="bg1">
                    <a:alpha val="75000"/>
                  </a:schemeClr>
                </a:solidFill>
              </a:rPr>
              <a:t>‹#›</a:t>
            </a:fld>
            <a:endParaRPr lang="en-US" noProof="0">
              <a:solidFill>
                <a:schemeClr val="bg1">
                  <a:alpha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4418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3840">
          <p15:clr>
            <a:srgbClr val="5ACBF0"/>
          </p15:clr>
        </p15:guide>
        <p15:guide id="2" pos="1920">
          <p15:clr>
            <a:srgbClr val="5ACBF0"/>
          </p15:clr>
        </p15:guide>
        <p15:guide id="3" pos="5760">
          <p15:clr>
            <a:srgbClr val="5ACBF0"/>
          </p15:clr>
        </p15:guide>
        <p15:guide id="4" orient="horz" pos="1985">
          <p15:clr>
            <a:srgbClr val="5ACBF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Image - Left-aligned, GTS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59C8654-2CC9-F541-A924-257D0187B5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89" y="0"/>
            <a:ext cx="12210089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E9EB74AD-1B7B-4DBD-AD4A-8DA48458B44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35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C0037DA-877B-4969-92F3-D62917753DD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81001" y="381001"/>
            <a:ext cx="5715000" cy="2476499"/>
          </a:xfrm>
        </p:spPr>
        <p:txBody>
          <a:bodyPr anchor="b"/>
          <a:lstStyle>
            <a:lvl1pPr algn="l">
              <a:lnSpc>
                <a:spcPct val="90000"/>
              </a:lnSpc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/>
              <a:t>Place presentation title here 48pt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9BBB33C-A0EF-4DAE-96F6-5E528C0ED20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81001" y="3097823"/>
            <a:ext cx="4301168" cy="1092845"/>
          </a:xfrm>
        </p:spPr>
        <p:txBody>
          <a:bodyPr/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2400" b="0" i="0" spc="0">
                <a:solidFill>
                  <a:schemeClr val="tx1"/>
                </a:solidFill>
                <a:latin typeface="GT Sectra Fine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/>
              <a:t>Place subtitle here in GT Sectra Fine 24pt</a:t>
            </a:r>
          </a:p>
        </p:txBody>
      </p:sp>
      <p:sp>
        <p:nvSpPr>
          <p:cNvPr id="13" name="Date Placeholder 10">
            <a:extLst>
              <a:ext uri="{FF2B5EF4-FFF2-40B4-BE49-F238E27FC236}">
                <a16:creationId xmlns:a16="http://schemas.microsoft.com/office/drawing/2014/main" id="{47AA0BD1-514A-4E33-A0FD-DF2342E7904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81001" y="4190668"/>
            <a:ext cx="3253153" cy="245276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marL="0" algn="l" defTabSz="914400" rtl="0" eaLnBrk="1" latinLnBrk="0" hangingPunct="1">
              <a:defRPr lang="en-US" sz="1400" b="1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084C2CB2-4FB2-4965-A2E7-4A3640116F06}" type="datetime2">
              <a:rPr lang="en-US" smtClean="0"/>
              <a:t>Friday, September 23, 2022</a:t>
            </a:fld>
            <a:endParaRPr lang="en-US"/>
          </a:p>
        </p:txBody>
      </p:sp>
      <p:sp>
        <p:nvSpPr>
          <p:cNvPr id="11" name="Text Placeholder 16">
            <a:extLst>
              <a:ext uri="{FF2B5EF4-FFF2-40B4-BE49-F238E27FC236}">
                <a16:creationId xmlns:a16="http://schemas.microsoft.com/office/drawing/2014/main" id="{B2BDB7F4-6E1D-4904-AD31-0A33E91A2E6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1001" y="4435945"/>
            <a:ext cx="3253153" cy="530687"/>
          </a:xfrm>
        </p:spPr>
        <p:txBody>
          <a:bodyPr/>
          <a:lstStyle>
            <a:lvl1pPr marL="0" indent="0" algn="l" defTabSz="914400" rtl="0" eaLnBrk="1" latinLnBrk="0" hangingPunct="1">
              <a:spcAft>
                <a:spcPts val="0"/>
              </a:spcAft>
              <a:buNone/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algn="l" defTabSz="914400" rtl="0" eaLnBrk="1" latinLnBrk="0" hangingPunct="1">
              <a:spcAft>
                <a:spcPts val="0"/>
              </a:spcAft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algn="l" defTabSz="914400" rtl="0" eaLnBrk="1" latinLnBrk="0" hangingPunct="1">
              <a:spcAft>
                <a:spcPts val="0"/>
              </a:spcAft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algn="l" defTabSz="914400" rtl="0" eaLnBrk="1" latinLnBrk="0" hangingPunct="1">
              <a:spcAft>
                <a:spcPts val="0"/>
              </a:spcAft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algn="l" defTabSz="914400" rtl="0" eaLnBrk="1" latinLnBrk="0" hangingPunct="1">
              <a:spcAft>
                <a:spcPts val="0"/>
              </a:spcAft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Presenter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506A9A1-BB92-4DC6-893F-3C43599C724E}"/>
              </a:ext>
            </a:extLst>
          </p:cNvPr>
          <p:cNvSpPr txBox="1"/>
          <p:nvPr userDrawn="1"/>
        </p:nvSpPr>
        <p:spPr>
          <a:xfrm>
            <a:off x="0" y="-257908"/>
            <a:ext cx="6096000" cy="25790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</a:rPr>
              <a:t>Format Background… &gt; Picture or texture fill &gt; Set to one of the provided selections in the image library</a:t>
            </a:r>
            <a:endParaRPr kumimoji="0" lang="en-US" sz="800" b="0" i="0" u="none" strike="noStrike" kern="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50140686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3" pos="720">
          <p15:clr>
            <a:srgbClr val="5ACBF0"/>
          </p15:clr>
        </p15:guide>
      </p15:sldGuideLst>
    </p:ext>
  </p:extLs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 Message Gradient Dark 1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B47B586-CFEE-4C32-8227-001B5A89C3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A4D9B0E-55A4-43D3-A4B6-225FAA7538E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67840" y="2015925"/>
            <a:ext cx="8656320" cy="2826150"/>
          </a:xfrm>
        </p:spPr>
        <p:txBody>
          <a:bodyPr anchor="ctr"/>
          <a:lstStyle>
            <a:lvl1pPr algn="ctr">
              <a:defRPr sz="5400">
                <a:solidFill>
                  <a:schemeClr val="tx1"/>
                </a:solidFill>
              </a:defRPr>
            </a:lvl1pPr>
          </a:lstStyle>
          <a:p>
            <a:r>
              <a:rPr lang="en-US"/>
              <a:t>Place key message here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F34DCA4-9B3F-424E-8478-0FB3BCA6E006}"/>
              </a:ext>
            </a:extLst>
          </p:cNvPr>
          <p:cNvSpPr txBox="1"/>
          <p:nvPr userDrawn="1"/>
        </p:nvSpPr>
        <p:spPr>
          <a:xfrm>
            <a:off x="11430000" y="6482063"/>
            <a:ext cx="381000" cy="20577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kumimoji="0" lang="en-GB" sz="800" b="0" i="0" u="none" strike="noStrike" kern="0" cap="none" spc="0" normalizeH="0" baseline="0" noProof="0" smtClean="0">
                <a:ln>
                  <a:noFill/>
                </a:ln>
                <a:solidFill>
                  <a:srgbClr val="FFFFFF">
                    <a:alpha val="75000"/>
                  </a:srgbClr>
                </a:solidFill>
                <a:effectLst/>
                <a:uLnTx/>
                <a:uFillTx/>
              </a:rPr>
              <a:pPr marL="0" marR="0" lvl="0" indent="0" algn="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>
                  <a:alpha val="75000"/>
                </a:srgbClr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20850929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 Message Gradient Light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77A31FE-1E07-4053-A99E-D3461DEE400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87" y="668"/>
            <a:ext cx="12189628" cy="685733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A4D9B0E-55A4-43D3-A4B6-225FAA7538E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67839" y="2015925"/>
            <a:ext cx="8656320" cy="2826150"/>
          </a:xfrm>
        </p:spPr>
        <p:txBody>
          <a:bodyPr anchor="ctr"/>
          <a:lstStyle>
            <a:lvl1pPr algn="ctr">
              <a:defRPr sz="5400">
                <a:solidFill>
                  <a:schemeClr val="tx1"/>
                </a:solidFill>
              </a:defRPr>
            </a:lvl1pPr>
          </a:lstStyle>
          <a:p>
            <a:r>
              <a:rPr lang="en-US"/>
              <a:t>Place key message here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CADCD88-2176-4497-B5B6-CEC45FAC70F5}"/>
              </a:ext>
            </a:extLst>
          </p:cNvPr>
          <p:cNvSpPr txBox="1"/>
          <p:nvPr userDrawn="1"/>
        </p:nvSpPr>
        <p:spPr>
          <a:xfrm>
            <a:off x="11430000" y="6480793"/>
            <a:ext cx="381000" cy="20577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lang="en-GB" sz="800" smtClean="0">
                <a:solidFill>
                  <a:schemeClr val="tx1">
                    <a:alpha val="75000"/>
                  </a:schemeClr>
                </a:solidFill>
              </a:rPr>
              <a:t>‹#›</a:t>
            </a:fld>
            <a:endParaRPr lang="en-US" noProof="0">
              <a:solidFill>
                <a:schemeClr val="tx1">
                  <a:alpha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51720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 Message Mid Purpl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4D9B0E-55A4-43D3-A4B6-225FAA7538E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67840" y="2015925"/>
            <a:ext cx="8656320" cy="2826150"/>
          </a:xfrm>
        </p:spPr>
        <p:txBody>
          <a:bodyPr anchor="ctr"/>
          <a:lstStyle>
            <a:lvl1pPr algn="ctr">
              <a:defRPr sz="5400">
                <a:solidFill>
                  <a:schemeClr val="tx1"/>
                </a:solidFill>
              </a:defRPr>
            </a:lvl1pPr>
          </a:lstStyle>
          <a:p>
            <a:r>
              <a:rPr lang="en-US"/>
              <a:t>Place key message here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3DA5CD6-870E-4AEB-ABEE-5BC1AF19C661}"/>
              </a:ext>
            </a:extLst>
          </p:cNvPr>
          <p:cNvSpPr txBox="1"/>
          <p:nvPr userDrawn="1"/>
        </p:nvSpPr>
        <p:spPr>
          <a:xfrm>
            <a:off x="11430000" y="6482063"/>
            <a:ext cx="381000" cy="20577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kumimoji="0" lang="en-GB" sz="800" b="0" i="0" u="none" strike="noStrike" kern="0" cap="none" spc="0" normalizeH="0" baseline="0" noProof="0" smtClean="0">
                <a:ln>
                  <a:noFill/>
                </a:ln>
                <a:solidFill>
                  <a:srgbClr val="FFFFFF">
                    <a:alpha val="75000"/>
                  </a:srgbClr>
                </a:solidFill>
                <a:effectLst/>
                <a:uLnTx/>
                <a:uFillTx/>
              </a:rPr>
              <a:pPr marL="0" marR="0" lvl="0" indent="0" algn="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>
                  <a:alpha val="75000"/>
                </a:srgbClr>
              </a:solidFill>
              <a:effectLst/>
              <a:uLnTx/>
              <a:uFillTx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5CECBE8-C9DE-46DF-9582-7DB75BEDF4F9}"/>
              </a:ext>
            </a:extLst>
          </p:cNvPr>
          <p:cNvSpPr txBox="1"/>
          <p:nvPr userDrawn="1"/>
        </p:nvSpPr>
        <p:spPr>
          <a:xfrm>
            <a:off x="0" y="-257908"/>
            <a:ext cx="6096000" cy="25790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</a:rPr>
              <a:t>Format Background… &gt; Solid fill &gt; Change to Dark Purple (Accent 3), Mid Purple (Accent 2) or Core Purple (Accent 1)</a:t>
            </a:r>
            <a:endParaRPr kumimoji="0" lang="en-US" sz="800" b="0" i="0" u="none" strike="noStrike" kern="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45782951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Bleed Imag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8">
            <a:extLst>
              <a:ext uri="{FF2B5EF4-FFF2-40B4-BE49-F238E27FC236}">
                <a16:creationId xmlns:a16="http://schemas.microsoft.com/office/drawing/2014/main" id="{0302C3C0-FF67-42ED-97D5-60E1344FC3C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  <a:noFill/>
        </p:spPr>
        <p:txBody>
          <a:bodyPr tIns="274320" bIns="274320" anchor="t"/>
          <a:lstStyle>
            <a:lvl1pPr marL="0" indent="0" algn="ctr">
              <a:buNone/>
              <a:defRPr sz="1400" b="0">
                <a:solidFill>
                  <a:schemeClr val="tx2"/>
                </a:solidFill>
              </a:defRPr>
            </a:lvl1pPr>
          </a:lstStyle>
          <a:p>
            <a:r>
              <a:rPr lang="en-GB"/>
              <a:t>Add image, then ‘Send to Back’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4D9B0E-55A4-43D3-A4B6-225FAA7538E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67839" y="2015925"/>
            <a:ext cx="8656320" cy="2826150"/>
          </a:xfrm>
        </p:spPr>
        <p:txBody>
          <a:bodyPr anchor="ctr"/>
          <a:lstStyle>
            <a:lvl1pPr algn="ctr">
              <a:defRPr sz="5400">
                <a:solidFill>
                  <a:schemeClr val="tx1"/>
                </a:solidFill>
              </a:defRPr>
            </a:lvl1pPr>
          </a:lstStyle>
          <a:p>
            <a:r>
              <a:rPr lang="en-US"/>
              <a:t>Place headline here</a:t>
            </a:r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28ACB7EA-E7A1-452B-89CA-4FA566F734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29998" y="6477001"/>
            <a:ext cx="381001" cy="20784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>
            <a:lvl1pPr algn="r">
              <a:defRPr lang="en-US" sz="800" smtClean="0">
                <a:solidFill>
                  <a:schemeClr val="tx1">
                    <a:alpha val="75000"/>
                  </a:schemeClr>
                </a:solidFill>
              </a:defRPr>
            </a:lvl1pPr>
          </a:lstStyle>
          <a:p>
            <a:pPr algn="r" defTabSz="228600">
              <a:spcAft>
                <a:spcPts val="1200"/>
              </a:spcAft>
            </a:pPr>
            <a:fld id="{CC9E6EB9-168E-4914-8CC7-2E853AFB4F1B}" type="slidenum">
              <a:rPr lang="en-GB" smtClean="0"/>
              <a:pPr algn="r" defTabSz="228600">
                <a:spcAft>
                  <a:spcPts val="1200"/>
                </a:spcAft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622267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- Dark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86D4EA4B-84F0-4EB3-B6B4-6EAB903D2C2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000" y="381000"/>
            <a:ext cx="11430000" cy="99060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/>
              <a:t>Place headline here (36pt, min 30pt)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866351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9EAD9AED-9987-4CE9-B39D-B256B46200E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000" y="381000"/>
            <a:ext cx="11430000" cy="99060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/>
              <a:t>Place headline here (36pt, min 30pt)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4324061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uide - Icon Libr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7CECD371-7C06-488E-AA23-EB47BBF733D9}"/>
              </a:ext>
            </a:extLst>
          </p:cNvPr>
          <p:cNvSpPr txBox="1">
            <a:spLocks/>
          </p:cNvSpPr>
          <p:nvPr userDrawn="1"/>
        </p:nvSpPr>
        <p:spPr>
          <a:xfrm>
            <a:off x="381000" y="381000"/>
            <a:ext cx="11430000" cy="9144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noProof="0"/>
              <a:t>Iconography: Monoline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F966297-1DCC-45B0-9DA7-3CE9DE25D2DF}"/>
              </a:ext>
            </a:extLst>
          </p:cNvPr>
          <p:cNvSpPr txBox="1"/>
          <p:nvPr userDrawn="1"/>
        </p:nvSpPr>
        <p:spPr>
          <a:xfrm>
            <a:off x="380999" y="927847"/>
            <a:ext cx="11429981" cy="50024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defTabSz="228600">
              <a:spcAft>
                <a:spcPts val="1200"/>
              </a:spcAft>
            </a:pPr>
            <a:r>
              <a:rPr lang="en-GB" sz="1600"/>
              <a:t>Our expansive asset library including fonts, photography, iconography and custom slides are available </a:t>
            </a:r>
            <a:r>
              <a:rPr lang="en-GB" sz="1600">
                <a:solidFill>
                  <a:schemeClr val="accent1"/>
                </a:solidFill>
              </a:rPr>
              <a:t>[here &lt;link&gt;]</a:t>
            </a:r>
            <a:r>
              <a:rPr lang="en-GB" sz="1600"/>
              <a:t>. Contact </a:t>
            </a:r>
            <a:r>
              <a:rPr kumimoji="0" lang="en-GB" sz="1600" b="0" i="0" u="none" strike="noStrike" kern="1200" cap="none" spc="0" normalizeH="0" baseline="0" noProof="0">
                <a:ln>
                  <a:noFill/>
                </a:ln>
                <a:solidFill>
                  <a:srgbClr val="A100FF"/>
                </a:solidFill>
                <a:effectLst/>
                <a:uLnTx/>
                <a:uFillTx/>
                <a:latin typeface="Graphik"/>
                <a:ea typeface="+mn-ea"/>
                <a:cs typeface="+mn-cs"/>
                <a:hlinkClick r:id="rId2"/>
              </a:rPr>
              <a:t>Amy.Ritz@Accenture.com</a:t>
            </a:r>
            <a:r>
              <a:rPr kumimoji="0" lang="en-GB" sz="1600" b="0" i="0" u="none" strike="noStrike" kern="1200" cap="none" spc="0" normalizeH="0" baseline="0" noProof="0">
                <a:ln>
                  <a:noFill/>
                </a:ln>
                <a:solidFill>
                  <a:srgbClr val="A100FF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 </a:t>
            </a:r>
            <a:r>
              <a:rPr lang="en-GB" sz="1600"/>
              <a:t>for further information. Access the icons below through </a:t>
            </a:r>
            <a:r>
              <a:rPr lang="en-GB" sz="1600" b="1">
                <a:solidFill>
                  <a:schemeClr val="accent1"/>
                </a:solidFill>
              </a:rPr>
              <a:t>View &gt; Slide Master</a:t>
            </a:r>
            <a:r>
              <a:rPr lang="en-GB" sz="1600"/>
              <a:t>.</a:t>
            </a:r>
          </a:p>
        </p:txBody>
      </p:sp>
      <p:sp>
        <p:nvSpPr>
          <p:cNvPr id="4" name="Freeform 127">
            <a:extLst>
              <a:ext uri="{FF2B5EF4-FFF2-40B4-BE49-F238E27FC236}">
                <a16:creationId xmlns:a16="http://schemas.microsoft.com/office/drawing/2014/main" id="{80F51A57-4DBA-FA4F-916F-88328E5E0137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67063" y="1981658"/>
            <a:ext cx="513948" cy="396598"/>
          </a:xfrm>
          <a:custGeom>
            <a:avLst/>
            <a:gdLst>
              <a:gd name="T0" fmla="*/ 199 w 309"/>
              <a:gd name="T1" fmla="*/ 232 h 244"/>
              <a:gd name="T2" fmla="*/ 222 w 309"/>
              <a:gd name="T3" fmla="*/ 225 h 244"/>
              <a:gd name="T4" fmla="*/ 248 w 309"/>
              <a:gd name="T5" fmla="*/ 202 h 244"/>
              <a:gd name="T6" fmla="*/ 273 w 309"/>
              <a:gd name="T7" fmla="*/ 177 h 244"/>
              <a:gd name="T8" fmla="*/ 308 w 309"/>
              <a:gd name="T9" fmla="*/ 128 h 244"/>
              <a:gd name="T10" fmla="*/ 216 w 309"/>
              <a:gd name="T11" fmla="*/ 12 h 244"/>
              <a:gd name="T12" fmla="*/ 115 w 309"/>
              <a:gd name="T13" fmla="*/ 19 h 244"/>
              <a:gd name="T14" fmla="*/ 3 w 309"/>
              <a:gd name="T15" fmla="*/ 136 h 244"/>
              <a:gd name="T16" fmla="*/ 44 w 309"/>
              <a:gd name="T17" fmla="*/ 199 h 244"/>
              <a:gd name="T18" fmla="*/ 60 w 309"/>
              <a:gd name="T19" fmla="*/ 217 h 244"/>
              <a:gd name="T20" fmla="*/ 82 w 309"/>
              <a:gd name="T21" fmla="*/ 228 h 244"/>
              <a:gd name="T22" fmla="*/ 128 w 309"/>
              <a:gd name="T23" fmla="*/ 244 h 244"/>
              <a:gd name="T24" fmla="*/ 147 w 309"/>
              <a:gd name="T25" fmla="*/ 233 h 244"/>
              <a:gd name="T26" fmla="*/ 122 w 309"/>
              <a:gd name="T27" fmla="*/ 30 h 244"/>
              <a:gd name="T28" fmla="*/ 194 w 309"/>
              <a:gd name="T29" fmla="*/ 20 h 244"/>
              <a:gd name="T30" fmla="*/ 263 w 309"/>
              <a:gd name="T31" fmla="*/ 31 h 244"/>
              <a:gd name="T32" fmla="*/ 278 w 309"/>
              <a:gd name="T33" fmla="*/ 143 h 244"/>
              <a:gd name="T34" fmla="*/ 136 w 309"/>
              <a:gd name="T35" fmla="*/ 85 h 244"/>
              <a:gd name="T36" fmla="*/ 122 w 309"/>
              <a:gd name="T37" fmla="*/ 30 h 244"/>
              <a:gd name="T38" fmla="*/ 45 w 309"/>
              <a:gd name="T39" fmla="*/ 186 h 244"/>
              <a:gd name="T40" fmla="*/ 32 w 309"/>
              <a:gd name="T41" fmla="*/ 155 h 244"/>
              <a:gd name="T42" fmla="*/ 73 w 309"/>
              <a:gd name="T43" fmla="*/ 206 h 244"/>
              <a:gd name="T44" fmla="*/ 57 w 309"/>
              <a:gd name="T45" fmla="*/ 195 h 244"/>
              <a:gd name="T46" fmla="*/ 67 w 309"/>
              <a:gd name="T47" fmla="*/ 172 h 244"/>
              <a:gd name="T48" fmla="*/ 85 w 309"/>
              <a:gd name="T49" fmla="*/ 171 h 244"/>
              <a:gd name="T50" fmla="*/ 73 w 309"/>
              <a:gd name="T51" fmla="*/ 206 h 244"/>
              <a:gd name="T52" fmla="*/ 102 w 309"/>
              <a:gd name="T53" fmla="*/ 221 h 244"/>
              <a:gd name="T54" fmla="*/ 97 w 309"/>
              <a:gd name="T55" fmla="*/ 181 h 244"/>
              <a:gd name="T56" fmla="*/ 110 w 309"/>
              <a:gd name="T57" fmla="*/ 197 h 244"/>
              <a:gd name="T58" fmla="*/ 137 w 309"/>
              <a:gd name="T59" fmla="*/ 219 h 244"/>
              <a:gd name="T60" fmla="*/ 132 w 309"/>
              <a:gd name="T61" fmla="*/ 230 h 244"/>
              <a:gd name="T62" fmla="*/ 115 w 309"/>
              <a:gd name="T63" fmla="*/ 225 h 244"/>
              <a:gd name="T64" fmla="*/ 138 w 309"/>
              <a:gd name="T65" fmla="*/ 205 h 244"/>
              <a:gd name="T66" fmla="*/ 123 w 309"/>
              <a:gd name="T67" fmla="*/ 187 h 244"/>
              <a:gd name="T68" fmla="*/ 98 w 309"/>
              <a:gd name="T69" fmla="*/ 168 h 244"/>
              <a:gd name="T70" fmla="*/ 68 w 309"/>
              <a:gd name="T71" fmla="*/ 152 h 244"/>
              <a:gd name="T72" fmla="*/ 15 w 309"/>
              <a:gd name="T73" fmla="*/ 128 h 244"/>
              <a:gd name="T74" fmla="*/ 107 w 309"/>
              <a:gd name="T75" fmla="*/ 32 h 244"/>
              <a:gd name="T76" fmla="*/ 113 w 309"/>
              <a:gd name="T77" fmla="*/ 116 h 244"/>
              <a:gd name="T78" fmla="*/ 231 w 309"/>
              <a:gd name="T79" fmla="*/ 115 h 244"/>
              <a:gd name="T80" fmla="*/ 264 w 309"/>
              <a:gd name="T81" fmla="*/ 167 h 244"/>
              <a:gd name="T82" fmla="*/ 220 w 309"/>
              <a:gd name="T83" fmla="*/ 145 h 244"/>
              <a:gd name="T84" fmla="*/ 199 w 309"/>
              <a:gd name="T85" fmla="*/ 133 h 244"/>
              <a:gd name="T86" fmla="*/ 246 w 309"/>
              <a:gd name="T87" fmla="*/ 183 h 244"/>
              <a:gd name="T88" fmla="*/ 228 w 309"/>
              <a:gd name="T89" fmla="*/ 197 h 244"/>
              <a:gd name="T90" fmla="*/ 188 w 309"/>
              <a:gd name="T91" fmla="*/ 167 h 244"/>
              <a:gd name="T92" fmla="*/ 219 w 309"/>
              <a:gd name="T93" fmla="*/ 206 h 244"/>
              <a:gd name="T94" fmla="*/ 204 w 309"/>
              <a:gd name="T95" fmla="*/ 219 h 244"/>
              <a:gd name="T96" fmla="*/ 162 w 309"/>
              <a:gd name="T97" fmla="*/ 196 h 244"/>
              <a:gd name="T98" fmla="*/ 188 w 309"/>
              <a:gd name="T99" fmla="*/ 224 h 244"/>
              <a:gd name="T100" fmla="*/ 151 w 309"/>
              <a:gd name="T101" fmla="*/ 220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09" h="244">
                <a:moveTo>
                  <a:pt x="176" y="239"/>
                </a:moveTo>
                <a:cubicBezTo>
                  <a:pt x="181" y="239"/>
                  <a:pt x="184" y="238"/>
                  <a:pt x="188" y="238"/>
                </a:cubicBezTo>
                <a:cubicBezTo>
                  <a:pt x="192" y="236"/>
                  <a:pt x="196" y="235"/>
                  <a:pt x="199" y="232"/>
                </a:cubicBezTo>
                <a:cubicBezTo>
                  <a:pt x="199" y="232"/>
                  <a:pt x="199" y="232"/>
                  <a:pt x="199" y="232"/>
                </a:cubicBezTo>
                <a:cubicBezTo>
                  <a:pt x="199" y="232"/>
                  <a:pt x="199" y="232"/>
                  <a:pt x="199" y="232"/>
                </a:cubicBezTo>
                <a:cubicBezTo>
                  <a:pt x="200" y="232"/>
                  <a:pt x="201" y="232"/>
                  <a:pt x="201" y="232"/>
                </a:cubicBezTo>
                <a:cubicBezTo>
                  <a:pt x="202" y="232"/>
                  <a:pt x="203" y="233"/>
                  <a:pt x="204" y="233"/>
                </a:cubicBezTo>
                <a:cubicBezTo>
                  <a:pt x="210" y="233"/>
                  <a:pt x="217" y="230"/>
                  <a:pt x="222" y="225"/>
                </a:cubicBezTo>
                <a:cubicBezTo>
                  <a:pt x="227" y="221"/>
                  <a:pt x="230" y="216"/>
                  <a:pt x="232" y="210"/>
                </a:cubicBezTo>
                <a:cubicBezTo>
                  <a:pt x="232" y="210"/>
                  <a:pt x="232" y="210"/>
                  <a:pt x="232" y="210"/>
                </a:cubicBezTo>
                <a:cubicBezTo>
                  <a:pt x="232" y="210"/>
                  <a:pt x="232" y="210"/>
                  <a:pt x="232" y="210"/>
                </a:cubicBezTo>
                <a:cubicBezTo>
                  <a:pt x="238" y="209"/>
                  <a:pt x="243" y="206"/>
                  <a:pt x="248" y="202"/>
                </a:cubicBezTo>
                <a:cubicBezTo>
                  <a:pt x="254" y="197"/>
                  <a:pt x="257" y="191"/>
                  <a:pt x="259" y="185"/>
                </a:cubicBezTo>
                <a:cubicBezTo>
                  <a:pt x="259" y="185"/>
                  <a:pt x="259" y="185"/>
                  <a:pt x="259" y="185"/>
                </a:cubicBezTo>
                <a:cubicBezTo>
                  <a:pt x="259" y="185"/>
                  <a:pt x="259" y="185"/>
                  <a:pt x="259" y="185"/>
                </a:cubicBezTo>
                <a:cubicBezTo>
                  <a:pt x="264" y="184"/>
                  <a:pt x="269" y="181"/>
                  <a:pt x="273" y="177"/>
                </a:cubicBezTo>
                <a:cubicBezTo>
                  <a:pt x="280" y="171"/>
                  <a:pt x="284" y="164"/>
                  <a:pt x="285" y="155"/>
                </a:cubicBezTo>
                <a:cubicBezTo>
                  <a:pt x="285" y="155"/>
                  <a:pt x="285" y="155"/>
                  <a:pt x="285" y="155"/>
                </a:cubicBezTo>
                <a:cubicBezTo>
                  <a:pt x="307" y="135"/>
                  <a:pt x="307" y="135"/>
                  <a:pt x="307" y="135"/>
                </a:cubicBezTo>
                <a:cubicBezTo>
                  <a:pt x="308" y="134"/>
                  <a:pt x="309" y="131"/>
                  <a:pt x="308" y="128"/>
                </a:cubicBezTo>
                <a:cubicBezTo>
                  <a:pt x="274" y="23"/>
                  <a:pt x="274" y="23"/>
                  <a:pt x="274" y="23"/>
                </a:cubicBezTo>
                <a:cubicBezTo>
                  <a:pt x="273" y="21"/>
                  <a:pt x="271" y="19"/>
                  <a:pt x="269" y="19"/>
                </a:cubicBezTo>
                <a:cubicBezTo>
                  <a:pt x="269" y="19"/>
                  <a:pt x="269" y="19"/>
                  <a:pt x="269" y="19"/>
                </a:cubicBezTo>
                <a:cubicBezTo>
                  <a:pt x="264" y="18"/>
                  <a:pt x="226" y="12"/>
                  <a:pt x="216" y="12"/>
                </a:cubicBezTo>
                <a:cubicBezTo>
                  <a:pt x="213" y="12"/>
                  <a:pt x="205" y="10"/>
                  <a:pt x="198" y="7"/>
                </a:cubicBezTo>
                <a:cubicBezTo>
                  <a:pt x="185" y="4"/>
                  <a:pt x="171" y="0"/>
                  <a:pt x="162" y="1"/>
                </a:cubicBezTo>
                <a:cubicBezTo>
                  <a:pt x="148" y="2"/>
                  <a:pt x="123" y="15"/>
                  <a:pt x="115" y="19"/>
                </a:cubicBezTo>
                <a:cubicBezTo>
                  <a:pt x="115" y="19"/>
                  <a:pt x="115" y="19"/>
                  <a:pt x="115" y="19"/>
                </a:cubicBezTo>
                <a:cubicBezTo>
                  <a:pt x="45" y="19"/>
                  <a:pt x="45" y="19"/>
                  <a:pt x="45" y="19"/>
                </a:cubicBezTo>
                <a:cubicBezTo>
                  <a:pt x="42" y="19"/>
                  <a:pt x="40" y="21"/>
                  <a:pt x="39" y="23"/>
                </a:cubicBezTo>
                <a:cubicBezTo>
                  <a:pt x="1" y="128"/>
                  <a:pt x="1" y="128"/>
                  <a:pt x="1" y="128"/>
                </a:cubicBezTo>
                <a:cubicBezTo>
                  <a:pt x="0" y="131"/>
                  <a:pt x="1" y="134"/>
                  <a:pt x="3" y="136"/>
                </a:cubicBezTo>
                <a:cubicBezTo>
                  <a:pt x="21" y="148"/>
                  <a:pt x="21" y="148"/>
                  <a:pt x="21" y="148"/>
                </a:cubicBezTo>
                <a:cubicBezTo>
                  <a:pt x="21" y="148"/>
                  <a:pt x="21" y="148"/>
                  <a:pt x="21" y="148"/>
                </a:cubicBezTo>
                <a:cubicBezTo>
                  <a:pt x="16" y="156"/>
                  <a:pt x="11" y="168"/>
                  <a:pt x="14" y="175"/>
                </a:cubicBezTo>
                <a:cubicBezTo>
                  <a:pt x="17" y="184"/>
                  <a:pt x="33" y="196"/>
                  <a:pt x="44" y="199"/>
                </a:cubicBezTo>
                <a:cubicBezTo>
                  <a:pt x="44" y="199"/>
                  <a:pt x="44" y="199"/>
                  <a:pt x="44" y="199"/>
                </a:cubicBezTo>
                <a:cubicBezTo>
                  <a:pt x="44" y="199"/>
                  <a:pt x="44" y="199"/>
                  <a:pt x="44" y="199"/>
                </a:cubicBezTo>
                <a:cubicBezTo>
                  <a:pt x="44" y="200"/>
                  <a:pt x="44" y="201"/>
                  <a:pt x="44" y="201"/>
                </a:cubicBezTo>
                <a:cubicBezTo>
                  <a:pt x="46" y="208"/>
                  <a:pt x="51" y="213"/>
                  <a:pt x="60" y="217"/>
                </a:cubicBezTo>
                <a:cubicBezTo>
                  <a:pt x="65" y="219"/>
                  <a:pt x="70" y="220"/>
                  <a:pt x="74" y="220"/>
                </a:cubicBezTo>
                <a:cubicBezTo>
                  <a:pt x="74" y="220"/>
                  <a:pt x="74" y="220"/>
                  <a:pt x="74" y="220"/>
                </a:cubicBezTo>
                <a:cubicBezTo>
                  <a:pt x="74" y="220"/>
                  <a:pt x="74" y="220"/>
                  <a:pt x="74" y="220"/>
                </a:cubicBezTo>
                <a:cubicBezTo>
                  <a:pt x="76" y="223"/>
                  <a:pt x="79" y="225"/>
                  <a:pt x="82" y="228"/>
                </a:cubicBezTo>
                <a:cubicBezTo>
                  <a:pt x="89" y="233"/>
                  <a:pt x="99" y="235"/>
                  <a:pt x="106" y="234"/>
                </a:cubicBezTo>
                <a:cubicBezTo>
                  <a:pt x="106" y="234"/>
                  <a:pt x="106" y="234"/>
                  <a:pt x="106" y="234"/>
                </a:cubicBezTo>
                <a:cubicBezTo>
                  <a:pt x="106" y="234"/>
                  <a:pt x="106" y="234"/>
                  <a:pt x="106" y="234"/>
                </a:cubicBezTo>
                <a:cubicBezTo>
                  <a:pt x="111" y="239"/>
                  <a:pt x="119" y="244"/>
                  <a:pt x="128" y="244"/>
                </a:cubicBezTo>
                <a:cubicBezTo>
                  <a:pt x="128" y="244"/>
                  <a:pt x="128" y="244"/>
                  <a:pt x="128" y="244"/>
                </a:cubicBezTo>
                <a:cubicBezTo>
                  <a:pt x="132" y="244"/>
                  <a:pt x="136" y="243"/>
                  <a:pt x="139" y="241"/>
                </a:cubicBezTo>
                <a:cubicBezTo>
                  <a:pt x="142" y="239"/>
                  <a:pt x="145" y="237"/>
                  <a:pt x="147" y="233"/>
                </a:cubicBezTo>
                <a:cubicBezTo>
                  <a:pt x="147" y="233"/>
                  <a:pt x="147" y="233"/>
                  <a:pt x="147" y="233"/>
                </a:cubicBezTo>
                <a:cubicBezTo>
                  <a:pt x="147" y="233"/>
                  <a:pt x="147" y="233"/>
                  <a:pt x="147" y="233"/>
                </a:cubicBezTo>
                <a:cubicBezTo>
                  <a:pt x="156" y="237"/>
                  <a:pt x="167" y="239"/>
                  <a:pt x="176" y="239"/>
                </a:cubicBezTo>
                <a:close/>
                <a:moveTo>
                  <a:pt x="122" y="30"/>
                </a:moveTo>
                <a:cubicBezTo>
                  <a:pt x="122" y="30"/>
                  <a:pt x="122" y="30"/>
                  <a:pt x="122" y="30"/>
                </a:cubicBezTo>
                <a:cubicBezTo>
                  <a:pt x="132" y="25"/>
                  <a:pt x="153" y="14"/>
                  <a:pt x="163" y="14"/>
                </a:cubicBezTo>
                <a:cubicBezTo>
                  <a:pt x="163" y="14"/>
                  <a:pt x="164" y="14"/>
                  <a:pt x="164" y="14"/>
                </a:cubicBezTo>
                <a:cubicBezTo>
                  <a:pt x="171" y="14"/>
                  <a:pt x="184" y="17"/>
                  <a:pt x="194" y="20"/>
                </a:cubicBezTo>
                <a:cubicBezTo>
                  <a:pt x="194" y="20"/>
                  <a:pt x="194" y="20"/>
                  <a:pt x="194" y="20"/>
                </a:cubicBezTo>
                <a:cubicBezTo>
                  <a:pt x="203" y="23"/>
                  <a:pt x="211" y="25"/>
                  <a:pt x="216" y="25"/>
                </a:cubicBezTo>
                <a:cubicBezTo>
                  <a:pt x="222" y="25"/>
                  <a:pt x="245" y="29"/>
                  <a:pt x="262" y="31"/>
                </a:cubicBezTo>
                <a:cubicBezTo>
                  <a:pt x="263" y="31"/>
                  <a:pt x="263" y="31"/>
                  <a:pt x="263" y="31"/>
                </a:cubicBezTo>
                <a:cubicBezTo>
                  <a:pt x="263" y="31"/>
                  <a:pt x="263" y="31"/>
                  <a:pt x="263" y="31"/>
                </a:cubicBezTo>
                <a:cubicBezTo>
                  <a:pt x="295" y="129"/>
                  <a:pt x="295" y="129"/>
                  <a:pt x="295" y="129"/>
                </a:cubicBezTo>
                <a:cubicBezTo>
                  <a:pt x="294" y="129"/>
                  <a:pt x="294" y="129"/>
                  <a:pt x="294" y="129"/>
                </a:cubicBezTo>
                <a:cubicBezTo>
                  <a:pt x="279" y="143"/>
                  <a:pt x="279" y="143"/>
                  <a:pt x="279" y="143"/>
                </a:cubicBezTo>
                <a:cubicBezTo>
                  <a:pt x="278" y="143"/>
                  <a:pt x="278" y="143"/>
                  <a:pt x="278" y="143"/>
                </a:cubicBezTo>
                <a:cubicBezTo>
                  <a:pt x="241" y="106"/>
                  <a:pt x="241" y="106"/>
                  <a:pt x="241" y="106"/>
                </a:cubicBezTo>
                <a:cubicBezTo>
                  <a:pt x="232" y="96"/>
                  <a:pt x="202" y="64"/>
                  <a:pt x="191" y="61"/>
                </a:cubicBezTo>
                <a:cubicBezTo>
                  <a:pt x="174" y="56"/>
                  <a:pt x="159" y="59"/>
                  <a:pt x="147" y="69"/>
                </a:cubicBezTo>
                <a:cubicBezTo>
                  <a:pt x="142" y="74"/>
                  <a:pt x="139" y="79"/>
                  <a:pt x="136" y="85"/>
                </a:cubicBezTo>
                <a:cubicBezTo>
                  <a:pt x="131" y="94"/>
                  <a:pt x="127" y="102"/>
                  <a:pt x="111" y="103"/>
                </a:cubicBezTo>
                <a:cubicBezTo>
                  <a:pt x="104" y="104"/>
                  <a:pt x="98" y="103"/>
                  <a:pt x="96" y="100"/>
                </a:cubicBezTo>
                <a:cubicBezTo>
                  <a:pt x="94" y="98"/>
                  <a:pt x="94" y="96"/>
                  <a:pt x="95" y="95"/>
                </a:cubicBezTo>
                <a:lnTo>
                  <a:pt x="122" y="30"/>
                </a:lnTo>
                <a:close/>
                <a:moveTo>
                  <a:pt x="52" y="170"/>
                </a:moveTo>
                <a:cubicBezTo>
                  <a:pt x="50" y="175"/>
                  <a:pt x="47" y="180"/>
                  <a:pt x="46" y="186"/>
                </a:cubicBezTo>
                <a:cubicBezTo>
                  <a:pt x="46" y="186"/>
                  <a:pt x="46" y="186"/>
                  <a:pt x="46" y="186"/>
                </a:cubicBezTo>
                <a:cubicBezTo>
                  <a:pt x="45" y="186"/>
                  <a:pt x="45" y="186"/>
                  <a:pt x="45" y="186"/>
                </a:cubicBezTo>
                <a:cubicBezTo>
                  <a:pt x="39" y="183"/>
                  <a:pt x="28" y="176"/>
                  <a:pt x="26" y="171"/>
                </a:cubicBezTo>
                <a:cubicBezTo>
                  <a:pt x="26" y="171"/>
                  <a:pt x="26" y="171"/>
                  <a:pt x="26" y="171"/>
                </a:cubicBezTo>
                <a:cubicBezTo>
                  <a:pt x="25" y="169"/>
                  <a:pt x="28" y="161"/>
                  <a:pt x="31" y="156"/>
                </a:cubicBezTo>
                <a:cubicBezTo>
                  <a:pt x="32" y="155"/>
                  <a:pt x="32" y="155"/>
                  <a:pt x="32" y="155"/>
                </a:cubicBezTo>
                <a:cubicBezTo>
                  <a:pt x="32" y="155"/>
                  <a:pt x="32" y="155"/>
                  <a:pt x="32" y="155"/>
                </a:cubicBezTo>
                <a:cubicBezTo>
                  <a:pt x="52" y="170"/>
                  <a:pt x="52" y="170"/>
                  <a:pt x="52" y="170"/>
                </a:cubicBezTo>
                <a:close/>
                <a:moveTo>
                  <a:pt x="73" y="206"/>
                </a:moveTo>
                <a:cubicBezTo>
                  <a:pt x="73" y="206"/>
                  <a:pt x="73" y="206"/>
                  <a:pt x="73" y="206"/>
                </a:cubicBezTo>
                <a:cubicBezTo>
                  <a:pt x="73" y="206"/>
                  <a:pt x="72" y="206"/>
                  <a:pt x="72" y="206"/>
                </a:cubicBezTo>
                <a:cubicBezTo>
                  <a:pt x="71" y="206"/>
                  <a:pt x="68" y="206"/>
                  <a:pt x="65" y="205"/>
                </a:cubicBezTo>
                <a:cubicBezTo>
                  <a:pt x="60" y="203"/>
                  <a:pt x="57" y="200"/>
                  <a:pt x="57" y="198"/>
                </a:cubicBezTo>
                <a:cubicBezTo>
                  <a:pt x="57" y="197"/>
                  <a:pt x="57" y="196"/>
                  <a:pt x="57" y="195"/>
                </a:cubicBezTo>
                <a:cubicBezTo>
                  <a:pt x="57" y="195"/>
                  <a:pt x="57" y="194"/>
                  <a:pt x="57" y="194"/>
                </a:cubicBezTo>
                <a:cubicBezTo>
                  <a:pt x="58" y="188"/>
                  <a:pt x="62" y="179"/>
                  <a:pt x="65" y="173"/>
                </a:cubicBezTo>
                <a:cubicBezTo>
                  <a:pt x="65" y="173"/>
                  <a:pt x="65" y="173"/>
                  <a:pt x="65" y="173"/>
                </a:cubicBezTo>
                <a:cubicBezTo>
                  <a:pt x="66" y="173"/>
                  <a:pt x="67" y="172"/>
                  <a:pt x="67" y="172"/>
                </a:cubicBezTo>
                <a:cubicBezTo>
                  <a:pt x="67" y="171"/>
                  <a:pt x="68" y="170"/>
                  <a:pt x="68" y="169"/>
                </a:cubicBezTo>
                <a:cubicBezTo>
                  <a:pt x="68" y="169"/>
                  <a:pt x="68" y="169"/>
                  <a:pt x="68" y="169"/>
                </a:cubicBezTo>
                <a:cubicBezTo>
                  <a:pt x="70" y="166"/>
                  <a:pt x="71" y="165"/>
                  <a:pt x="72" y="164"/>
                </a:cubicBezTo>
                <a:cubicBezTo>
                  <a:pt x="76" y="163"/>
                  <a:pt x="84" y="169"/>
                  <a:pt x="85" y="171"/>
                </a:cubicBezTo>
                <a:cubicBezTo>
                  <a:pt x="85" y="172"/>
                  <a:pt x="85" y="172"/>
                  <a:pt x="85" y="172"/>
                </a:cubicBezTo>
                <a:cubicBezTo>
                  <a:pt x="86" y="172"/>
                  <a:pt x="86" y="173"/>
                  <a:pt x="85" y="175"/>
                </a:cubicBezTo>
                <a:cubicBezTo>
                  <a:pt x="85" y="175"/>
                  <a:pt x="85" y="175"/>
                  <a:pt x="85" y="175"/>
                </a:cubicBezTo>
                <a:lnTo>
                  <a:pt x="73" y="206"/>
                </a:lnTo>
                <a:close/>
                <a:moveTo>
                  <a:pt x="110" y="197"/>
                </a:moveTo>
                <a:cubicBezTo>
                  <a:pt x="110" y="197"/>
                  <a:pt x="110" y="197"/>
                  <a:pt x="110" y="197"/>
                </a:cubicBezTo>
                <a:cubicBezTo>
                  <a:pt x="102" y="221"/>
                  <a:pt x="102" y="221"/>
                  <a:pt x="102" y="221"/>
                </a:cubicBezTo>
                <a:cubicBezTo>
                  <a:pt x="102" y="221"/>
                  <a:pt x="102" y="221"/>
                  <a:pt x="102" y="221"/>
                </a:cubicBezTo>
                <a:cubicBezTo>
                  <a:pt x="99" y="221"/>
                  <a:pt x="94" y="220"/>
                  <a:pt x="90" y="217"/>
                </a:cubicBezTo>
                <a:cubicBezTo>
                  <a:pt x="87" y="215"/>
                  <a:pt x="86" y="214"/>
                  <a:pt x="85" y="212"/>
                </a:cubicBezTo>
                <a:cubicBezTo>
                  <a:pt x="85" y="212"/>
                  <a:pt x="85" y="212"/>
                  <a:pt x="85" y="212"/>
                </a:cubicBezTo>
                <a:cubicBezTo>
                  <a:pt x="97" y="181"/>
                  <a:pt x="97" y="181"/>
                  <a:pt x="97" y="181"/>
                </a:cubicBezTo>
                <a:cubicBezTo>
                  <a:pt x="97" y="181"/>
                  <a:pt x="97" y="181"/>
                  <a:pt x="97" y="181"/>
                </a:cubicBezTo>
                <a:cubicBezTo>
                  <a:pt x="103" y="182"/>
                  <a:pt x="109" y="185"/>
                  <a:pt x="110" y="187"/>
                </a:cubicBezTo>
                <a:cubicBezTo>
                  <a:pt x="110" y="187"/>
                  <a:pt x="110" y="187"/>
                  <a:pt x="110" y="187"/>
                </a:cubicBezTo>
                <a:cubicBezTo>
                  <a:pt x="110" y="188"/>
                  <a:pt x="111" y="191"/>
                  <a:pt x="110" y="197"/>
                </a:cubicBezTo>
                <a:close/>
                <a:moveTo>
                  <a:pt x="138" y="218"/>
                </a:moveTo>
                <a:cubicBezTo>
                  <a:pt x="138" y="218"/>
                  <a:pt x="138" y="218"/>
                  <a:pt x="138" y="218"/>
                </a:cubicBezTo>
                <a:cubicBezTo>
                  <a:pt x="138" y="218"/>
                  <a:pt x="138" y="218"/>
                  <a:pt x="138" y="218"/>
                </a:cubicBezTo>
                <a:cubicBezTo>
                  <a:pt x="138" y="219"/>
                  <a:pt x="137" y="219"/>
                  <a:pt x="137" y="219"/>
                </a:cubicBezTo>
                <a:cubicBezTo>
                  <a:pt x="136" y="221"/>
                  <a:pt x="136" y="223"/>
                  <a:pt x="136" y="225"/>
                </a:cubicBezTo>
                <a:cubicBezTo>
                  <a:pt x="136" y="225"/>
                  <a:pt x="136" y="225"/>
                  <a:pt x="136" y="225"/>
                </a:cubicBezTo>
                <a:cubicBezTo>
                  <a:pt x="136" y="225"/>
                  <a:pt x="136" y="225"/>
                  <a:pt x="136" y="225"/>
                </a:cubicBezTo>
                <a:cubicBezTo>
                  <a:pt x="135" y="227"/>
                  <a:pt x="134" y="229"/>
                  <a:pt x="132" y="230"/>
                </a:cubicBezTo>
                <a:cubicBezTo>
                  <a:pt x="131" y="231"/>
                  <a:pt x="130" y="231"/>
                  <a:pt x="128" y="231"/>
                </a:cubicBezTo>
                <a:cubicBezTo>
                  <a:pt x="124" y="231"/>
                  <a:pt x="118" y="228"/>
                  <a:pt x="115" y="225"/>
                </a:cubicBezTo>
                <a:cubicBezTo>
                  <a:pt x="115" y="225"/>
                  <a:pt x="115" y="225"/>
                  <a:pt x="115" y="225"/>
                </a:cubicBezTo>
                <a:cubicBezTo>
                  <a:pt x="115" y="225"/>
                  <a:pt x="115" y="225"/>
                  <a:pt x="115" y="225"/>
                </a:cubicBezTo>
                <a:cubicBezTo>
                  <a:pt x="122" y="201"/>
                  <a:pt x="122" y="201"/>
                  <a:pt x="122" y="201"/>
                </a:cubicBezTo>
                <a:cubicBezTo>
                  <a:pt x="122" y="201"/>
                  <a:pt x="122" y="201"/>
                  <a:pt x="122" y="201"/>
                </a:cubicBezTo>
                <a:cubicBezTo>
                  <a:pt x="124" y="200"/>
                  <a:pt x="127" y="199"/>
                  <a:pt x="129" y="200"/>
                </a:cubicBezTo>
                <a:cubicBezTo>
                  <a:pt x="132" y="200"/>
                  <a:pt x="137" y="201"/>
                  <a:pt x="138" y="205"/>
                </a:cubicBezTo>
                <a:cubicBezTo>
                  <a:pt x="139" y="208"/>
                  <a:pt x="139" y="213"/>
                  <a:pt x="138" y="218"/>
                </a:cubicBezTo>
                <a:close/>
                <a:moveTo>
                  <a:pt x="131" y="187"/>
                </a:moveTo>
                <a:cubicBezTo>
                  <a:pt x="129" y="187"/>
                  <a:pt x="126" y="187"/>
                  <a:pt x="124" y="187"/>
                </a:cubicBezTo>
                <a:cubicBezTo>
                  <a:pt x="123" y="187"/>
                  <a:pt x="123" y="187"/>
                  <a:pt x="123" y="187"/>
                </a:cubicBezTo>
                <a:cubicBezTo>
                  <a:pt x="123" y="187"/>
                  <a:pt x="123" y="187"/>
                  <a:pt x="123" y="187"/>
                </a:cubicBezTo>
                <a:cubicBezTo>
                  <a:pt x="123" y="185"/>
                  <a:pt x="123" y="184"/>
                  <a:pt x="123" y="184"/>
                </a:cubicBezTo>
                <a:cubicBezTo>
                  <a:pt x="121" y="175"/>
                  <a:pt x="109" y="169"/>
                  <a:pt x="98" y="168"/>
                </a:cubicBezTo>
                <a:cubicBezTo>
                  <a:pt x="98" y="168"/>
                  <a:pt x="98" y="168"/>
                  <a:pt x="98" y="168"/>
                </a:cubicBezTo>
                <a:cubicBezTo>
                  <a:pt x="98" y="168"/>
                  <a:pt x="98" y="168"/>
                  <a:pt x="98" y="168"/>
                </a:cubicBezTo>
                <a:cubicBezTo>
                  <a:pt x="98" y="168"/>
                  <a:pt x="98" y="168"/>
                  <a:pt x="98" y="167"/>
                </a:cubicBezTo>
                <a:cubicBezTo>
                  <a:pt x="96" y="162"/>
                  <a:pt x="90" y="156"/>
                  <a:pt x="84" y="154"/>
                </a:cubicBezTo>
                <a:cubicBezTo>
                  <a:pt x="78" y="151"/>
                  <a:pt x="73" y="150"/>
                  <a:pt x="68" y="152"/>
                </a:cubicBezTo>
                <a:cubicBezTo>
                  <a:pt x="65" y="153"/>
                  <a:pt x="63" y="155"/>
                  <a:pt x="60" y="158"/>
                </a:cubicBezTo>
                <a:cubicBezTo>
                  <a:pt x="60" y="159"/>
                  <a:pt x="60" y="159"/>
                  <a:pt x="60" y="159"/>
                </a:cubicBezTo>
                <a:cubicBezTo>
                  <a:pt x="59" y="158"/>
                  <a:pt x="59" y="158"/>
                  <a:pt x="59" y="158"/>
                </a:cubicBezTo>
                <a:cubicBezTo>
                  <a:pt x="15" y="128"/>
                  <a:pt x="15" y="128"/>
                  <a:pt x="15" y="128"/>
                </a:cubicBezTo>
                <a:cubicBezTo>
                  <a:pt x="15" y="128"/>
                  <a:pt x="15" y="128"/>
                  <a:pt x="15" y="128"/>
                </a:cubicBezTo>
                <a:cubicBezTo>
                  <a:pt x="50" y="32"/>
                  <a:pt x="50" y="32"/>
                  <a:pt x="50" y="32"/>
                </a:cubicBezTo>
                <a:cubicBezTo>
                  <a:pt x="107" y="32"/>
                  <a:pt x="107" y="32"/>
                  <a:pt x="107" y="32"/>
                </a:cubicBezTo>
                <a:cubicBezTo>
                  <a:pt x="107" y="32"/>
                  <a:pt x="107" y="32"/>
                  <a:pt x="107" y="32"/>
                </a:cubicBezTo>
                <a:cubicBezTo>
                  <a:pt x="82" y="90"/>
                  <a:pt x="82" y="90"/>
                  <a:pt x="82" y="90"/>
                </a:cubicBezTo>
                <a:cubicBezTo>
                  <a:pt x="82" y="90"/>
                  <a:pt x="82" y="91"/>
                  <a:pt x="82" y="91"/>
                </a:cubicBezTo>
                <a:cubicBezTo>
                  <a:pt x="82" y="92"/>
                  <a:pt x="79" y="101"/>
                  <a:pt x="86" y="108"/>
                </a:cubicBezTo>
                <a:cubicBezTo>
                  <a:pt x="91" y="115"/>
                  <a:pt x="100" y="117"/>
                  <a:pt x="113" y="116"/>
                </a:cubicBezTo>
                <a:cubicBezTo>
                  <a:pt x="135" y="114"/>
                  <a:pt x="142" y="101"/>
                  <a:pt x="148" y="91"/>
                </a:cubicBezTo>
                <a:cubicBezTo>
                  <a:pt x="150" y="86"/>
                  <a:pt x="152" y="82"/>
                  <a:pt x="155" y="79"/>
                </a:cubicBezTo>
                <a:cubicBezTo>
                  <a:pt x="164" y="72"/>
                  <a:pt x="174" y="70"/>
                  <a:pt x="187" y="74"/>
                </a:cubicBezTo>
                <a:cubicBezTo>
                  <a:pt x="193" y="75"/>
                  <a:pt x="214" y="96"/>
                  <a:pt x="231" y="115"/>
                </a:cubicBezTo>
                <a:cubicBezTo>
                  <a:pt x="231" y="115"/>
                  <a:pt x="231" y="115"/>
                  <a:pt x="231" y="115"/>
                </a:cubicBezTo>
                <a:cubicBezTo>
                  <a:pt x="272" y="155"/>
                  <a:pt x="272" y="155"/>
                  <a:pt x="272" y="155"/>
                </a:cubicBezTo>
                <a:cubicBezTo>
                  <a:pt x="272" y="155"/>
                  <a:pt x="272" y="155"/>
                  <a:pt x="272" y="155"/>
                </a:cubicBezTo>
                <a:cubicBezTo>
                  <a:pt x="271" y="159"/>
                  <a:pt x="268" y="164"/>
                  <a:pt x="264" y="167"/>
                </a:cubicBezTo>
                <a:cubicBezTo>
                  <a:pt x="261" y="170"/>
                  <a:pt x="257" y="172"/>
                  <a:pt x="254" y="172"/>
                </a:cubicBezTo>
                <a:cubicBezTo>
                  <a:pt x="254" y="172"/>
                  <a:pt x="254" y="172"/>
                  <a:pt x="254" y="172"/>
                </a:cubicBezTo>
                <a:cubicBezTo>
                  <a:pt x="253" y="172"/>
                  <a:pt x="253" y="172"/>
                  <a:pt x="253" y="172"/>
                </a:cubicBezTo>
                <a:cubicBezTo>
                  <a:pt x="220" y="145"/>
                  <a:pt x="220" y="145"/>
                  <a:pt x="220" y="145"/>
                </a:cubicBezTo>
                <a:cubicBezTo>
                  <a:pt x="217" y="142"/>
                  <a:pt x="212" y="135"/>
                  <a:pt x="212" y="132"/>
                </a:cubicBezTo>
                <a:cubicBezTo>
                  <a:pt x="212" y="128"/>
                  <a:pt x="209" y="126"/>
                  <a:pt x="205" y="126"/>
                </a:cubicBezTo>
                <a:cubicBezTo>
                  <a:pt x="205" y="126"/>
                  <a:pt x="205" y="126"/>
                  <a:pt x="205" y="126"/>
                </a:cubicBezTo>
                <a:cubicBezTo>
                  <a:pt x="201" y="126"/>
                  <a:pt x="199" y="129"/>
                  <a:pt x="199" y="133"/>
                </a:cubicBezTo>
                <a:cubicBezTo>
                  <a:pt x="200" y="142"/>
                  <a:pt x="209" y="152"/>
                  <a:pt x="211" y="154"/>
                </a:cubicBezTo>
                <a:cubicBezTo>
                  <a:pt x="211" y="155"/>
                  <a:pt x="211" y="155"/>
                  <a:pt x="212" y="155"/>
                </a:cubicBezTo>
                <a:cubicBezTo>
                  <a:pt x="245" y="182"/>
                  <a:pt x="245" y="182"/>
                  <a:pt x="245" y="182"/>
                </a:cubicBezTo>
                <a:cubicBezTo>
                  <a:pt x="245" y="182"/>
                  <a:pt x="245" y="183"/>
                  <a:pt x="246" y="183"/>
                </a:cubicBezTo>
                <a:cubicBezTo>
                  <a:pt x="246" y="183"/>
                  <a:pt x="246" y="183"/>
                  <a:pt x="246" y="183"/>
                </a:cubicBezTo>
                <a:cubicBezTo>
                  <a:pt x="246" y="183"/>
                  <a:pt x="246" y="183"/>
                  <a:pt x="246" y="183"/>
                </a:cubicBezTo>
                <a:cubicBezTo>
                  <a:pt x="245" y="186"/>
                  <a:pt x="243" y="189"/>
                  <a:pt x="240" y="192"/>
                </a:cubicBezTo>
                <a:cubicBezTo>
                  <a:pt x="236" y="195"/>
                  <a:pt x="232" y="197"/>
                  <a:pt x="228" y="197"/>
                </a:cubicBezTo>
                <a:cubicBezTo>
                  <a:pt x="228" y="197"/>
                  <a:pt x="228" y="197"/>
                  <a:pt x="228" y="197"/>
                </a:cubicBezTo>
                <a:cubicBezTo>
                  <a:pt x="228" y="197"/>
                  <a:pt x="228" y="197"/>
                  <a:pt x="228" y="197"/>
                </a:cubicBezTo>
                <a:cubicBezTo>
                  <a:pt x="193" y="168"/>
                  <a:pt x="193" y="168"/>
                  <a:pt x="193" y="168"/>
                </a:cubicBezTo>
                <a:cubicBezTo>
                  <a:pt x="192" y="167"/>
                  <a:pt x="190" y="167"/>
                  <a:pt x="188" y="167"/>
                </a:cubicBezTo>
                <a:cubicBezTo>
                  <a:pt x="186" y="167"/>
                  <a:pt x="185" y="168"/>
                  <a:pt x="184" y="169"/>
                </a:cubicBezTo>
                <a:cubicBezTo>
                  <a:pt x="183" y="171"/>
                  <a:pt x="182" y="172"/>
                  <a:pt x="182" y="174"/>
                </a:cubicBezTo>
                <a:cubicBezTo>
                  <a:pt x="182" y="176"/>
                  <a:pt x="183" y="177"/>
                  <a:pt x="185" y="178"/>
                </a:cubicBezTo>
                <a:cubicBezTo>
                  <a:pt x="219" y="206"/>
                  <a:pt x="219" y="206"/>
                  <a:pt x="219" y="206"/>
                </a:cubicBezTo>
                <a:cubicBezTo>
                  <a:pt x="219" y="206"/>
                  <a:pt x="219" y="206"/>
                  <a:pt x="219" y="206"/>
                </a:cubicBezTo>
                <a:cubicBezTo>
                  <a:pt x="218" y="210"/>
                  <a:pt x="216" y="213"/>
                  <a:pt x="213" y="215"/>
                </a:cubicBezTo>
                <a:cubicBezTo>
                  <a:pt x="211" y="218"/>
                  <a:pt x="207" y="219"/>
                  <a:pt x="204" y="219"/>
                </a:cubicBezTo>
                <a:cubicBezTo>
                  <a:pt x="204" y="219"/>
                  <a:pt x="204" y="219"/>
                  <a:pt x="204" y="219"/>
                </a:cubicBezTo>
                <a:cubicBezTo>
                  <a:pt x="204" y="219"/>
                  <a:pt x="204" y="219"/>
                  <a:pt x="204" y="219"/>
                </a:cubicBezTo>
                <a:cubicBezTo>
                  <a:pt x="171" y="194"/>
                  <a:pt x="171" y="194"/>
                  <a:pt x="171" y="194"/>
                </a:cubicBezTo>
                <a:cubicBezTo>
                  <a:pt x="170" y="193"/>
                  <a:pt x="168" y="193"/>
                  <a:pt x="166" y="193"/>
                </a:cubicBezTo>
                <a:cubicBezTo>
                  <a:pt x="165" y="193"/>
                  <a:pt x="163" y="194"/>
                  <a:pt x="162" y="196"/>
                </a:cubicBezTo>
                <a:cubicBezTo>
                  <a:pt x="161" y="197"/>
                  <a:pt x="161" y="199"/>
                  <a:pt x="161" y="201"/>
                </a:cubicBezTo>
                <a:cubicBezTo>
                  <a:pt x="161" y="202"/>
                  <a:pt x="162" y="204"/>
                  <a:pt x="163" y="205"/>
                </a:cubicBezTo>
                <a:cubicBezTo>
                  <a:pt x="188" y="224"/>
                  <a:pt x="188" y="224"/>
                  <a:pt x="188" y="224"/>
                </a:cubicBezTo>
                <a:cubicBezTo>
                  <a:pt x="188" y="224"/>
                  <a:pt x="188" y="224"/>
                  <a:pt x="188" y="224"/>
                </a:cubicBezTo>
                <a:cubicBezTo>
                  <a:pt x="187" y="224"/>
                  <a:pt x="186" y="225"/>
                  <a:pt x="185" y="225"/>
                </a:cubicBezTo>
                <a:cubicBezTo>
                  <a:pt x="182" y="225"/>
                  <a:pt x="179" y="226"/>
                  <a:pt x="176" y="226"/>
                </a:cubicBezTo>
                <a:cubicBezTo>
                  <a:pt x="168" y="226"/>
                  <a:pt x="158" y="223"/>
                  <a:pt x="151" y="220"/>
                </a:cubicBezTo>
                <a:cubicBezTo>
                  <a:pt x="151" y="220"/>
                  <a:pt x="151" y="220"/>
                  <a:pt x="151" y="220"/>
                </a:cubicBezTo>
                <a:cubicBezTo>
                  <a:pt x="151" y="220"/>
                  <a:pt x="151" y="220"/>
                  <a:pt x="151" y="220"/>
                </a:cubicBezTo>
                <a:cubicBezTo>
                  <a:pt x="153" y="212"/>
                  <a:pt x="152" y="205"/>
                  <a:pt x="151" y="201"/>
                </a:cubicBezTo>
                <a:cubicBezTo>
                  <a:pt x="149" y="193"/>
                  <a:pt x="141" y="188"/>
                  <a:pt x="131" y="18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n-lt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DE8D8CA6-2132-3B4A-BC60-9F91E4B1458B}"/>
              </a:ext>
            </a:extLst>
          </p:cNvPr>
          <p:cNvGrpSpPr/>
          <p:nvPr userDrawn="1"/>
        </p:nvGrpSpPr>
        <p:grpSpPr>
          <a:xfrm>
            <a:off x="380999" y="1577830"/>
            <a:ext cx="11429980" cy="4734070"/>
            <a:chOff x="380999" y="1577845"/>
            <a:chExt cx="11520823" cy="5122866"/>
          </a:xfrm>
          <a:noFill/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6AE293C8-14C3-874B-8890-DD874D9F5187}"/>
                </a:ext>
              </a:extLst>
            </p:cNvPr>
            <p:cNvSpPr/>
            <p:nvPr userDrawn="1"/>
          </p:nvSpPr>
          <p:spPr>
            <a:xfrm>
              <a:off x="380999" y="1577845"/>
              <a:ext cx="1280717" cy="1280717"/>
            </a:xfrm>
            <a:prstGeom prst="rect">
              <a:avLst/>
            </a:prstGeom>
            <a:grpFill/>
            <a:ln w="127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tIns="91440" bIns="91440" rtlCol="0" anchor="t"/>
            <a:lstStyle/>
            <a:p>
              <a:pPr algn="ctr"/>
              <a:endParaRPr lang="en-US" err="1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5956D8B7-72A3-4147-AD60-AFE0126E0C59}"/>
                </a:ext>
              </a:extLst>
            </p:cNvPr>
            <p:cNvSpPr/>
            <p:nvPr userDrawn="1"/>
          </p:nvSpPr>
          <p:spPr>
            <a:xfrm>
              <a:off x="1661715" y="1577845"/>
              <a:ext cx="1280717" cy="1280717"/>
            </a:xfrm>
            <a:prstGeom prst="rect">
              <a:avLst/>
            </a:prstGeom>
            <a:grpFill/>
            <a:ln w="127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tIns="91440" bIns="91440" rtlCol="0" anchor="t"/>
            <a:lstStyle/>
            <a:p>
              <a:pPr algn="ctr"/>
              <a:endParaRPr lang="en-US" err="1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088FFDCF-08AC-A745-A14B-1FB83D20EF87}"/>
                </a:ext>
              </a:extLst>
            </p:cNvPr>
            <p:cNvSpPr/>
            <p:nvPr userDrawn="1"/>
          </p:nvSpPr>
          <p:spPr>
            <a:xfrm>
              <a:off x="2942432" y="1577845"/>
              <a:ext cx="1280717" cy="1280717"/>
            </a:xfrm>
            <a:prstGeom prst="rect">
              <a:avLst/>
            </a:prstGeom>
            <a:grpFill/>
            <a:ln w="127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tIns="91440" bIns="91440" rtlCol="0" anchor="t"/>
            <a:lstStyle/>
            <a:p>
              <a:pPr algn="ctr"/>
              <a:endParaRPr lang="en-US" err="1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02B6DE6F-DAF8-E246-AB81-6B639342348F}"/>
                </a:ext>
              </a:extLst>
            </p:cNvPr>
            <p:cNvSpPr/>
            <p:nvPr userDrawn="1"/>
          </p:nvSpPr>
          <p:spPr>
            <a:xfrm>
              <a:off x="4223148" y="1577845"/>
              <a:ext cx="1280717" cy="1280717"/>
            </a:xfrm>
            <a:prstGeom prst="rect">
              <a:avLst/>
            </a:prstGeom>
            <a:grpFill/>
            <a:ln w="127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tIns="91440" bIns="91440" rtlCol="0" anchor="t"/>
            <a:lstStyle/>
            <a:p>
              <a:pPr algn="ctr"/>
              <a:endParaRPr lang="en-US" err="1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23841CF2-263C-B04E-9960-36397C49999B}"/>
                </a:ext>
              </a:extLst>
            </p:cNvPr>
            <p:cNvSpPr/>
            <p:nvPr userDrawn="1"/>
          </p:nvSpPr>
          <p:spPr>
            <a:xfrm>
              <a:off x="5503865" y="1577845"/>
              <a:ext cx="1280717" cy="1280717"/>
            </a:xfrm>
            <a:prstGeom prst="rect">
              <a:avLst/>
            </a:prstGeom>
            <a:grpFill/>
            <a:ln w="127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tIns="91440" bIns="91440" rtlCol="0" anchor="t"/>
            <a:lstStyle/>
            <a:p>
              <a:pPr algn="ctr"/>
              <a:endParaRPr lang="en-US" err="1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82987178-6410-AF4D-A95C-0F3F1BDEE23D}"/>
                </a:ext>
              </a:extLst>
            </p:cNvPr>
            <p:cNvSpPr/>
            <p:nvPr userDrawn="1"/>
          </p:nvSpPr>
          <p:spPr>
            <a:xfrm>
              <a:off x="380999" y="2858561"/>
              <a:ext cx="1280717" cy="1280717"/>
            </a:xfrm>
            <a:prstGeom prst="rect">
              <a:avLst/>
            </a:prstGeom>
            <a:grpFill/>
            <a:ln w="127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tIns="91440" bIns="91440" rtlCol="0" anchor="t"/>
            <a:lstStyle/>
            <a:p>
              <a:pPr algn="ctr"/>
              <a:endParaRPr lang="en-US" err="1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2970435B-0CE9-444F-B4A6-D7E0FE1E8098}"/>
                </a:ext>
              </a:extLst>
            </p:cNvPr>
            <p:cNvSpPr/>
            <p:nvPr userDrawn="1"/>
          </p:nvSpPr>
          <p:spPr>
            <a:xfrm>
              <a:off x="1661715" y="2858561"/>
              <a:ext cx="1280717" cy="1280717"/>
            </a:xfrm>
            <a:prstGeom prst="rect">
              <a:avLst/>
            </a:prstGeom>
            <a:grpFill/>
            <a:ln w="127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tIns="91440" bIns="91440" rtlCol="0" anchor="t"/>
            <a:lstStyle/>
            <a:p>
              <a:pPr algn="ctr"/>
              <a:endParaRPr lang="en-US" err="1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D637EA29-2A06-9242-B2F2-EA7F43329956}"/>
                </a:ext>
              </a:extLst>
            </p:cNvPr>
            <p:cNvSpPr/>
            <p:nvPr userDrawn="1"/>
          </p:nvSpPr>
          <p:spPr>
            <a:xfrm>
              <a:off x="2942432" y="2858561"/>
              <a:ext cx="1280717" cy="1280717"/>
            </a:xfrm>
            <a:prstGeom prst="rect">
              <a:avLst/>
            </a:prstGeom>
            <a:grpFill/>
            <a:ln w="127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tIns="91440" bIns="91440" rtlCol="0" anchor="t"/>
            <a:lstStyle/>
            <a:p>
              <a:pPr algn="ctr"/>
              <a:endParaRPr lang="en-US" err="1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EA48AEFC-712D-D044-81E5-6C1E41110759}"/>
                </a:ext>
              </a:extLst>
            </p:cNvPr>
            <p:cNvSpPr/>
            <p:nvPr userDrawn="1"/>
          </p:nvSpPr>
          <p:spPr>
            <a:xfrm>
              <a:off x="4223148" y="2858561"/>
              <a:ext cx="1280717" cy="1280717"/>
            </a:xfrm>
            <a:prstGeom prst="rect">
              <a:avLst/>
            </a:prstGeom>
            <a:grpFill/>
            <a:ln w="127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tIns="91440" bIns="91440" rtlCol="0" anchor="t"/>
            <a:lstStyle/>
            <a:p>
              <a:pPr algn="ctr"/>
              <a:endParaRPr lang="en-US" err="1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A7CBE003-D5E8-864C-98FA-9796248CE2AC}"/>
                </a:ext>
              </a:extLst>
            </p:cNvPr>
            <p:cNvSpPr/>
            <p:nvPr userDrawn="1"/>
          </p:nvSpPr>
          <p:spPr>
            <a:xfrm>
              <a:off x="5503865" y="2858561"/>
              <a:ext cx="1280717" cy="1280717"/>
            </a:xfrm>
            <a:prstGeom prst="rect">
              <a:avLst/>
            </a:prstGeom>
            <a:grpFill/>
            <a:ln w="127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tIns="91440" bIns="91440" rtlCol="0" anchor="t"/>
            <a:lstStyle/>
            <a:p>
              <a:pPr algn="ctr"/>
              <a:endParaRPr lang="en-US" err="1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BADE82A5-95E4-6C4B-B11D-D53B6705F30D}"/>
                </a:ext>
              </a:extLst>
            </p:cNvPr>
            <p:cNvSpPr/>
            <p:nvPr userDrawn="1"/>
          </p:nvSpPr>
          <p:spPr>
            <a:xfrm>
              <a:off x="380999" y="4139278"/>
              <a:ext cx="1280717" cy="1280717"/>
            </a:xfrm>
            <a:prstGeom prst="rect">
              <a:avLst/>
            </a:prstGeom>
            <a:grpFill/>
            <a:ln w="127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tIns="91440" bIns="91440" rtlCol="0" anchor="t"/>
            <a:lstStyle/>
            <a:p>
              <a:pPr algn="ctr"/>
              <a:endParaRPr lang="en-US" err="1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6D3153DA-7E96-5A48-85FB-7AA1D84749D2}"/>
                </a:ext>
              </a:extLst>
            </p:cNvPr>
            <p:cNvSpPr/>
            <p:nvPr userDrawn="1"/>
          </p:nvSpPr>
          <p:spPr>
            <a:xfrm>
              <a:off x="1661715" y="4139278"/>
              <a:ext cx="1280717" cy="1280717"/>
            </a:xfrm>
            <a:prstGeom prst="rect">
              <a:avLst/>
            </a:prstGeom>
            <a:grpFill/>
            <a:ln w="127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tIns="91440" bIns="91440" rtlCol="0" anchor="t"/>
            <a:lstStyle/>
            <a:p>
              <a:pPr algn="ctr"/>
              <a:endParaRPr lang="en-US" err="1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784E1B72-B1CA-DE40-964D-0211741FA050}"/>
                </a:ext>
              </a:extLst>
            </p:cNvPr>
            <p:cNvSpPr/>
            <p:nvPr userDrawn="1"/>
          </p:nvSpPr>
          <p:spPr>
            <a:xfrm>
              <a:off x="2942432" y="4139278"/>
              <a:ext cx="1280717" cy="1280717"/>
            </a:xfrm>
            <a:prstGeom prst="rect">
              <a:avLst/>
            </a:prstGeom>
            <a:grpFill/>
            <a:ln w="127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tIns="91440" bIns="91440" rtlCol="0" anchor="t"/>
            <a:lstStyle/>
            <a:p>
              <a:pPr algn="ctr"/>
              <a:endParaRPr lang="en-US" err="1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0EDEA1F2-0336-5941-9F8D-A8F560A28115}"/>
                </a:ext>
              </a:extLst>
            </p:cNvPr>
            <p:cNvSpPr/>
            <p:nvPr userDrawn="1"/>
          </p:nvSpPr>
          <p:spPr>
            <a:xfrm>
              <a:off x="4223148" y="4139278"/>
              <a:ext cx="1280717" cy="1280717"/>
            </a:xfrm>
            <a:prstGeom prst="rect">
              <a:avLst/>
            </a:prstGeom>
            <a:grpFill/>
            <a:ln w="127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tIns="91440" bIns="91440" rtlCol="0" anchor="t"/>
            <a:lstStyle/>
            <a:p>
              <a:pPr algn="ctr"/>
              <a:endParaRPr lang="en-US" err="1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C57AB087-9AA7-2D4E-A82A-605B50372D51}"/>
                </a:ext>
              </a:extLst>
            </p:cNvPr>
            <p:cNvSpPr/>
            <p:nvPr userDrawn="1"/>
          </p:nvSpPr>
          <p:spPr>
            <a:xfrm>
              <a:off x="5503865" y="4139278"/>
              <a:ext cx="1280717" cy="1280717"/>
            </a:xfrm>
            <a:prstGeom prst="rect">
              <a:avLst/>
            </a:prstGeom>
            <a:grpFill/>
            <a:ln w="127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tIns="91440" bIns="91440" rtlCol="0" anchor="t"/>
            <a:lstStyle/>
            <a:p>
              <a:pPr algn="ctr"/>
              <a:endParaRPr lang="en-US" err="1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0F447629-D1B9-0546-851F-E0D5ED605B7A}"/>
                </a:ext>
              </a:extLst>
            </p:cNvPr>
            <p:cNvSpPr/>
            <p:nvPr userDrawn="1"/>
          </p:nvSpPr>
          <p:spPr>
            <a:xfrm>
              <a:off x="6784581" y="1577845"/>
              <a:ext cx="1280717" cy="1280717"/>
            </a:xfrm>
            <a:prstGeom prst="rect">
              <a:avLst/>
            </a:prstGeom>
            <a:grpFill/>
            <a:ln w="127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tIns="91440" bIns="91440" rtlCol="0" anchor="t"/>
            <a:lstStyle/>
            <a:p>
              <a:pPr algn="ctr"/>
              <a:endParaRPr lang="en-US" err="1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FE9B1291-33A4-EE48-806C-B5D7A1613345}"/>
                </a:ext>
              </a:extLst>
            </p:cNvPr>
            <p:cNvSpPr/>
            <p:nvPr userDrawn="1"/>
          </p:nvSpPr>
          <p:spPr>
            <a:xfrm>
              <a:off x="6784581" y="2858561"/>
              <a:ext cx="1280717" cy="1280717"/>
            </a:xfrm>
            <a:prstGeom prst="rect">
              <a:avLst/>
            </a:prstGeom>
            <a:grpFill/>
            <a:ln w="127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tIns="91440" bIns="91440" rtlCol="0" anchor="t"/>
            <a:lstStyle/>
            <a:p>
              <a:pPr algn="ctr"/>
              <a:endParaRPr lang="en-US" err="1"/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69CEBC75-F9B2-DF40-8FAB-B56A760AED4B}"/>
                </a:ext>
              </a:extLst>
            </p:cNvPr>
            <p:cNvSpPr/>
            <p:nvPr userDrawn="1"/>
          </p:nvSpPr>
          <p:spPr>
            <a:xfrm>
              <a:off x="6784581" y="4139278"/>
              <a:ext cx="1280717" cy="1280717"/>
            </a:xfrm>
            <a:prstGeom prst="rect">
              <a:avLst/>
            </a:prstGeom>
            <a:grpFill/>
            <a:ln w="127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tIns="91440" bIns="91440" rtlCol="0" anchor="t"/>
            <a:lstStyle/>
            <a:p>
              <a:pPr algn="ctr"/>
              <a:endParaRPr lang="en-US" err="1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E5FF759-951A-054F-9F4A-482FE7225052}"/>
                </a:ext>
              </a:extLst>
            </p:cNvPr>
            <p:cNvSpPr/>
            <p:nvPr userDrawn="1"/>
          </p:nvSpPr>
          <p:spPr>
            <a:xfrm>
              <a:off x="8065298" y="1577845"/>
              <a:ext cx="1280717" cy="1280717"/>
            </a:xfrm>
            <a:prstGeom prst="rect">
              <a:avLst/>
            </a:prstGeom>
            <a:grpFill/>
            <a:ln w="127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tIns="91440" bIns="91440" rtlCol="0" anchor="t"/>
            <a:lstStyle/>
            <a:p>
              <a:pPr algn="ctr"/>
              <a:endParaRPr lang="en-US" err="1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90EB0590-F226-6748-B645-71C913F9B674}"/>
                </a:ext>
              </a:extLst>
            </p:cNvPr>
            <p:cNvSpPr/>
            <p:nvPr userDrawn="1"/>
          </p:nvSpPr>
          <p:spPr>
            <a:xfrm>
              <a:off x="8065298" y="2858561"/>
              <a:ext cx="1280717" cy="1280717"/>
            </a:xfrm>
            <a:prstGeom prst="rect">
              <a:avLst/>
            </a:prstGeom>
            <a:grpFill/>
            <a:ln w="127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tIns="91440" bIns="91440" rtlCol="0" anchor="t"/>
            <a:lstStyle/>
            <a:p>
              <a:pPr algn="ctr"/>
              <a:endParaRPr lang="en-US" err="1"/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5D31B860-B762-A94B-B4E7-355AC4826289}"/>
                </a:ext>
              </a:extLst>
            </p:cNvPr>
            <p:cNvSpPr/>
            <p:nvPr userDrawn="1"/>
          </p:nvSpPr>
          <p:spPr>
            <a:xfrm>
              <a:off x="8065298" y="4139278"/>
              <a:ext cx="1280717" cy="1280717"/>
            </a:xfrm>
            <a:prstGeom prst="rect">
              <a:avLst/>
            </a:prstGeom>
            <a:grpFill/>
            <a:ln w="127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tIns="91440" bIns="91440" rtlCol="0" anchor="t"/>
            <a:lstStyle/>
            <a:p>
              <a:pPr algn="ctr"/>
              <a:endParaRPr lang="en-US" err="1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982F9D60-F80B-2F4A-9903-3996F96A22C1}"/>
                </a:ext>
              </a:extLst>
            </p:cNvPr>
            <p:cNvSpPr/>
            <p:nvPr userDrawn="1"/>
          </p:nvSpPr>
          <p:spPr>
            <a:xfrm>
              <a:off x="380999" y="5419994"/>
              <a:ext cx="1280717" cy="1280717"/>
            </a:xfrm>
            <a:prstGeom prst="rect">
              <a:avLst/>
            </a:prstGeom>
            <a:grpFill/>
            <a:ln w="127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tIns="91440" bIns="91440" rtlCol="0" anchor="t"/>
            <a:lstStyle/>
            <a:p>
              <a:pPr algn="ctr"/>
              <a:endParaRPr lang="en-US" err="1"/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69C6B9A7-FBBB-F541-A935-BD7AF34D2A23}"/>
                </a:ext>
              </a:extLst>
            </p:cNvPr>
            <p:cNvSpPr/>
            <p:nvPr userDrawn="1"/>
          </p:nvSpPr>
          <p:spPr>
            <a:xfrm>
              <a:off x="1661715" y="5419993"/>
              <a:ext cx="1280717" cy="1280717"/>
            </a:xfrm>
            <a:prstGeom prst="rect">
              <a:avLst/>
            </a:prstGeom>
            <a:grpFill/>
            <a:ln w="127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tIns="91440" bIns="91440" rtlCol="0" anchor="t"/>
            <a:lstStyle/>
            <a:p>
              <a:pPr algn="ctr"/>
              <a:endParaRPr lang="en-US" err="1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D53EEC05-B7DA-1540-9D32-177152835D78}"/>
                </a:ext>
              </a:extLst>
            </p:cNvPr>
            <p:cNvSpPr/>
            <p:nvPr userDrawn="1"/>
          </p:nvSpPr>
          <p:spPr>
            <a:xfrm>
              <a:off x="2942432" y="5419993"/>
              <a:ext cx="1280717" cy="1280717"/>
            </a:xfrm>
            <a:prstGeom prst="rect">
              <a:avLst/>
            </a:prstGeom>
            <a:grpFill/>
            <a:ln w="127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tIns="91440" bIns="91440" rtlCol="0" anchor="t"/>
            <a:lstStyle/>
            <a:p>
              <a:pPr algn="ctr"/>
              <a:endParaRPr lang="en-US" err="1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4FF87792-0038-E245-A756-AFA193BEC33C}"/>
                </a:ext>
              </a:extLst>
            </p:cNvPr>
            <p:cNvSpPr/>
            <p:nvPr userDrawn="1"/>
          </p:nvSpPr>
          <p:spPr>
            <a:xfrm>
              <a:off x="4223148" y="5419993"/>
              <a:ext cx="1280717" cy="1280717"/>
            </a:xfrm>
            <a:prstGeom prst="rect">
              <a:avLst/>
            </a:prstGeom>
            <a:grpFill/>
            <a:ln w="127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tIns="91440" bIns="91440" rtlCol="0" anchor="t"/>
            <a:lstStyle/>
            <a:p>
              <a:pPr algn="ctr"/>
              <a:endParaRPr lang="en-US" err="1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563EA47D-7036-6149-BFDD-AE64B4F0440E}"/>
                </a:ext>
              </a:extLst>
            </p:cNvPr>
            <p:cNvSpPr/>
            <p:nvPr userDrawn="1"/>
          </p:nvSpPr>
          <p:spPr>
            <a:xfrm>
              <a:off x="5503865" y="5419993"/>
              <a:ext cx="1280717" cy="1280717"/>
            </a:xfrm>
            <a:prstGeom prst="rect">
              <a:avLst/>
            </a:prstGeom>
            <a:grpFill/>
            <a:ln w="127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tIns="91440" bIns="91440" rtlCol="0" anchor="t"/>
            <a:lstStyle/>
            <a:p>
              <a:pPr algn="ctr"/>
              <a:endParaRPr lang="en-US" err="1"/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04CBC1BB-E618-4143-8102-0EE9DB6F72F6}"/>
                </a:ext>
              </a:extLst>
            </p:cNvPr>
            <p:cNvSpPr/>
            <p:nvPr userDrawn="1"/>
          </p:nvSpPr>
          <p:spPr>
            <a:xfrm>
              <a:off x="6784581" y="5419993"/>
              <a:ext cx="1280717" cy="1280717"/>
            </a:xfrm>
            <a:prstGeom prst="rect">
              <a:avLst/>
            </a:prstGeom>
            <a:grpFill/>
            <a:ln w="127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tIns="91440" bIns="91440" rtlCol="0" anchor="t"/>
            <a:lstStyle/>
            <a:p>
              <a:pPr algn="ctr"/>
              <a:endParaRPr lang="en-US" err="1"/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16302F22-33DC-404D-B9F7-4999125BE1C0}"/>
                </a:ext>
              </a:extLst>
            </p:cNvPr>
            <p:cNvSpPr/>
            <p:nvPr userDrawn="1"/>
          </p:nvSpPr>
          <p:spPr>
            <a:xfrm>
              <a:off x="8065298" y="5419993"/>
              <a:ext cx="1280717" cy="1280717"/>
            </a:xfrm>
            <a:prstGeom prst="rect">
              <a:avLst/>
            </a:prstGeom>
            <a:grpFill/>
            <a:ln w="127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tIns="91440" bIns="91440" rtlCol="0" anchor="t"/>
            <a:lstStyle/>
            <a:p>
              <a:pPr algn="ctr"/>
              <a:endParaRPr lang="en-US" err="1"/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63913E2F-D6C7-6E4C-AF84-F30990D1C5F1}"/>
                </a:ext>
              </a:extLst>
            </p:cNvPr>
            <p:cNvSpPr/>
            <p:nvPr userDrawn="1"/>
          </p:nvSpPr>
          <p:spPr>
            <a:xfrm>
              <a:off x="9343202" y="1577845"/>
              <a:ext cx="1280717" cy="1280717"/>
            </a:xfrm>
            <a:prstGeom prst="rect">
              <a:avLst/>
            </a:prstGeom>
            <a:grpFill/>
            <a:ln w="127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tIns="91440" bIns="91440" rtlCol="0" anchor="t"/>
            <a:lstStyle/>
            <a:p>
              <a:pPr algn="ctr"/>
              <a:endParaRPr lang="en-US" err="1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98F6AD2D-9784-F642-A106-04B3A189A305}"/>
                </a:ext>
              </a:extLst>
            </p:cNvPr>
            <p:cNvSpPr/>
            <p:nvPr userDrawn="1"/>
          </p:nvSpPr>
          <p:spPr>
            <a:xfrm>
              <a:off x="9343202" y="2858561"/>
              <a:ext cx="1280717" cy="1280717"/>
            </a:xfrm>
            <a:prstGeom prst="rect">
              <a:avLst/>
            </a:prstGeom>
            <a:grpFill/>
            <a:ln w="127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tIns="91440" bIns="91440" rtlCol="0" anchor="t"/>
            <a:lstStyle/>
            <a:p>
              <a:pPr algn="ctr"/>
              <a:endParaRPr lang="en-US" err="1"/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15BAA71B-3977-2C45-BFCD-DD42EE282F3A}"/>
                </a:ext>
              </a:extLst>
            </p:cNvPr>
            <p:cNvSpPr/>
            <p:nvPr userDrawn="1"/>
          </p:nvSpPr>
          <p:spPr>
            <a:xfrm>
              <a:off x="9343202" y="4139278"/>
              <a:ext cx="1280717" cy="1280717"/>
            </a:xfrm>
            <a:prstGeom prst="rect">
              <a:avLst/>
            </a:prstGeom>
            <a:grpFill/>
            <a:ln w="127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tIns="91440" bIns="91440" rtlCol="0" anchor="t"/>
            <a:lstStyle/>
            <a:p>
              <a:pPr algn="ctr"/>
              <a:endParaRPr lang="en-US" err="1"/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009A6B8D-0BC6-844C-98BC-26714B74B89C}"/>
                </a:ext>
              </a:extLst>
            </p:cNvPr>
            <p:cNvSpPr/>
            <p:nvPr userDrawn="1"/>
          </p:nvSpPr>
          <p:spPr>
            <a:xfrm>
              <a:off x="9343202" y="5419993"/>
              <a:ext cx="1280717" cy="1280717"/>
            </a:xfrm>
            <a:prstGeom prst="rect">
              <a:avLst/>
            </a:prstGeom>
            <a:grpFill/>
            <a:ln w="127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tIns="91440" bIns="91440" rtlCol="0" anchor="t"/>
            <a:lstStyle/>
            <a:p>
              <a:pPr algn="ctr"/>
              <a:endParaRPr lang="en-US" err="1"/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D8F3FD9C-200A-6341-94B3-0C1EB6DACAB0}"/>
                </a:ext>
              </a:extLst>
            </p:cNvPr>
            <p:cNvSpPr/>
            <p:nvPr userDrawn="1"/>
          </p:nvSpPr>
          <p:spPr>
            <a:xfrm>
              <a:off x="10621105" y="1577845"/>
              <a:ext cx="1280717" cy="1280717"/>
            </a:xfrm>
            <a:prstGeom prst="rect">
              <a:avLst/>
            </a:prstGeom>
            <a:grpFill/>
            <a:ln w="127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tIns="91440" bIns="91440" rtlCol="0" anchor="t"/>
            <a:lstStyle/>
            <a:p>
              <a:pPr algn="ctr"/>
              <a:endParaRPr lang="en-US" err="1"/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138373EE-C7AD-A948-BF2D-EFDCBD86A63D}"/>
                </a:ext>
              </a:extLst>
            </p:cNvPr>
            <p:cNvSpPr/>
            <p:nvPr userDrawn="1"/>
          </p:nvSpPr>
          <p:spPr>
            <a:xfrm>
              <a:off x="10621105" y="2858561"/>
              <a:ext cx="1280717" cy="1280717"/>
            </a:xfrm>
            <a:prstGeom prst="rect">
              <a:avLst/>
            </a:prstGeom>
            <a:grpFill/>
            <a:ln w="127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tIns="91440" bIns="91440" rtlCol="0" anchor="t"/>
            <a:lstStyle/>
            <a:p>
              <a:pPr algn="ctr"/>
              <a:endParaRPr lang="en-US" err="1"/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1D9BF3B8-1553-CB43-861A-0C55AC833BFD}"/>
                </a:ext>
              </a:extLst>
            </p:cNvPr>
            <p:cNvSpPr/>
            <p:nvPr userDrawn="1"/>
          </p:nvSpPr>
          <p:spPr>
            <a:xfrm>
              <a:off x="10621105" y="4139278"/>
              <a:ext cx="1280717" cy="1280717"/>
            </a:xfrm>
            <a:prstGeom prst="rect">
              <a:avLst/>
            </a:prstGeom>
            <a:grpFill/>
            <a:ln w="127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tIns="91440" bIns="91440" rtlCol="0" anchor="t"/>
            <a:lstStyle/>
            <a:p>
              <a:pPr algn="ctr"/>
              <a:endParaRPr lang="en-US" err="1"/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A6D0F4D3-BA10-E141-99A5-7B49C20DF11A}"/>
                </a:ext>
              </a:extLst>
            </p:cNvPr>
            <p:cNvSpPr/>
            <p:nvPr userDrawn="1"/>
          </p:nvSpPr>
          <p:spPr>
            <a:xfrm>
              <a:off x="10621105" y="5419993"/>
              <a:ext cx="1280717" cy="1280717"/>
            </a:xfrm>
            <a:prstGeom prst="rect">
              <a:avLst/>
            </a:prstGeom>
            <a:grpFill/>
            <a:ln w="127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tIns="91440" bIns="91440" rtlCol="0" anchor="t"/>
            <a:lstStyle/>
            <a:p>
              <a:pPr algn="ctr"/>
              <a:endParaRPr lang="en-US" err="1"/>
            </a:p>
          </p:txBody>
        </p:sp>
      </p:grpSp>
      <p:sp>
        <p:nvSpPr>
          <p:cNvPr id="37" name="Freeform 69">
            <a:extLst>
              <a:ext uri="{FF2B5EF4-FFF2-40B4-BE49-F238E27FC236}">
                <a16:creationId xmlns:a16="http://schemas.microsoft.com/office/drawing/2014/main" id="{3634B592-2BB6-5C4B-A72F-5EE93BA6F81A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325653" y="1967482"/>
            <a:ext cx="499664" cy="424950"/>
          </a:xfrm>
          <a:custGeom>
            <a:avLst/>
            <a:gdLst>
              <a:gd name="T0" fmla="*/ 90 w 289"/>
              <a:gd name="T1" fmla="*/ 246 h 246"/>
              <a:gd name="T2" fmla="*/ 86 w 289"/>
              <a:gd name="T3" fmla="*/ 244 h 246"/>
              <a:gd name="T4" fmla="*/ 2 w 289"/>
              <a:gd name="T5" fmla="*/ 160 h 246"/>
              <a:gd name="T6" fmla="*/ 2 w 289"/>
              <a:gd name="T7" fmla="*/ 152 h 246"/>
              <a:gd name="T8" fmla="*/ 44 w 289"/>
              <a:gd name="T9" fmla="*/ 110 h 246"/>
              <a:gd name="T10" fmla="*/ 53 w 289"/>
              <a:gd name="T11" fmla="*/ 110 h 246"/>
              <a:gd name="T12" fmla="*/ 90 w 289"/>
              <a:gd name="T13" fmla="*/ 148 h 246"/>
              <a:gd name="T14" fmla="*/ 236 w 289"/>
              <a:gd name="T15" fmla="*/ 2 h 246"/>
              <a:gd name="T16" fmla="*/ 245 w 289"/>
              <a:gd name="T17" fmla="*/ 2 h 246"/>
              <a:gd name="T18" fmla="*/ 287 w 289"/>
              <a:gd name="T19" fmla="*/ 44 h 246"/>
              <a:gd name="T20" fmla="*/ 287 w 289"/>
              <a:gd name="T21" fmla="*/ 52 h 246"/>
              <a:gd name="T22" fmla="*/ 95 w 289"/>
              <a:gd name="T23" fmla="*/ 244 h 246"/>
              <a:gd name="T24" fmla="*/ 90 w 289"/>
              <a:gd name="T25" fmla="*/ 246 h 246"/>
              <a:gd name="T26" fmla="*/ 15 w 289"/>
              <a:gd name="T27" fmla="*/ 156 h 246"/>
              <a:gd name="T28" fmla="*/ 90 w 289"/>
              <a:gd name="T29" fmla="*/ 232 h 246"/>
              <a:gd name="T30" fmla="*/ 274 w 289"/>
              <a:gd name="T31" fmla="*/ 48 h 246"/>
              <a:gd name="T32" fmla="*/ 240 w 289"/>
              <a:gd name="T33" fmla="*/ 15 h 246"/>
              <a:gd name="T34" fmla="*/ 95 w 289"/>
              <a:gd name="T35" fmla="*/ 160 h 246"/>
              <a:gd name="T36" fmla="*/ 86 w 289"/>
              <a:gd name="T37" fmla="*/ 160 h 246"/>
              <a:gd name="T38" fmla="*/ 48 w 289"/>
              <a:gd name="T39" fmla="*/ 123 h 246"/>
              <a:gd name="T40" fmla="*/ 15 w 289"/>
              <a:gd name="T41" fmla="*/ 156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89" h="246">
                <a:moveTo>
                  <a:pt x="90" y="246"/>
                </a:moveTo>
                <a:cubicBezTo>
                  <a:pt x="89" y="246"/>
                  <a:pt x="87" y="246"/>
                  <a:pt x="86" y="244"/>
                </a:cubicBezTo>
                <a:cubicBezTo>
                  <a:pt x="2" y="160"/>
                  <a:pt x="2" y="160"/>
                  <a:pt x="2" y="160"/>
                </a:cubicBezTo>
                <a:cubicBezTo>
                  <a:pt x="0" y="158"/>
                  <a:pt x="0" y="154"/>
                  <a:pt x="2" y="152"/>
                </a:cubicBezTo>
                <a:cubicBezTo>
                  <a:pt x="44" y="110"/>
                  <a:pt x="44" y="110"/>
                  <a:pt x="44" y="110"/>
                </a:cubicBezTo>
                <a:cubicBezTo>
                  <a:pt x="47" y="108"/>
                  <a:pt x="50" y="108"/>
                  <a:pt x="53" y="110"/>
                </a:cubicBezTo>
                <a:cubicBezTo>
                  <a:pt x="90" y="148"/>
                  <a:pt x="90" y="148"/>
                  <a:pt x="90" y="148"/>
                </a:cubicBezTo>
                <a:cubicBezTo>
                  <a:pt x="236" y="2"/>
                  <a:pt x="236" y="2"/>
                  <a:pt x="236" y="2"/>
                </a:cubicBezTo>
                <a:cubicBezTo>
                  <a:pt x="239" y="0"/>
                  <a:pt x="242" y="0"/>
                  <a:pt x="245" y="2"/>
                </a:cubicBezTo>
                <a:cubicBezTo>
                  <a:pt x="287" y="44"/>
                  <a:pt x="287" y="44"/>
                  <a:pt x="287" y="44"/>
                </a:cubicBezTo>
                <a:cubicBezTo>
                  <a:pt x="289" y="46"/>
                  <a:pt x="289" y="50"/>
                  <a:pt x="287" y="52"/>
                </a:cubicBezTo>
                <a:cubicBezTo>
                  <a:pt x="95" y="244"/>
                  <a:pt x="95" y="244"/>
                  <a:pt x="95" y="244"/>
                </a:cubicBezTo>
                <a:cubicBezTo>
                  <a:pt x="94" y="246"/>
                  <a:pt x="92" y="246"/>
                  <a:pt x="90" y="246"/>
                </a:cubicBezTo>
                <a:close/>
                <a:moveTo>
                  <a:pt x="15" y="156"/>
                </a:moveTo>
                <a:cubicBezTo>
                  <a:pt x="90" y="232"/>
                  <a:pt x="90" y="232"/>
                  <a:pt x="90" y="232"/>
                </a:cubicBezTo>
                <a:cubicBezTo>
                  <a:pt x="274" y="48"/>
                  <a:pt x="274" y="48"/>
                  <a:pt x="274" y="48"/>
                </a:cubicBezTo>
                <a:cubicBezTo>
                  <a:pt x="240" y="15"/>
                  <a:pt x="240" y="15"/>
                  <a:pt x="240" y="15"/>
                </a:cubicBezTo>
                <a:cubicBezTo>
                  <a:pt x="95" y="160"/>
                  <a:pt x="95" y="160"/>
                  <a:pt x="95" y="160"/>
                </a:cubicBezTo>
                <a:cubicBezTo>
                  <a:pt x="92" y="163"/>
                  <a:pt x="89" y="163"/>
                  <a:pt x="86" y="160"/>
                </a:cubicBezTo>
                <a:cubicBezTo>
                  <a:pt x="48" y="123"/>
                  <a:pt x="48" y="123"/>
                  <a:pt x="48" y="123"/>
                </a:cubicBezTo>
                <a:lnTo>
                  <a:pt x="15" y="1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2"/>
              </a:solidFill>
              <a:latin typeface="+mj-lt"/>
            </a:endParaRPr>
          </a:p>
        </p:txBody>
      </p:sp>
      <p:grpSp>
        <p:nvGrpSpPr>
          <p:cNvPr id="91" name="Group 98">
            <a:extLst>
              <a:ext uri="{FF2B5EF4-FFF2-40B4-BE49-F238E27FC236}">
                <a16:creationId xmlns:a16="http://schemas.microsoft.com/office/drawing/2014/main" id="{9AC922D9-7CEE-B448-86D3-66DA557B7FF2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2084826" y="5548256"/>
            <a:ext cx="448560" cy="372925"/>
            <a:chOff x="1371" y="1755"/>
            <a:chExt cx="427" cy="355"/>
          </a:xfrm>
          <a:solidFill>
            <a:schemeClr val="accent1"/>
          </a:solidFill>
        </p:grpSpPr>
        <p:sp>
          <p:nvSpPr>
            <p:cNvPr id="92" name="Freeform 99">
              <a:extLst>
                <a:ext uri="{FF2B5EF4-FFF2-40B4-BE49-F238E27FC236}">
                  <a16:creationId xmlns:a16="http://schemas.microsoft.com/office/drawing/2014/main" id="{6DD3FF56-53E8-3945-A690-6D0C81F640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71" y="1755"/>
              <a:ext cx="427" cy="355"/>
            </a:xfrm>
            <a:custGeom>
              <a:avLst/>
              <a:gdLst>
                <a:gd name="T0" fmla="*/ 282 w 288"/>
                <a:gd name="T1" fmla="*/ 240 h 240"/>
                <a:gd name="T2" fmla="*/ 6 w 288"/>
                <a:gd name="T3" fmla="*/ 240 h 240"/>
                <a:gd name="T4" fmla="*/ 0 w 288"/>
                <a:gd name="T5" fmla="*/ 234 h 240"/>
                <a:gd name="T6" fmla="*/ 0 w 288"/>
                <a:gd name="T7" fmla="*/ 6 h 240"/>
                <a:gd name="T8" fmla="*/ 6 w 288"/>
                <a:gd name="T9" fmla="*/ 0 h 240"/>
                <a:gd name="T10" fmla="*/ 282 w 288"/>
                <a:gd name="T11" fmla="*/ 0 h 240"/>
                <a:gd name="T12" fmla="*/ 288 w 288"/>
                <a:gd name="T13" fmla="*/ 6 h 240"/>
                <a:gd name="T14" fmla="*/ 288 w 288"/>
                <a:gd name="T15" fmla="*/ 234 h 240"/>
                <a:gd name="T16" fmla="*/ 282 w 288"/>
                <a:gd name="T17" fmla="*/ 240 h 240"/>
                <a:gd name="T18" fmla="*/ 12 w 288"/>
                <a:gd name="T19" fmla="*/ 228 h 240"/>
                <a:gd name="T20" fmla="*/ 276 w 288"/>
                <a:gd name="T21" fmla="*/ 228 h 240"/>
                <a:gd name="T22" fmla="*/ 276 w 288"/>
                <a:gd name="T23" fmla="*/ 12 h 240"/>
                <a:gd name="T24" fmla="*/ 12 w 288"/>
                <a:gd name="T25" fmla="*/ 12 h 240"/>
                <a:gd name="T26" fmla="*/ 12 w 288"/>
                <a:gd name="T27" fmla="*/ 228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8" h="240">
                  <a:moveTo>
                    <a:pt x="282" y="240"/>
                  </a:moveTo>
                  <a:cubicBezTo>
                    <a:pt x="6" y="240"/>
                    <a:pt x="6" y="240"/>
                    <a:pt x="6" y="240"/>
                  </a:cubicBezTo>
                  <a:cubicBezTo>
                    <a:pt x="3" y="240"/>
                    <a:pt x="0" y="237"/>
                    <a:pt x="0" y="23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82" y="0"/>
                    <a:pt x="282" y="0"/>
                    <a:pt x="282" y="0"/>
                  </a:cubicBezTo>
                  <a:cubicBezTo>
                    <a:pt x="285" y="0"/>
                    <a:pt x="288" y="3"/>
                    <a:pt x="288" y="6"/>
                  </a:cubicBezTo>
                  <a:cubicBezTo>
                    <a:pt x="288" y="234"/>
                    <a:pt x="288" y="234"/>
                    <a:pt x="288" y="234"/>
                  </a:cubicBezTo>
                  <a:cubicBezTo>
                    <a:pt x="288" y="237"/>
                    <a:pt x="285" y="240"/>
                    <a:pt x="282" y="240"/>
                  </a:cubicBezTo>
                  <a:close/>
                  <a:moveTo>
                    <a:pt x="12" y="228"/>
                  </a:moveTo>
                  <a:cubicBezTo>
                    <a:pt x="276" y="228"/>
                    <a:pt x="276" y="228"/>
                    <a:pt x="276" y="228"/>
                  </a:cubicBezTo>
                  <a:cubicBezTo>
                    <a:pt x="276" y="12"/>
                    <a:pt x="276" y="12"/>
                    <a:pt x="276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n-lt"/>
              </a:endParaRPr>
            </a:p>
          </p:txBody>
        </p:sp>
        <p:sp>
          <p:nvSpPr>
            <p:cNvPr id="93" name="Freeform 100">
              <a:extLst>
                <a:ext uri="{FF2B5EF4-FFF2-40B4-BE49-F238E27FC236}">
                  <a16:creationId xmlns:a16="http://schemas.microsoft.com/office/drawing/2014/main" id="{B9DD30D6-7FC5-4E4B-AA29-A488CEB79813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7" y="1790"/>
              <a:ext cx="71" cy="71"/>
            </a:xfrm>
            <a:custGeom>
              <a:avLst/>
              <a:gdLst>
                <a:gd name="T0" fmla="*/ 6 w 48"/>
                <a:gd name="T1" fmla="*/ 48 h 48"/>
                <a:gd name="T2" fmla="*/ 0 w 48"/>
                <a:gd name="T3" fmla="*/ 42 h 48"/>
                <a:gd name="T4" fmla="*/ 0 w 48"/>
                <a:gd name="T5" fmla="*/ 6 h 48"/>
                <a:gd name="T6" fmla="*/ 6 w 48"/>
                <a:gd name="T7" fmla="*/ 0 h 48"/>
                <a:gd name="T8" fmla="*/ 42 w 48"/>
                <a:gd name="T9" fmla="*/ 0 h 48"/>
                <a:gd name="T10" fmla="*/ 48 w 48"/>
                <a:gd name="T11" fmla="*/ 6 h 48"/>
                <a:gd name="T12" fmla="*/ 42 w 48"/>
                <a:gd name="T13" fmla="*/ 12 h 48"/>
                <a:gd name="T14" fmla="*/ 12 w 48"/>
                <a:gd name="T15" fmla="*/ 12 h 48"/>
                <a:gd name="T16" fmla="*/ 12 w 48"/>
                <a:gd name="T17" fmla="*/ 42 h 48"/>
                <a:gd name="T18" fmla="*/ 6 w 48"/>
                <a:gd name="T1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6" y="48"/>
                  </a:moveTo>
                  <a:cubicBezTo>
                    <a:pt x="3" y="48"/>
                    <a:pt x="0" y="45"/>
                    <a:pt x="0" y="4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5" y="0"/>
                    <a:pt x="48" y="3"/>
                    <a:pt x="48" y="6"/>
                  </a:cubicBezTo>
                  <a:cubicBezTo>
                    <a:pt x="48" y="9"/>
                    <a:pt x="45" y="12"/>
                    <a:pt x="4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5"/>
                    <a:pt x="9" y="48"/>
                    <a:pt x="6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n-lt"/>
              </a:endParaRPr>
            </a:p>
          </p:txBody>
        </p:sp>
        <p:sp>
          <p:nvSpPr>
            <p:cNvPr id="94" name="Freeform 101">
              <a:extLst>
                <a:ext uri="{FF2B5EF4-FFF2-40B4-BE49-F238E27FC236}">
                  <a16:creationId xmlns:a16="http://schemas.microsoft.com/office/drawing/2014/main" id="{B598F935-A581-034B-89D4-127294ECEFE4}"/>
                </a:ext>
              </a:extLst>
            </p:cNvPr>
            <p:cNvSpPr>
              <a:spLocks/>
            </p:cNvSpPr>
            <p:nvPr/>
          </p:nvSpPr>
          <p:spPr bwMode="auto">
            <a:xfrm>
              <a:off x="1691" y="1790"/>
              <a:ext cx="71" cy="71"/>
            </a:xfrm>
            <a:custGeom>
              <a:avLst/>
              <a:gdLst>
                <a:gd name="T0" fmla="*/ 42 w 48"/>
                <a:gd name="T1" fmla="*/ 48 h 48"/>
                <a:gd name="T2" fmla="*/ 36 w 48"/>
                <a:gd name="T3" fmla="*/ 42 h 48"/>
                <a:gd name="T4" fmla="*/ 36 w 48"/>
                <a:gd name="T5" fmla="*/ 12 h 48"/>
                <a:gd name="T6" fmla="*/ 6 w 48"/>
                <a:gd name="T7" fmla="*/ 12 h 48"/>
                <a:gd name="T8" fmla="*/ 0 w 48"/>
                <a:gd name="T9" fmla="*/ 6 h 48"/>
                <a:gd name="T10" fmla="*/ 6 w 48"/>
                <a:gd name="T11" fmla="*/ 0 h 48"/>
                <a:gd name="T12" fmla="*/ 42 w 48"/>
                <a:gd name="T13" fmla="*/ 0 h 48"/>
                <a:gd name="T14" fmla="*/ 48 w 48"/>
                <a:gd name="T15" fmla="*/ 6 h 48"/>
                <a:gd name="T16" fmla="*/ 48 w 48"/>
                <a:gd name="T17" fmla="*/ 42 h 48"/>
                <a:gd name="T18" fmla="*/ 42 w 48"/>
                <a:gd name="T1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42" y="48"/>
                  </a:moveTo>
                  <a:cubicBezTo>
                    <a:pt x="39" y="48"/>
                    <a:pt x="36" y="45"/>
                    <a:pt x="36" y="4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5" y="0"/>
                    <a:pt x="48" y="3"/>
                    <a:pt x="48" y="6"/>
                  </a:cubicBezTo>
                  <a:cubicBezTo>
                    <a:pt x="48" y="42"/>
                    <a:pt x="48" y="42"/>
                    <a:pt x="48" y="42"/>
                  </a:cubicBezTo>
                  <a:cubicBezTo>
                    <a:pt x="48" y="45"/>
                    <a:pt x="45" y="48"/>
                    <a:pt x="42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n-lt"/>
              </a:endParaRPr>
            </a:p>
          </p:txBody>
        </p:sp>
        <p:sp>
          <p:nvSpPr>
            <p:cNvPr id="95" name="Freeform 102">
              <a:extLst>
                <a:ext uri="{FF2B5EF4-FFF2-40B4-BE49-F238E27FC236}">
                  <a16:creationId xmlns:a16="http://schemas.microsoft.com/office/drawing/2014/main" id="{24EC5BA8-8063-3241-A2BA-5D3F0C810EF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7" y="2004"/>
              <a:ext cx="71" cy="71"/>
            </a:xfrm>
            <a:custGeom>
              <a:avLst/>
              <a:gdLst>
                <a:gd name="T0" fmla="*/ 42 w 48"/>
                <a:gd name="T1" fmla="*/ 48 h 48"/>
                <a:gd name="T2" fmla="*/ 6 w 48"/>
                <a:gd name="T3" fmla="*/ 48 h 48"/>
                <a:gd name="T4" fmla="*/ 0 w 48"/>
                <a:gd name="T5" fmla="*/ 42 h 48"/>
                <a:gd name="T6" fmla="*/ 0 w 48"/>
                <a:gd name="T7" fmla="*/ 6 h 48"/>
                <a:gd name="T8" fmla="*/ 6 w 48"/>
                <a:gd name="T9" fmla="*/ 0 h 48"/>
                <a:gd name="T10" fmla="*/ 12 w 48"/>
                <a:gd name="T11" fmla="*/ 6 h 48"/>
                <a:gd name="T12" fmla="*/ 12 w 48"/>
                <a:gd name="T13" fmla="*/ 36 h 48"/>
                <a:gd name="T14" fmla="*/ 42 w 48"/>
                <a:gd name="T15" fmla="*/ 36 h 48"/>
                <a:gd name="T16" fmla="*/ 48 w 48"/>
                <a:gd name="T17" fmla="*/ 42 h 48"/>
                <a:gd name="T18" fmla="*/ 42 w 48"/>
                <a:gd name="T1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42" y="48"/>
                  </a:moveTo>
                  <a:cubicBezTo>
                    <a:pt x="6" y="48"/>
                    <a:pt x="6" y="48"/>
                    <a:pt x="6" y="48"/>
                  </a:cubicBezTo>
                  <a:cubicBezTo>
                    <a:pt x="3" y="48"/>
                    <a:pt x="0" y="45"/>
                    <a:pt x="0" y="4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5" y="36"/>
                    <a:pt x="48" y="39"/>
                    <a:pt x="48" y="42"/>
                  </a:cubicBezTo>
                  <a:cubicBezTo>
                    <a:pt x="48" y="45"/>
                    <a:pt x="45" y="48"/>
                    <a:pt x="42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n-lt"/>
              </a:endParaRPr>
            </a:p>
          </p:txBody>
        </p:sp>
        <p:sp>
          <p:nvSpPr>
            <p:cNvPr id="96" name="Freeform 103">
              <a:extLst>
                <a:ext uri="{FF2B5EF4-FFF2-40B4-BE49-F238E27FC236}">
                  <a16:creationId xmlns:a16="http://schemas.microsoft.com/office/drawing/2014/main" id="{CF8C2DB6-381F-254A-B48E-15AFF4C7C781}"/>
                </a:ext>
              </a:extLst>
            </p:cNvPr>
            <p:cNvSpPr>
              <a:spLocks/>
            </p:cNvSpPr>
            <p:nvPr/>
          </p:nvSpPr>
          <p:spPr bwMode="auto">
            <a:xfrm>
              <a:off x="1691" y="2004"/>
              <a:ext cx="71" cy="71"/>
            </a:xfrm>
            <a:custGeom>
              <a:avLst/>
              <a:gdLst>
                <a:gd name="T0" fmla="*/ 42 w 48"/>
                <a:gd name="T1" fmla="*/ 48 h 48"/>
                <a:gd name="T2" fmla="*/ 6 w 48"/>
                <a:gd name="T3" fmla="*/ 48 h 48"/>
                <a:gd name="T4" fmla="*/ 0 w 48"/>
                <a:gd name="T5" fmla="*/ 42 h 48"/>
                <a:gd name="T6" fmla="*/ 6 w 48"/>
                <a:gd name="T7" fmla="*/ 36 h 48"/>
                <a:gd name="T8" fmla="*/ 36 w 48"/>
                <a:gd name="T9" fmla="*/ 36 h 48"/>
                <a:gd name="T10" fmla="*/ 36 w 48"/>
                <a:gd name="T11" fmla="*/ 6 h 48"/>
                <a:gd name="T12" fmla="*/ 42 w 48"/>
                <a:gd name="T13" fmla="*/ 0 h 48"/>
                <a:gd name="T14" fmla="*/ 48 w 48"/>
                <a:gd name="T15" fmla="*/ 6 h 48"/>
                <a:gd name="T16" fmla="*/ 48 w 48"/>
                <a:gd name="T17" fmla="*/ 42 h 48"/>
                <a:gd name="T18" fmla="*/ 42 w 48"/>
                <a:gd name="T1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42" y="48"/>
                  </a:moveTo>
                  <a:cubicBezTo>
                    <a:pt x="6" y="48"/>
                    <a:pt x="6" y="48"/>
                    <a:pt x="6" y="48"/>
                  </a:cubicBezTo>
                  <a:cubicBezTo>
                    <a:pt x="3" y="48"/>
                    <a:pt x="0" y="45"/>
                    <a:pt x="0" y="42"/>
                  </a:cubicBezTo>
                  <a:cubicBezTo>
                    <a:pt x="0" y="39"/>
                    <a:pt x="3" y="36"/>
                    <a:pt x="6" y="36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3"/>
                    <a:pt x="39" y="0"/>
                    <a:pt x="42" y="0"/>
                  </a:cubicBezTo>
                  <a:cubicBezTo>
                    <a:pt x="45" y="0"/>
                    <a:pt x="48" y="3"/>
                    <a:pt x="48" y="6"/>
                  </a:cubicBezTo>
                  <a:cubicBezTo>
                    <a:pt x="48" y="42"/>
                    <a:pt x="48" y="42"/>
                    <a:pt x="48" y="42"/>
                  </a:cubicBezTo>
                  <a:cubicBezTo>
                    <a:pt x="48" y="45"/>
                    <a:pt x="45" y="48"/>
                    <a:pt x="42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n-lt"/>
              </a:endParaRPr>
            </a:p>
          </p:txBody>
        </p:sp>
        <p:sp>
          <p:nvSpPr>
            <p:cNvPr id="97" name="Freeform 104">
              <a:extLst>
                <a:ext uri="{FF2B5EF4-FFF2-40B4-BE49-F238E27FC236}">
                  <a16:creationId xmlns:a16="http://schemas.microsoft.com/office/drawing/2014/main" id="{0667E557-C3C5-454F-BFFD-0892A85D114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1" y="1844"/>
              <a:ext cx="286" cy="177"/>
            </a:xfrm>
            <a:custGeom>
              <a:avLst/>
              <a:gdLst>
                <a:gd name="T0" fmla="*/ 97 w 193"/>
                <a:gd name="T1" fmla="*/ 120 h 120"/>
                <a:gd name="T2" fmla="*/ 2 w 193"/>
                <a:gd name="T3" fmla="*/ 64 h 120"/>
                <a:gd name="T4" fmla="*/ 2 w 193"/>
                <a:gd name="T5" fmla="*/ 56 h 120"/>
                <a:gd name="T6" fmla="*/ 97 w 193"/>
                <a:gd name="T7" fmla="*/ 0 h 120"/>
                <a:gd name="T8" fmla="*/ 191 w 193"/>
                <a:gd name="T9" fmla="*/ 56 h 120"/>
                <a:gd name="T10" fmla="*/ 191 w 193"/>
                <a:gd name="T11" fmla="*/ 64 h 120"/>
                <a:gd name="T12" fmla="*/ 97 w 193"/>
                <a:gd name="T13" fmla="*/ 120 h 120"/>
                <a:gd name="T14" fmla="*/ 15 w 193"/>
                <a:gd name="T15" fmla="*/ 60 h 120"/>
                <a:gd name="T16" fmla="*/ 97 w 193"/>
                <a:gd name="T17" fmla="*/ 108 h 120"/>
                <a:gd name="T18" fmla="*/ 179 w 193"/>
                <a:gd name="T19" fmla="*/ 60 h 120"/>
                <a:gd name="T20" fmla="*/ 97 w 193"/>
                <a:gd name="T21" fmla="*/ 12 h 120"/>
                <a:gd name="T22" fmla="*/ 15 w 193"/>
                <a:gd name="T23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3" h="120">
                  <a:moveTo>
                    <a:pt x="97" y="120"/>
                  </a:moveTo>
                  <a:cubicBezTo>
                    <a:pt x="53" y="120"/>
                    <a:pt x="4" y="66"/>
                    <a:pt x="2" y="64"/>
                  </a:cubicBezTo>
                  <a:cubicBezTo>
                    <a:pt x="0" y="62"/>
                    <a:pt x="0" y="58"/>
                    <a:pt x="2" y="56"/>
                  </a:cubicBezTo>
                  <a:cubicBezTo>
                    <a:pt x="4" y="54"/>
                    <a:pt x="53" y="0"/>
                    <a:pt x="97" y="0"/>
                  </a:cubicBezTo>
                  <a:cubicBezTo>
                    <a:pt x="141" y="0"/>
                    <a:pt x="189" y="54"/>
                    <a:pt x="191" y="56"/>
                  </a:cubicBezTo>
                  <a:cubicBezTo>
                    <a:pt x="193" y="58"/>
                    <a:pt x="193" y="62"/>
                    <a:pt x="191" y="64"/>
                  </a:cubicBezTo>
                  <a:cubicBezTo>
                    <a:pt x="189" y="66"/>
                    <a:pt x="141" y="120"/>
                    <a:pt x="97" y="120"/>
                  </a:cubicBezTo>
                  <a:close/>
                  <a:moveTo>
                    <a:pt x="15" y="60"/>
                  </a:moveTo>
                  <a:cubicBezTo>
                    <a:pt x="27" y="72"/>
                    <a:pt x="64" y="108"/>
                    <a:pt x="97" y="108"/>
                  </a:cubicBezTo>
                  <a:cubicBezTo>
                    <a:pt x="129" y="108"/>
                    <a:pt x="167" y="72"/>
                    <a:pt x="179" y="60"/>
                  </a:cubicBezTo>
                  <a:cubicBezTo>
                    <a:pt x="167" y="48"/>
                    <a:pt x="129" y="12"/>
                    <a:pt x="97" y="12"/>
                  </a:cubicBezTo>
                  <a:cubicBezTo>
                    <a:pt x="64" y="12"/>
                    <a:pt x="27" y="48"/>
                    <a:pt x="15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n-lt"/>
              </a:endParaRPr>
            </a:p>
          </p:txBody>
        </p:sp>
        <p:sp>
          <p:nvSpPr>
            <p:cNvPr id="98" name="Freeform 105">
              <a:extLst>
                <a:ext uri="{FF2B5EF4-FFF2-40B4-BE49-F238E27FC236}">
                  <a16:creationId xmlns:a16="http://schemas.microsoft.com/office/drawing/2014/main" id="{3BB22AA7-DF3C-C443-90C8-1FB2B5423AB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31" y="1879"/>
              <a:ext cx="107" cy="107"/>
            </a:xfrm>
            <a:custGeom>
              <a:avLst/>
              <a:gdLst>
                <a:gd name="T0" fmla="*/ 36 w 72"/>
                <a:gd name="T1" fmla="*/ 72 h 72"/>
                <a:gd name="T2" fmla="*/ 0 w 72"/>
                <a:gd name="T3" fmla="*/ 36 h 72"/>
                <a:gd name="T4" fmla="*/ 36 w 72"/>
                <a:gd name="T5" fmla="*/ 0 h 72"/>
                <a:gd name="T6" fmla="*/ 72 w 72"/>
                <a:gd name="T7" fmla="*/ 36 h 72"/>
                <a:gd name="T8" fmla="*/ 36 w 72"/>
                <a:gd name="T9" fmla="*/ 72 h 72"/>
                <a:gd name="T10" fmla="*/ 36 w 72"/>
                <a:gd name="T11" fmla="*/ 12 h 72"/>
                <a:gd name="T12" fmla="*/ 12 w 72"/>
                <a:gd name="T13" fmla="*/ 36 h 72"/>
                <a:gd name="T14" fmla="*/ 36 w 72"/>
                <a:gd name="T15" fmla="*/ 60 h 72"/>
                <a:gd name="T16" fmla="*/ 60 w 72"/>
                <a:gd name="T17" fmla="*/ 36 h 72"/>
                <a:gd name="T18" fmla="*/ 36 w 72"/>
                <a:gd name="T19" fmla="*/ 1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2">
                  <a:moveTo>
                    <a:pt x="36" y="72"/>
                  </a:moveTo>
                  <a:cubicBezTo>
                    <a:pt x="16" y="72"/>
                    <a:pt x="0" y="5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56"/>
                    <a:pt x="56" y="72"/>
                    <a:pt x="36" y="72"/>
                  </a:cubicBezTo>
                  <a:close/>
                  <a:moveTo>
                    <a:pt x="36" y="12"/>
                  </a:moveTo>
                  <a:cubicBezTo>
                    <a:pt x="23" y="12"/>
                    <a:pt x="12" y="23"/>
                    <a:pt x="12" y="36"/>
                  </a:cubicBezTo>
                  <a:cubicBezTo>
                    <a:pt x="12" y="49"/>
                    <a:pt x="23" y="60"/>
                    <a:pt x="36" y="60"/>
                  </a:cubicBezTo>
                  <a:cubicBezTo>
                    <a:pt x="49" y="60"/>
                    <a:pt x="60" y="49"/>
                    <a:pt x="60" y="36"/>
                  </a:cubicBezTo>
                  <a:cubicBezTo>
                    <a:pt x="60" y="23"/>
                    <a:pt x="49" y="12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n-lt"/>
              </a:endParaRPr>
            </a:p>
          </p:txBody>
        </p:sp>
        <p:sp>
          <p:nvSpPr>
            <p:cNvPr id="99" name="Oval 106">
              <a:extLst>
                <a:ext uri="{FF2B5EF4-FFF2-40B4-BE49-F238E27FC236}">
                  <a16:creationId xmlns:a16="http://schemas.microsoft.com/office/drawing/2014/main" id="{840F5257-5088-364D-878D-3C2254FB2E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67" y="1915"/>
              <a:ext cx="35" cy="3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n-lt"/>
              </a:endParaRPr>
            </a:p>
          </p:txBody>
        </p:sp>
      </p:grpSp>
      <p:grpSp>
        <p:nvGrpSpPr>
          <p:cNvPr id="111" name="Group 41">
            <a:extLst>
              <a:ext uri="{FF2B5EF4-FFF2-40B4-BE49-F238E27FC236}">
                <a16:creationId xmlns:a16="http://schemas.microsoft.com/office/drawing/2014/main" id="{CAE15CC3-F3B0-4346-93C0-B55CF2674050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9695631" y="5524348"/>
            <a:ext cx="459581" cy="420743"/>
            <a:chOff x="3439" y="460"/>
            <a:chExt cx="426" cy="390"/>
          </a:xfrm>
          <a:solidFill>
            <a:schemeClr val="accent1"/>
          </a:solidFill>
        </p:grpSpPr>
        <p:sp>
          <p:nvSpPr>
            <p:cNvPr id="112" name="Freeform 42">
              <a:extLst>
                <a:ext uri="{FF2B5EF4-FFF2-40B4-BE49-F238E27FC236}">
                  <a16:creationId xmlns:a16="http://schemas.microsoft.com/office/drawing/2014/main" id="{FC866253-99F8-F940-8BD2-B8A0B5BABF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39" y="584"/>
              <a:ext cx="426" cy="266"/>
            </a:xfrm>
            <a:custGeom>
              <a:avLst/>
              <a:gdLst>
                <a:gd name="T0" fmla="*/ 265 w 288"/>
                <a:gd name="T1" fmla="*/ 180 h 180"/>
                <a:gd name="T2" fmla="*/ 23 w 288"/>
                <a:gd name="T3" fmla="*/ 180 h 180"/>
                <a:gd name="T4" fmla="*/ 0 w 288"/>
                <a:gd name="T5" fmla="*/ 157 h 180"/>
                <a:gd name="T6" fmla="*/ 0 w 288"/>
                <a:gd name="T7" fmla="*/ 6 h 180"/>
                <a:gd name="T8" fmla="*/ 6 w 288"/>
                <a:gd name="T9" fmla="*/ 0 h 180"/>
                <a:gd name="T10" fmla="*/ 282 w 288"/>
                <a:gd name="T11" fmla="*/ 0 h 180"/>
                <a:gd name="T12" fmla="*/ 288 w 288"/>
                <a:gd name="T13" fmla="*/ 6 h 180"/>
                <a:gd name="T14" fmla="*/ 288 w 288"/>
                <a:gd name="T15" fmla="*/ 157 h 180"/>
                <a:gd name="T16" fmla="*/ 265 w 288"/>
                <a:gd name="T17" fmla="*/ 180 h 180"/>
                <a:gd name="T18" fmla="*/ 12 w 288"/>
                <a:gd name="T19" fmla="*/ 12 h 180"/>
                <a:gd name="T20" fmla="*/ 12 w 288"/>
                <a:gd name="T21" fmla="*/ 157 h 180"/>
                <a:gd name="T22" fmla="*/ 23 w 288"/>
                <a:gd name="T23" fmla="*/ 168 h 180"/>
                <a:gd name="T24" fmla="*/ 265 w 288"/>
                <a:gd name="T25" fmla="*/ 168 h 180"/>
                <a:gd name="T26" fmla="*/ 276 w 288"/>
                <a:gd name="T27" fmla="*/ 157 h 180"/>
                <a:gd name="T28" fmla="*/ 276 w 288"/>
                <a:gd name="T29" fmla="*/ 12 h 180"/>
                <a:gd name="T30" fmla="*/ 12 w 288"/>
                <a:gd name="T31" fmla="*/ 12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8" h="180">
                  <a:moveTo>
                    <a:pt x="265" y="180"/>
                  </a:moveTo>
                  <a:cubicBezTo>
                    <a:pt x="23" y="180"/>
                    <a:pt x="23" y="180"/>
                    <a:pt x="23" y="180"/>
                  </a:cubicBezTo>
                  <a:cubicBezTo>
                    <a:pt x="10" y="180"/>
                    <a:pt x="0" y="170"/>
                    <a:pt x="0" y="15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82" y="0"/>
                    <a:pt x="282" y="0"/>
                    <a:pt x="282" y="0"/>
                  </a:cubicBezTo>
                  <a:cubicBezTo>
                    <a:pt x="285" y="0"/>
                    <a:pt x="288" y="3"/>
                    <a:pt x="288" y="6"/>
                  </a:cubicBezTo>
                  <a:cubicBezTo>
                    <a:pt x="288" y="157"/>
                    <a:pt x="288" y="157"/>
                    <a:pt x="288" y="157"/>
                  </a:cubicBezTo>
                  <a:cubicBezTo>
                    <a:pt x="288" y="170"/>
                    <a:pt x="277" y="180"/>
                    <a:pt x="265" y="180"/>
                  </a:cubicBezTo>
                  <a:close/>
                  <a:moveTo>
                    <a:pt x="12" y="12"/>
                  </a:moveTo>
                  <a:cubicBezTo>
                    <a:pt x="12" y="157"/>
                    <a:pt x="12" y="157"/>
                    <a:pt x="12" y="157"/>
                  </a:cubicBezTo>
                  <a:cubicBezTo>
                    <a:pt x="12" y="163"/>
                    <a:pt x="17" y="168"/>
                    <a:pt x="23" y="168"/>
                  </a:cubicBezTo>
                  <a:cubicBezTo>
                    <a:pt x="265" y="168"/>
                    <a:pt x="265" y="168"/>
                    <a:pt x="265" y="168"/>
                  </a:cubicBezTo>
                  <a:cubicBezTo>
                    <a:pt x="271" y="168"/>
                    <a:pt x="276" y="163"/>
                    <a:pt x="276" y="157"/>
                  </a:cubicBezTo>
                  <a:cubicBezTo>
                    <a:pt x="276" y="12"/>
                    <a:pt x="276" y="12"/>
                    <a:pt x="276" y="12"/>
                  </a:cubicBezTo>
                  <a:lnTo>
                    <a:pt x="12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chemeClr val="bg2"/>
                </a:solidFill>
              </a:endParaRPr>
            </a:p>
          </p:txBody>
        </p:sp>
        <p:sp>
          <p:nvSpPr>
            <p:cNvPr id="113" name="Freeform 43">
              <a:extLst>
                <a:ext uri="{FF2B5EF4-FFF2-40B4-BE49-F238E27FC236}">
                  <a16:creationId xmlns:a16="http://schemas.microsoft.com/office/drawing/2014/main" id="{DAD71534-CAEB-4342-9B3B-ACB93687E4E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81" y="637"/>
              <a:ext cx="160" cy="160"/>
            </a:xfrm>
            <a:custGeom>
              <a:avLst/>
              <a:gdLst>
                <a:gd name="T0" fmla="*/ 6 w 108"/>
                <a:gd name="T1" fmla="*/ 108 h 108"/>
                <a:gd name="T2" fmla="*/ 3 w 108"/>
                <a:gd name="T3" fmla="*/ 107 h 108"/>
                <a:gd name="T4" fmla="*/ 0 w 108"/>
                <a:gd name="T5" fmla="*/ 102 h 108"/>
                <a:gd name="T6" fmla="*/ 0 w 108"/>
                <a:gd name="T7" fmla="*/ 6 h 108"/>
                <a:gd name="T8" fmla="*/ 3 w 108"/>
                <a:gd name="T9" fmla="*/ 1 h 108"/>
                <a:gd name="T10" fmla="*/ 9 w 108"/>
                <a:gd name="T11" fmla="*/ 1 h 108"/>
                <a:gd name="T12" fmla="*/ 105 w 108"/>
                <a:gd name="T13" fmla="*/ 49 h 108"/>
                <a:gd name="T14" fmla="*/ 108 w 108"/>
                <a:gd name="T15" fmla="*/ 54 h 108"/>
                <a:gd name="T16" fmla="*/ 105 w 108"/>
                <a:gd name="T17" fmla="*/ 60 h 108"/>
                <a:gd name="T18" fmla="*/ 9 w 108"/>
                <a:gd name="T19" fmla="*/ 108 h 108"/>
                <a:gd name="T20" fmla="*/ 6 w 108"/>
                <a:gd name="T21" fmla="*/ 108 h 108"/>
                <a:gd name="T22" fmla="*/ 12 w 108"/>
                <a:gd name="T23" fmla="*/ 16 h 108"/>
                <a:gd name="T24" fmla="*/ 12 w 108"/>
                <a:gd name="T25" fmla="*/ 93 h 108"/>
                <a:gd name="T26" fmla="*/ 88 w 108"/>
                <a:gd name="T27" fmla="*/ 54 h 108"/>
                <a:gd name="T28" fmla="*/ 12 w 108"/>
                <a:gd name="T29" fmla="*/ 1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8" h="108">
                  <a:moveTo>
                    <a:pt x="6" y="108"/>
                  </a:moveTo>
                  <a:cubicBezTo>
                    <a:pt x="5" y="108"/>
                    <a:pt x="4" y="108"/>
                    <a:pt x="3" y="107"/>
                  </a:cubicBezTo>
                  <a:cubicBezTo>
                    <a:pt x="1" y="106"/>
                    <a:pt x="0" y="104"/>
                    <a:pt x="0" y="10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1" y="2"/>
                    <a:pt x="3" y="1"/>
                  </a:cubicBezTo>
                  <a:cubicBezTo>
                    <a:pt x="4" y="0"/>
                    <a:pt x="7" y="0"/>
                    <a:pt x="9" y="1"/>
                  </a:cubicBezTo>
                  <a:cubicBezTo>
                    <a:pt x="105" y="49"/>
                    <a:pt x="105" y="49"/>
                    <a:pt x="105" y="49"/>
                  </a:cubicBezTo>
                  <a:cubicBezTo>
                    <a:pt x="107" y="50"/>
                    <a:pt x="108" y="52"/>
                    <a:pt x="108" y="54"/>
                  </a:cubicBezTo>
                  <a:cubicBezTo>
                    <a:pt x="108" y="57"/>
                    <a:pt x="107" y="59"/>
                    <a:pt x="105" y="60"/>
                  </a:cubicBezTo>
                  <a:cubicBezTo>
                    <a:pt x="9" y="108"/>
                    <a:pt x="9" y="108"/>
                    <a:pt x="9" y="108"/>
                  </a:cubicBezTo>
                  <a:cubicBezTo>
                    <a:pt x="8" y="108"/>
                    <a:pt x="7" y="108"/>
                    <a:pt x="6" y="108"/>
                  </a:cubicBezTo>
                  <a:close/>
                  <a:moveTo>
                    <a:pt x="12" y="16"/>
                  </a:moveTo>
                  <a:cubicBezTo>
                    <a:pt x="12" y="93"/>
                    <a:pt x="12" y="93"/>
                    <a:pt x="12" y="93"/>
                  </a:cubicBezTo>
                  <a:cubicBezTo>
                    <a:pt x="88" y="54"/>
                    <a:pt x="88" y="54"/>
                    <a:pt x="88" y="54"/>
                  </a:cubicBezTo>
                  <a:lnTo>
                    <a:pt x="12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chemeClr val="bg2"/>
                </a:solidFill>
              </a:endParaRPr>
            </a:p>
          </p:txBody>
        </p:sp>
        <p:sp>
          <p:nvSpPr>
            <p:cNvPr id="114" name="Freeform 44">
              <a:extLst>
                <a:ext uri="{FF2B5EF4-FFF2-40B4-BE49-F238E27FC236}">
                  <a16:creationId xmlns:a16="http://schemas.microsoft.com/office/drawing/2014/main" id="{69604E24-F016-194E-9E2B-1ACF8EBA52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39" y="460"/>
              <a:ext cx="426" cy="106"/>
            </a:xfrm>
            <a:custGeom>
              <a:avLst/>
              <a:gdLst>
                <a:gd name="T0" fmla="*/ 282 w 288"/>
                <a:gd name="T1" fmla="*/ 72 h 72"/>
                <a:gd name="T2" fmla="*/ 6 w 288"/>
                <a:gd name="T3" fmla="*/ 72 h 72"/>
                <a:gd name="T4" fmla="*/ 0 w 288"/>
                <a:gd name="T5" fmla="*/ 66 h 72"/>
                <a:gd name="T6" fmla="*/ 0 w 288"/>
                <a:gd name="T7" fmla="*/ 18 h 72"/>
                <a:gd name="T8" fmla="*/ 18 w 288"/>
                <a:gd name="T9" fmla="*/ 0 h 72"/>
                <a:gd name="T10" fmla="*/ 270 w 288"/>
                <a:gd name="T11" fmla="*/ 0 h 72"/>
                <a:gd name="T12" fmla="*/ 288 w 288"/>
                <a:gd name="T13" fmla="*/ 18 h 72"/>
                <a:gd name="T14" fmla="*/ 288 w 288"/>
                <a:gd name="T15" fmla="*/ 66 h 72"/>
                <a:gd name="T16" fmla="*/ 282 w 288"/>
                <a:gd name="T17" fmla="*/ 72 h 72"/>
                <a:gd name="T18" fmla="*/ 12 w 288"/>
                <a:gd name="T19" fmla="*/ 60 h 72"/>
                <a:gd name="T20" fmla="*/ 276 w 288"/>
                <a:gd name="T21" fmla="*/ 60 h 72"/>
                <a:gd name="T22" fmla="*/ 276 w 288"/>
                <a:gd name="T23" fmla="*/ 18 h 72"/>
                <a:gd name="T24" fmla="*/ 270 w 288"/>
                <a:gd name="T25" fmla="*/ 12 h 72"/>
                <a:gd name="T26" fmla="*/ 18 w 288"/>
                <a:gd name="T27" fmla="*/ 12 h 72"/>
                <a:gd name="T28" fmla="*/ 12 w 288"/>
                <a:gd name="T29" fmla="*/ 18 h 72"/>
                <a:gd name="T30" fmla="*/ 12 w 288"/>
                <a:gd name="T31" fmla="*/ 6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8" h="72">
                  <a:moveTo>
                    <a:pt x="282" y="72"/>
                  </a:moveTo>
                  <a:cubicBezTo>
                    <a:pt x="6" y="72"/>
                    <a:pt x="6" y="72"/>
                    <a:pt x="6" y="72"/>
                  </a:cubicBezTo>
                  <a:cubicBezTo>
                    <a:pt x="3" y="72"/>
                    <a:pt x="0" y="70"/>
                    <a:pt x="0" y="6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70" y="0"/>
                    <a:pt x="270" y="0"/>
                    <a:pt x="270" y="0"/>
                  </a:cubicBezTo>
                  <a:cubicBezTo>
                    <a:pt x="280" y="0"/>
                    <a:pt x="288" y="8"/>
                    <a:pt x="288" y="18"/>
                  </a:cubicBezTo>
                  <a:cubicBezTo>
                    <a:pt x="288" y="66"/>
                    <a:pt x="288" y="66"/>
                    <a:pt x="288" y="66"/>
                  </a:cubicBezTo>
                  <a:cubicBezTo>
                    <a:pt x="288" y="70"/>
                    <a:pt x="285" y="72"/>
                    <a:pt x="282" y="72"/>
                  </a:cubicBezTo>
                  <a:close/>
                  <a:moveTo>
                    <a:pt x="12" y="60"/>
                  </a:moveTo>
                  <a:cubicBezTo>
                    <a:pt x="276" y="60"/>
                    <a:pt x="276" y="60"/>
                    <a:pt x="276" y="60"/>
                  </a:cubicBezTo>
                  <a:cubicBezTo>
                    <a:pt x="276" y="18"/>
                    <a:pt x="276" y="18"/>
                    <a:pt x="276" y="18"/>
                  </a:cubicBezTo>
                  <a:cubicBezTo>
                    <a:pt x="276" y="15"/>
                    <a:pt x="273" y="12"/>
                    <a:pt x="27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5" y="12"/>
                    <a:pt x="12" y="15"/>
                    <a:pt x="12" y="18"/>
                  </a:cubicBezTo>
                  <a:lnTo>
                    <a:pt x="12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chemeClr val="bg2"/>
                </a:solidFill>
              </a:endParaRPr>
            </a:p>
          </p:txBody>
        </p:sp>
        <p:sp>
          <p:nvSpPr>
            <p:cNvPr id="115" name="Freeform 45">
              <a:extLst>
                <a:ext uri="{FF2B5EF4-FFF2-40B4-BE49-F238E27FC236}">
                  <a16:creationId xmlns:a16="http://schemas.microsoft.com/office/drawing/2014/main" id="{0272F795-CB5C-EC40-AB73-8271C831B7E3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2" y="463"/>
              <a:ext cx="92" cy="91"/>
            </a:xfrm>
            <a:custGeom>
              <a:avLst/>
              <a:gdLst>
                <a:gd name="T0" fmla="*/ 12 w 92"/>
                <a:gd name="T1" fmla="*/ 91 h 91"/>
                <a:gd name="T2" fmla="*/ 0 w 92"/>
                <a:gd name="T3" fmla="*/ 80 h 91"/>
                <a:gd name="T4" fmla="*/ 80 w 92"/>
                <a:gd name="T5" fmla="*/ 0 h 91"/>
                <a:gd name="T6" fmla="*/ 92 w 92"/>
                <a:gd name="T7" fmla="*/ 11 h 91"/>
                <a:gd name="T8" fmla="*/ 12 w 92"/>
                <a:gd name="T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91">
                  <a:moveTo>
                    <a:pt x="12" y="91"/>
                  </a:moveTo>
                  <a:lnTo>
                    <a:pt x="0" y="80"/>
                  </a:lnTo>
                  <a:lnTo>
                    <a:pt x="80" y="0"/>
                  </a:lnTo>
                  <a:lnTo>
                    <a:pt x="92" y="11"/>
                  </a:lnTo>
                  <a:lnTo>
                    <a:pt x="12" y="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chemeClr val="bg2"/>
                </a:solidFill>
              </a:endParaRPr>
            </a:p>
          </p:txBody>
        </p:sp>
        <p:sp>
          <p:nvSpPr>
            <p:cNvPr id="116" name="Freeform 46">
              <a:extLst>
                <a:ext uri="{FF2B5EF4-FFF2-40B4-BE49-F238E27FC236}">
                  <a16:creationId xmlns:a16="http://schemas.microsoft.com/office/drawing/2014/main" id="{58894E59-5B8C-E746-BE36-282800DC218E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5" y="463"/>
              <a:ext cx="101" cy="102"/>
            </a:xfrm>
            <a:custGeom>
              <a:avLst/>
              <a:gdLst>
                <a:gd name="T0" fmla="*/ 12 w 101"/>
                <a:gd name="T1" fmla="*/ 102 h 102"/>
                <a:gd name="T2" fmla="*/ 0 w 101"/>
                <a:gd name="T3" fmla="*/ 88 h 102"/>
                <a:gd name="T4" fmla="*/ 89 w 101"/>
                <a:gd name="T5" fmla="*/ 0 h 102"/>
                <a:gd name="T6" fmla="*/ 101 w 101"/>
                <a:gd name="T7" fmla="*/ 11 h 102"/>
                <a:gd name="T8" fmla="*/ 12 w 101"/>
                <a:gd name="T9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2">
                  <a:moveTo>
                    <a:pt x="12" y="102"/>
                  </a:moveTo>
                  <a:lnTo>
                    <a:pt x="0" y="88"/>
                  </a:lnTo>
                  <a:lnTo>
                    <a:pt x="89" y="0"/>
                  </a:lnTo>
                  <a:lnTo>
                    <a:pt x="101" y="11"/>
                  </a:lnTo>
                  <a:lnTo>
                    <a:pt x="12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chemeClr val="bg2"/>
                </a:solidFill>
              </a:endParaRPr>
            </a:p>
          </p:txBody>
        </p:sp>
        <p:sp>
          <p:nvSpPr>
            <p:cNvPr id="117" name="Freeform 47">
              <a:extLst>
                <a:ext uri="{FF2B5EF4-FFF2-40B4-BE49-F238E27FC236}">
                  <a16:creationId xmlns:a16="http://schemas.microsoft.com/office/drawing/2014/main" id="{89C3B5C2-0698-134A-8C5B-F8C984B3D30A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6" y="463"/>
              <a:ext cx="101" cy="102"/>
            </a:xfrm>
            <a:custGeom>
              <a:avLst/>
              <a:gdLst>
                <a:gd name="T0" fmla="*/ 12 w 101"/>
                <a:gd name="T1" fmla="*/ 102 h 102"/>
                <a:gd name="T2" fmla="*/ 0 w 101"/>
                <a:gd name="T3" fmla="*/ 88 h 102"/>
                <a:gd name="T4" fmla="*/ 89 w 101"/>
                <a:gd name="T5" fmla="*/ 0 h 102"/>
                <a:gd name="T6" fmla="*/ 101 w 101"/>
                <a:gd name="T7" fmla="*/ 11 h 102"/>
                <a:gd name="T8" fmla="*/ 12 w 101"/>
                <a:gd name="T9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2">
                  <a:moveTo>
                    <a:pt x="12" y="102"/>
                  </a:moveTo>
                  <a:lnTo>
                    <a:pt x="0" y="88"/>
                  </a:lnTo>
                  <a:lnTo>
                    <a:pt x="89" y="0"/>
                  </a:lnTo>
                  <a:lnTo>
                    <a:pt x="101" y="11"/>
                  </a:lnTo>
                  <a:lnTo>
                    <a:pt x="12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chemeClr val="bg2"/>
                </a:solidFill>
              </a:endParaRPr>
            </a:p>
          </p:txBody>
        </p:sp>
        <p:sp>
          <p:nvSpPr>
            <p:cNvPr id="118" name="Freeform 48">
              <a:extLst>
                <a:ext uri="{FF2B5EF4-FFF2-40B4-BE49-F238E27FC236}">
                  <a16:creationId xmlns:a16="http://schemas.microsoft.com/office/drawing/2014/main" id="{98ED0FAF-2170-CC4B-893D-B4DFEB1E987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37" y="463"/>
              <a:ext cx="101" cy="102"/>
            </a:xfrm>
            <a:custGeom>
              <a:avLst/>
              <a:gdLst>
                <a:gd name="T0" fmla="*/ 12 w 101"/>
                <a:gd name="T1" fmla="*/ 102 h 102"/>
                <a:gd name="T2" fmla="*/ 0 w 101"/>
                <a:gd name="T3" fmla="*/ 88 h 102"/>
                <a:gd name="T4" fmla="*/ 89 w 101"/>
                <a:gd name="T5" fmla="*/ 0 h 102"/>
                <a:gd name="T6" fmla="*/ 101 w 101"/>
                <a:gd name="T7" fmla="*/ 11 h 102"/>
                <a:gd name="T8" fmla="*/ 12 w 101"/>
                <a:gd name="T9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2">
                  <a:moveTo>
                    <a:pt x="12" y="102"/>
                  </a:moveTo>
                  <a:lnTo>
                    <a:pt x="0" y="88"/>
                  </a:lnTo>
                  <a:lnTo>
                    <a:pt x="89" y="0"/>
                  </a:lnTo>
                  <a:lnTo>
                    <a:pt x="101" y="11"/>
                  </a:lnTo>
                  <a:lnTo>
                    <a:pt x="12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chemeClr val="bg2"/>
                </a:solidFill>
              </a:endParaRPr>
            </a:p>
          </p:txBody>
        </p:sp>
        <p:sp>
          <p:nvSpPr>
            <p:cNvPr id="119" name="Freeform 49">
              <a:extLst>
                <a:ext uri="{FF2B5EF4-FFF2-40B4-BE49-F238E27FC236}">
                  <a16:creationId xmlns:a16="http://schemas.microsoft.com/office/drawing/2014/main" id="{E93B3885-01CD-824B-9BBD-D9A7BC873F3E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8" y="463"/>
              <a:ext cx="100" cy="100"/>
            </a:xfrm>
            <a:custGeom>
              <a:avLst/>
              <a:gdLst>
                <a:gd name="T0" fmla="*/ 12 w 100"/>
                <a:gd name="T1" fmla="*/ 100 h 100"/>
                <a:gd name="T2" fmla="*/ 0 w 100"/>
                <a:gd name="T3" fmla="*/ 88 h 100"/>
                <a:gd name="T4" fmla="*/ 89 w 100"/>
                <a:gd name="T5" fmla="*/ 0 h 100"/>
                <a:gd name="T6" fmla="*/ 100 w 100"/>
                <a:gd name="T7" fmla="*/ 11 h 100"/>
                <a:gd name="T8" fmla="*/ 12 w 100"/>
                <a:gd name="T9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100">
                  <a:moveTo>
                    <a:pt x="12" y="100"/>
                  </a:moveTo>
                  <a:lnTo>
                    <a:pt x="0" y="88"/>
                  </a:lnTo>
                  <a:lnTo>
                    <a:pt x="89" y="0"/>
                  </a:lnTo>
                  <a:lnTo>
                    <a:pt x="100" y="11"/>
                  </a:lnTo>
                  <a:lnTo>
                    <a:pt x="12" y="1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chemeClr val="bg2"/>
                </a:solidFill>
              </a:endParaRPr>
            </a:p>
          </p:txBody>
        </p:sp>
        <p:sp>
          <p:nvSpPr>
            <p:cNvPr id="120" name="Freeform 50">
              <a:extLst>
                <a:ext uri="{FF2B5EF4-FFF2-40B4-BE49-F238E27FC236}">
                  <a16:creationId xmlns:a16="http://schemas.microsoft.com/office/drawing/2014/main" id="{4B94C46B-FB83-4F43-83C7-AC36E95C6A04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9" y="480"/>
              <a:ext cx="83" cy="83"/>
            </a:xfrm>
            <a:custGeom>
              <a:avLst/>
              <a:gdLst>
                <a:gd name="T0" fmla="*/ 12 w 83"/>
                <a:gd name="T1" fmla="*/ 83 h 83"/>
                <a:gd name="T2" fmla="*/ 0 w 83"/>
                <a:gd name="T3" fmla="*/ 71 h 83"/>
                <a:gd name="T4" fmla="*/ 71 w 83"/>
                <a:gd name="T5" fmla="*/ 0 h 83"/>
                <a:gd name="T6" fmla="*/ 83 w 83"/>
                <a:gd name="T7" fmla="*/ 12 h 83"/>
                <a:gd name="T8" fmla="*/ 12 w 83"/>
                <a:gd name="T9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83">
                  <a:moveTo>
                    <a:pt x="12" y="83"/>
                  </a:moveTo>
                  <a:lnTo>
                    <a:pt x="0" y="71"/>
                  </a:lnTo>
                  <a:lnTo>
                    <a:pt x="71" y="0"/>
                  </a:lnTo>
                  <a:lnTo>
                    <a:pt x="83" y="12"/>
                  </a:lnTo>
                  <a:lnTo>
                    <a:pt x="12" y="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chemeClr val="bg2"/>
                </a:solidFill>
              </a:endParaRPr>
            </a:p>
          </p:txBody>
        </p:sp>
      </p:grpSp>
      <p:grpSp>
        <p:nvGrpSpPr>
          <p:cNvPr id="121" name="Group 10">
            <a:extLst>
              <a:ext uri="{FF2B5EF4-FFF2-40B4-BE49-F238E27FC236}">
                <a16:creationId xmlns:a16="http://schemas.microsoft.com/office/drawing/2014/main" id="{EDE454D0-8C87-B549-B592-7DDDDDA65FAD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10965185" y="5500310"/>
            <a:ext cx="467720" cy="468818"/>
            <a:chOff x="1374" y="442"/>
            <a:chExt cx="425" cy="426"/>
          </a:xfrm>
          <a:solidFill>
            <a:schemeClr val="accent1"/>
          </a:solidFill>
        </p:grpSpPr>
        <p:sp>
          <p:nvSpPr>
            <p:cNvPr id="122" name="Freeform 11">
              <a:extLst>
                <a:ext uri="{FF2B5EF4-FFF2-40B4-BE49-F238E27FC236}">
                  <a16:creationId xmlns:a16="http://schemas.microsoft.com/office/drawing/2014/main" id="{81B4BA5C-5D57-5243-95A0-B0939E1031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74" y="442"/>
              <a:ext cx="425" cy="426"/>
            </a:xfrm>
            <a:custGeom>
              <a:avLst/>
              <a:gdLst>
                <a:gd name="T0" fmla="*/ 144 w 288"/>
                <a:gd name="T1" fmla="*/ 288 h 288"/>
                <a:gd name="T2" fmla="*/ 0 w 288"/>
                <a:gd name="T3" fmla="*/ 144 h 288"/>
                <a:gd name="T4" fmla="*/ 144 w 288"/>
                <a:gd name="T5" fmla="*/ 0 h 288"/>
                <a:gd name="T6" fmla="*/ 288 w 288"/>
                <a:gd name="T7" fmla="*/ 144 h 288"/>
                <a:gd name="T8" fmla="*/ 144 w 288"/>
                <a:gd name="T9" fmla="*/ 288 h 288"/>
                <a:gd name="T10" fmla="*/ 144 w 288"/>
                <a:gd name="T11" fmla="*/ 12 h 288"/>
                <a:gd name="T12" fmla="*/ 12 w 288"/>
                <a:gd name="T13" fmla="*/ 144 h 288"/>
                <a:gd name="T14" fmla="*/ 144 w 288"/>
                <a:gd name="T15" fmla="*/ 276 h 288"/>
                <a:gd name="T16" fmla="*/ 276 w 288"/>
                <a:gd name="T17" fmla="*/ 144 h 288"/>
                <a:gd name="T18" fmla="*/ 144 w 288"/>
                <a:gd name="T19" fmla="*/ 1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8" h="288">
                  <a:moveTo>
                    <a:pt x="144" y="288"/>
                  </a:moveTo>
                  <a:cubicBezTo>
                    <a:pt x="64" y="288"/>
                    <a:pt x="0" y="223"/>
                    <a:pt x="0" y="144"/>
                  </a:cubicBezTo>
                  <a:cubicBezTo>
                    <a:pt x="0" y="64"/>
                    <a:pt x="64" y="0"/>
                    <a:pt x="144" y="0"/>
                  </a:cubicBezTo>
                  <a:cubicBezTo>
                    <a:pt x="223" y="0"/>
                    <a:pt x="288" y="64"/>
                    <a:pt x="288" y="144"/>
                  </a:cubicBezTo>
                  <a:cubicBezTo>
                    <a:pt x="288" y="223"/>
                    <a:pt x="223" y="288"/>
                    <a:pt x="144" y="288"/>
                  </a:cubicBezTo>
                  <a:close/>
                  <a:moveTo>
                    <a:pt x="144" y="12"/>
                  </a:moveTo>
                  <a:cubicBezTo>
                    <a:pt x="71" y="12"/>
                    <a:pt x="12" y="71"/>
                    <a:pt x="12" y="144"/>
                  </a:cubicBezTo>
                  <a:cubicBezTo>
                    <a:pt x="12" y="216"/>
                    <a:pt x="71" y="276"/>
                    <a:pt x="144" y="276"/>
                  </a:cubicBezTo>
                  <a:cubicBezTo>
                    <a:pt x="216" y="276"/>
                    <a:pt x="276" y="216"/>
                    <a:pt x="276" y="144"/>
                  </a:cubicBezTo>
                  <a:cubicBezTo>
                    <a:pt x="276" y="71"/>
                    <a:pt x="216" y="12"/>
                    <a:pt x="14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123" name="Freeform 12">
              <a:extLst>
                <a:ext uri="{FF2B5EF4-FFF2-40B4-BE49-F238E27FC236}">
                  <a16:creationId xmlns:a16="http://schemas.microsoft.com/office/drawing/2014/main" id="{DBE386C7-E758-5C4A-95CF-157D349ABDE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16" y="565"/>
              <a:ext cx="177" cy="179"/>
            </a:xfrm>
            <a:custGeom>
              <a:avLst/>
              <a:gdLst>
                <a:gd name="T0" fmla="*/ 6 w 120"/>
                <a:gd name="T1" fmla="*/ 121 h 121"/>
                <a:gd name="T2" fmla="*/ 2 w 120"/>
                <a:gd name="T3" fmla="*/ 120 h 121"/>
                <a:gd name="T4" fmla="*/ 0 w 120"/>
                <a:gd name="T5" fmla="*/ 115 h 121"/>
                <a:gd name="T6" fmla="*/ 0 w 120"/>
                <a:gd name="T7" fmla="*/ 7 h 121"/>
                <a:gd name="T8" fmla="*/ 2 w 120"/>
                <a:gd name="T9" fmla="*/ 2 h 121"/>
                <a:gd name="T10" fmla="*/ 8 w 120"/>
                <a:gd name="T11" fmla="*/ 1 h 121"/>
                <a:gd name="T12" fmla="*/ 116 w 120"/>
                <a:gd name="T13" fmla="*/ 55 h 121"/>
                <a:gd name="T14" fmla="*/ 120 w 120"/>
                <a:gd name="T15" fmla="*/ 61 h 121"/>
                <a:gd name="T16" fmla="*/ 116 w 120"/>
                <a:gd name="T17" fmla="*/ 66 h 121"/>
                <a:gd name="T18" fmla="*/ 8 w 120"/>
                <a:gd name="T19" fmla="*/ 120 h 121"/>
                <a:gd name="T20" fmla="*/ 6 w 120"/>
                <a:gd name="T21" fmla="*/ 121 h 121"/>
                <a:gd name="T22" fmla="*/ 12 w 120"/>
                <a:gd name="T23" fmla="*/ 16 h 121"/>
                <a:gd name="T24" fmla="*/ 12 w 120"/>
                <a:gd name="T25" fmla="*/ 105 h 121"/>
                <a:gd name="T26" fmla="*/ 100 w 120"/>
                <a:gd name="T27" fmla="*/ 61 h 121"/>
                <a:gd name="T28" fmla="*/ 12 w 120"/>
                <a:gd name="T29" fmla="*/ 1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0" h="121">
                  <a:moveTo>
                    <a:pt x="6" y="121"/>
                  </a:moveTo>
                  <a:cubicBezTo>
                    <a:pt x="5" y="121"/>
                    <a:pt x="3" y="120"/>
                    <a:pt x="2" y="120"/>
                  </a:cubicBezTo>
                  <a:cubicBezTo>
                    <a:pt x="1" y="119"/>
                    <a:pt x="0" y="117"/>
                    <a:pt x="0" y="115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1" y="3"/>
                    <a:pt x="2" y="2"/>
                  </a:cubicBezTo>
                  <a:cubicBezTo>
                    <a:pt x="4" y="0"/>
                    <a:pt x="6" y="0"/>
                    <a:pt x="8" y="1"/>
                  </a:cubicBezTo>
                  <a:cubicBezTo>
                    <a:pt x="116" y="55"/>
                    <a:pt x="116" y="55"/>
                    <a:pt x="116" y="55"/>
                  </a:cubicBezTo>
                  <a:cubicBezTo>
                    <a:pt x="118" y="56"/>
                    <a:pt x="120" y="58"/>
                    <a:pt x="120" y="61"/>
                  </a:cubicBezTo>
                  <a:cubicBezTo>
                    <a:pt x="120" y="63"/>
                    <a:pt x="118" y="65"/>
                    <a:pt x="116" y="66"/>
                  </a:cubicBezTo>
                  <a:cubicBezTo>
                    <a:pt x="8" y="120"/>
                    <a:pt x="8" y="120"/>
                    <a:pt x="8" y="120"/>
                  </a:cubicBezTo>
                  <a:cubicBezTo>
                    <a:pt x="7" y="120"/>
                    <a:pt x="7" y="121"/>
                    <a:pt x="6" y="121"/>
                  </a:cubicBezTo>
                  <a:close/>
                  <a:moveTo>
                    <a:pt x="12" y="16"/>
                  </a:moveTo>
                  <a:cubicBezTo>
                    <a:pt x="12" y="105"/>
                    <a:pt x="12" y="105"/>
                    <a:pt x="12" y="105"/>
                  </a:cubicBezTo>
                  <a:cubicBezTo>
                    <a:pt x="100" y="61"/>
                    <a:pt x="100" y="61"/>
                    <a:pt x="100" y="61"/>
                  </a:cubicBezTo>
                  <a:lnTo>
                    <a:pt x="12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</p:grpSp>
      <p:grpSp>
        <p:nvGrpSpPr>
          <p:cNvPr id="124" name="Group 87">
            <a:extLst>
              <a:ext uri="{FF2B5EF4-FFF2-40B4-BE49-F238E27FC236}">
                <a16:creationId xmlns:a16="http://schemas.microsoft.com/office/drawing/2014/main" id="{6BDE5202-854C-CC41-965A-533F32430AEE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4599644" y="1930124"/>
            <a:ext cx="499666" cy="499666"/>
            <a:chOff x="5510" y="1717"/>
            <a:chExt cx="428" cy="428"/>
          </a:xfrm>
          <a:solidFill>
            <a:schemeClr val="accent1"/>
          </a:solidFill>
        </p:grpSpPr>
        <p:sp>
          <p:nvSpPr>
            <p:cNvPr id="125" name="Freeform 88">
              <a:extLst>
                <a:ext uri="{FF2B5EF4-FFF2-40B4-BE49-F238E27FC236}">
                  <a16:creationId xmlns:a16="http://schemas.microsoft.com/office/drawing/2014/main" id="{5B0A10F8-A96B-5844-8703-D5883AC797A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2" y="1717"/>
              <a:ext cx="366" cy="339"/>
            </a:xfrm>
            <a:custGeom>
              <a:avLst/>
              <a:gdLst>
                <a:gd name="T0" fmla="*/ 66 w 247"/>
                <a:gd name="T1" fmla="*/ 229 h 229"/>
                <a:gd name="T2" fmla="*/ 62 w 247"/>
                <a:gd name="T3" fmla="*/ 227 h 229"/>
                <a:gd name="T4" fmla="*/ 2 w 247"/>
                <a:gd name="T5" fmla="*/ 167 h 229"/>
                <a:gd name="T6" fmla="*/ 2 w 247"/>
                <a:gd name="T7" fmla="*/ 159 h 229"/>
                <a:gd name="T8" fmla="*/ 10 w 247"/>
                <a:gd name="T9" fmla="*/ 159 h 229"/>
                <a:gd name="T10" fmla="*/ 66 w 247"/>
                <a:gd name="T11" fmla="*/ 214 h 229"/>
                <a:gd name="T12" fmla="*/ 235 w 247"/>
                <a:gd name="T13" fmla="*/ 3 h 229"/>
                <a:gd name="T14" fmla="*/ 244 w 247"/>
                <a:gd name="T15" fmla="*/ 3 h 229"/>
                <a:gd name="T16" fmla="*/ 245 w 247"/>
                <a:gd name="T17" fmla="*/ 11 h 229"/>
                <a:gd name="T18" fmla="*/ 71 w 247"/>
                <a:gd name="T19" fmla="*/ 227 h 229"/>
                <a:gd name="T20" fmla="*/ 66 w 247"/>
                <a:gd name="T21" fmla="*/ 229 h 229"/>
                <a:gd name="T22" fmla="*/ 66 w 247"/>
                <a:gd name="T23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7" h="229">
                  <a:moveTo>
                    <a:pt x="66" y="229"/>
                  </a:moveTo>
                  <a:cubicBezTo>
                    <a:pt x="65" y="229"/>
                    <a:pt x="63" y="229"/>
                    <a:pt x="62" y="227"/>
                  </a:cubicBezTo>
                  <a:cubicBezTo>
                    <a:pt x="2" y="167"/>
                    <a:pt x="2" y="167"/>
                    <a:pt x="2" y="167"/>
                  </a:cubicBezTo>
                  <a:cubicBezTo>
                    <a:pt x="0" y="165"/>
                    <a:pt x="0" y="161"/>
                    <a:pt x="2" y="159"/>
                  </a:cubicBezTo>
                  <a:cubicBezTo>
                    <a:pt x="4" y="157"/>
                    <a:pt x="8" y="157"/>
                    <a:pt x="10" y="159"/>
                  </a:cubicBezTo>
                  <a:cubicBezTo>
                    <a:pt x="66" y="214"/>
                    <a:pt x="66" y="214"/>
                    <a:pt x="66" y="214"/>
                  </a:cubicBezTo>
                  <a:cubicBezTo>
                    <a:pt x="235" y="3"/>
                    <a:pt x="235" y="3"/>
                    <a:pt x="235" y="3"/>
                  </a:cubicBezTo>
                  <a:cubicBezTo>
                    <a:pt x="238" y="1"/>
                    <a:pt x="241" y="0"/>
                    <a:pt x="244" y="3"/>
                  </a:cubicBezTo>
                  <a:cubicBezTo>
                    <a:pt x="246" y="5"/>
                    <a:pt x="247" y="8"/>
                    <a:pt x="245" y="11"/>
                  </a:cubicBezTo>
                  <a:cubicBezTo>
                    <a:pt x="71" y="227"/>
                    <a:pt x="71" y="227"/>
                    <a:pt x="71" y="227"/>
                  </a:cubicBezTo>
                  <a:cubicBezTo>
                    <a:pt x="70" y="228"/>
                    <a:pt x="68" y="229"/>
                    <a:pt x="66" y="229"/>
                  </a:cubicBezTo>
                  <a:cubicBezTo>
                    <a:pt x="66" y="229"/>
                    <a:pt x="66" y="229"/>
                    <a:pt x="66" y="2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chemeClr val="bg2"/>
                </a:solidFill>
                <a:latin typeface="+mj-lt"/>
              </a:endParaRPr>
            </a:p>
          </p:txBody>
        </p:sp>
        <p:sp>
          <p:nvSpPr>
            <p:cNvPr id="126" name="Freeform 89">
              <a:extLst>
                <a:ext uri="{FF2B5EF4-FFF2-40B4-BE49-F238E27FC236}">
                  <a16:creationId xmlns:a16="http://schemas.microsoft.com/office/drawing/2014/main" id="{04185316-B34F-294A-A34C-BE4AAF5B7697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0" y="1808"/>
              <a:ext cx="337" cy="337"/>
            </a:xfrm>
            <a:custGeom>
              <a:avLst/>
              <a:gdLst>
                <a:gd name="T0" fmla="*/ 114 w 228"/>
                <a:gd name="T1" fmla="*/ 228 h 228"/>
                <a:gd name="T2" fmla="*/ 0 w 228"/>
                <a:gd name="T3" fmla="*/ 114 h 228"/>
                <a:gd name="T4" fmla="*/ 114 w 228"/>
                <a:gd name="T5" fmla="*/ 0 h 228"/>
                <a:gd name="T6" fmla="*/ 165 w 228"/>
                <a:gd name="T7" fmla="*/ 12 h 228"/>
                <a:gd name="T8" fmla="*/ 168 w 228"/>
                <a:gd name="T9" fmla="*/ 20 h 228"/>
                <a:gd name="T10" fmla="*/ 159 w 228"/>
                <a:gd name="T11" fmla="*/ 23 h 228"/>
                <a:gd name="T12" fmla="*/ 114 w 228"/>
                <a:gd name="T13" fmla="*/ 12 h 228"/>
                <a:gd name="T14" fmla="*/ 12 w 228"/>
                <a:gd name="T15" fmla="*/ 114 h 228"/>
                <a:gd name="T16" fmla="*/ 114 w 228"/>
                <a:gd name="T17" fmla="*/ 216 h 228"/>
                <a:gd name="T18" fmla="*/ 216 w 228"/>
                <a:gd name="T19" fmla="*/ 114 h 228"/>
                <a:gd name="T20" fmla="*/ 214 w 228"/>
                <a:gd name="T21" fmla="*/ 92 h 228"/>
                <a:gd name="T22" fmla="*/ 218 w 228"/>
                <a:gd name="T23" fmla="*/ 84 h 228"/>
                <a:gd name="T24" fmla="*/ 225 w 228"/>
                <a:gd name="T25" fmla="*/ 89 h 228"/>
                <a:gd name="T26" fmla="*/ 228 w 228"/>
                <a:gd name="T27" fmla="*/ 114 h 228"/>
                <a:gd name="T28" fmla="*/ 114 w 228"/>
                <a:gd name="T29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8" h="228">
                  <a:moveTo>
                    <a:pt x="114" y="228"/>
                  </a:moveTo>
                  <a:cubicBezTo>
                    <a:pt x="51" y="228"/>
                    <a:pt x="0" y="177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32" y="0"/>
                    <a:pt x="149" y="4"/>
                    <a:pt x="165" y="12"/>
                  </a:cubicBezTo>
                  <a:cubicBezTo>
                    <a:pt x="168" y="14"/>
                    <a:pt x="169" y="17"/>
                    <a:pt x="168" y="20"/>
                  </a:cubicBezTo>
                  <a:cubicBezTo>
                    <a:pt x="166" y="23"/>
                    <a:pt x="162" y="24"/>
                    <a:pt x="159" y="23"/>
                  </a:cubicBezTo>
                  <a:cubicBezTo>
                    <a:pt x="145" y="16"/>
                    <a:pt x="130" y="12"/>
                    <a:pt x="114" y="12"/>
                  </a:cubicBezTo>
                  <a:cubicBezTo>
                    <a:pt x="58" y="12"/>
                    <a:pt x="12" y="58"/>
                    <a:pt x="12" y="114"/>
                  </a:cubicBezTo>
                  <a:cubicBezTo>
                    <a:pt x="12" y="170"/>
                    <a:pt x="58" y="216"/>
                    <a:pt x="114" y="216"/>
                  </a:cubicBezTo>
                  <a:cubicBezTo>
                    <a:pt x="170" y="216"/>
                    <a:pt x="216" y="170"/>
                    <a:pt x="216" y="114"/>
                  </a:cubicBezTo>
                  <a:cubicBezTo>
                    <a:pt x="216" y="107"/>
                    <a:pt x="215" y="99"/>
                    <a:pt x="214" y="92"/>
                  </a:cubicBezTo>
                  <a:cubicBezTo>
                    <a:pt x="213" y="88"/>
                    <a:pt x="215" y="85"/>
                    <a:pt x="218" y="84"/>
                  </a:cubicBezTo>
                  <a:cubicBezTo>
                    <a:pt x="221" y="84"/>
                    <a:pt x="225" y="86"/>
                    <a:pt x="225" y="89"/>
                  </a:cubicBezTo>
                  <a:cubicBezTo>
                    <a:pt x="227" y="97"/>
                    <a:pt x="228" y="106"/>
                    <a:pt x="228" y="114"/>
                  </a:cubicBezTo>
                  <a:cubicBezTo>
                    <a:pt x="228" y="177"/>
                    <a:pt x="177" y="228"/>
                    <a:pt x="114" y="2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chemeClr val="bg2"/>
                </a:solidFill>
                <a:latin typeface="+mj-lt"/>
              </a:endParaRPr>
            </a:p>
          </p:txBody>
        </p:sp>
      </p:grpSp>
      <p:grpSp>
        <p:nvGrpSpPr>
          <p:cNvPr id="127" name="Group 78">
            <a:extLst>
              <a:ext uri="{FF2B5EF4-FFF2-40B4-BE49-F238E27FC236}">
                <a16:creationId xmlns:a16="http://schemas.microsoft.com/office/drawing/2014/main" id="{11722946-2303-184D-8463-D62F3154D89B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5953323" y="1958607"/>
            <a:ext cx="332545" cy="442701"/>
            <a:chOff x="5561" y="440"/>
            <a:chExt cx="320" cy="426"/>
          </a:xfrm>
          <a:solidFill>
            <a:schemeClr val="accent1"/>
          </a:solidFill>
        </p:grpSpPr>
        <p:sp>
          <p:nvSpPr>
            <p:cNvPr id="128" name="Freeform 79">
              <a:extLst>
                <a:ext uri="{FF2B5EF4-FFF2-40B4-BE49-F238E27FC236}">
                  <a16:creationId xmlns:a16="http://schemas.microsoft.com/office/drawing/2014/main" id="{B5E1DA5A-F0CE-4447-9220-974C2855E0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61" y="440"/>
              <a:ext cx="320" cy="426"/>
            </a:xfrm>
            <a:custGeom>
              <a:avLst/>
              <a:gdLst>
                <a:gd name="T0" fmla="*/ 210 w 216"/>
                <a:gd name="T1" fmla="*/ 288 h 288"/>
                <a:gd name="T2" fmla="*/ 6 w 216"/>
                <a:gd name="T3" fmla="*/ 288 h 288"/>
                <a:gd name="T4" fmla="*/ 0 w 216"/>
                <a:gd name="T5" fmla="*/ 282 h 288"/>
                <a:gd name="T6" fmla="*/ 0 w 216"/>
                <a:gd name="T7" fmla="*/ 6 h 288"/>
                <a:gd name="T8" fmla="*/ 6 w 216"/>
                <a:gd name="T9" fmla="*/ 0 h 288"/>
                <a:gd name="T10" fmla="*/ 138 w 216"/>
                <a:gd name="T11" fmla="*/ 0 h 288"/>
                <a:gd name="T12" fmla="*/ 142 w 216"/>
                <a:gd name="T13" fmla="*/ 2 h 288"/>
                <a:gd name="T14" fmla="*/ 214 w 216"/>
                <a:gd name="T15" fmla="*/ 74 h 288"/>
                <a:gd name="T16" fmla="*/ 216 w 216"/>
                <a:gd name="T17" fmla="*/ 78 h 288"/>
                <a:gd name="T18" fmla="*/ 216 w 216"/>
                <a:gd name="T19" fmla="*/ 282 h 288"/>
                <a:gd name="T20" fmla="*/ 210 w 216"/>
                <a:gd name="T21" fmla="*/ 288 h 288"/>
                <a:gd name="T22" fmla="*/ 12 w 216"/>
                <a:gd name="T23" fmla="*/ 276 h 288"/>
                <a:gd name="T24" fmla="*/ 204 w 216"/>
                <a:gd name="T25" fmla="*/ 276 h 288"/>
                <a:gd name="T26" fmla="*/ 204 w 216"/>
                <a:gd name="T27" fmla="*/ 81 h 288"/>
                <a:gd name="T28" fmla="*/ 136 w 216"/>
                <a:gd name="T29" fmla="*/ 12 h 288"/>
                <a:gd name="T30" fmla="*/ 12 w 216"/>
                <a:gd name="T31" fmla="*/ 12 h 288"/>
                <a:gd name="T32" fmla="*/ 12 w 216"/>
                <a:gd name="T33" fmla="*/ 276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6" h="288">
                  <a:moveTo>
                    <a:pt x="210" y="288"/>
                  </a:moveTo>
                  <a:cubicBezTo>
                    <a:pt x="6" y="288"/>
                    <a:pt x="6" y="288"/>
                    <a:pt x="6" y="288"/>
                  </a:cubicBezTo>
                  <a:cubicBezTo>
                    <a:pt x="3" y="288"/>
                    <a:pt x="0" y="286"/>
                    <a:pt x="0" y="28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40" y="0"/>
                    <a:pt x="141" y="1"/>
                    <a:pt x="142" y="2"/>
                  </a:cubicBezTo>
                  <a:cubicBezTo>
                    <a:pt x="214" y="74"/>
                    <a:pt x="214" y="74"/>
                    <a:pt x="214" y="74"/>
                  </a:cubicBezTo>
                  <a:cubicBezTo>
                    <a:pt x="216" y="75"/>
                    <a:pt x="216" y="77"/>
                    <a:pt x="216" y="78"/>
                  </a:cubicBezTo>
                  <a:cubicBezTo>
                    <a:pt x="216" y="282"/>
                    <a:pt x="216" y="282"/>
                    <a:pt x="216" y="282"/>
                  </a:cubicBezTo>
                  <a:cubicBezTo>
                    <a:pt x="216" y="286"/>
                    <a:pt x="214" y="288"/>
                    <a:pt x="210" y="288"/>
                  </a:cubicBezTo>
                  <a:close/>
                  <a:moveTo>
                    <a:pt x="12" y="276"/>
                  </a:moveTo>
                  <a:cubicBezTo>
                    <a:pt x="204" y="276"/>
                    <a:pt x="204" y="276"/>
                    <a:pt x="204" y="276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2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129" name="Freeform 80">
              <a:extLst>
                <a:ext uri="{FF2B5EF4-FFF2-40B4-BE49-F238E27FC236}">
                  <a16:creationId xmlns:a16="http://schemas.microsoft.com/office/drawing/2014/main" id="{ABA3B36B-BE79-3540-89D8-3AD859FC58B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7" y="440"/>
              <a:ext cx="124" cy="125"/>
            </a:xfrm>
            <a:custGeom>
              <a:avLst/>
              <a:gdLst>
                <a:gd name="T0" fmla="*/ 78 w 84"/>
                <a:gd name="T1" fmla="*/ 84 h 84"/>
                <a:gd name="T2" fmla="*/ 6 w 84"/>
                <a:gd name="T3" fmla="*/ 84 h 84"/>
                <a:gd name="T4" fmla="*/ 0 w 84"/>
                <a:gd name="T5" fmla="*/ 78 h 84"/>
                <a:gd name="T6" fmla="*/ 0 w 84"/>
                <a:gd name="T7" fmla="*/ 6 h 84"/>
                <a:gd name="T8" fmla="*/ 6 w 84"/>
                <a:gd name="T9" fmla="*/ 0 h 84"/>
                <a:gd name="T10" fmla="*/ 12 w 84"/>
                <a:gd name="T11" fmla="*/ 6 h 84"/>
                <a:gd name="T12" fmla="*/ 12 w 84"/>
                <a:gd name="T13" fmla="*/ 72 h 84"/>
                <a:gd name="T14" fmla="*/ 78 w 84"/>
                <a:gd name="T15" fmla="*/ 72 h 84"/>
                <a:gd name="T16" fmla="*/ 84 w 84"/>
                <a:gd name="T17" fmla="*/ 78 h 84"/>
                <a:gd name="T18" fmla="*/ 78 w 84"/>
                <a:gd name="T19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84">
                  <a:moveTo>
                    <a:pt x="78" y="84"/>
                  </a:moveTo>
                  <a:cubicBezTo>
                    <a:pt x="6" y="84"/>
                    <a:pt x="6" y="84"/>
                    <a:pt x="6" y="84"/>
                  </a:cubicBezTo>
                  <a:cubicBezTo>
                    <a:pt x="3" y="84"/>
                    <a:pt x="0" y="82"/>
                    <a:pt x="0" y="7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" y="0"/>
                    <a:pt x="12" y="3"/>
                    <a:pt x="12" y="6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82" y="72"/>
                    <a:pt x="84" y="75"/>
                    <a:pt x="84" y="78"/>
                  </a:cubicBezTo>
                  <a:cubicBezTo>
                    <a:pt x="84" y="82"/>
                    <a:pt x="82" y="84"/>
                    <a:pt x="7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130" name="Freeform 81">
              <a:extLst>
                <a:ext uri="{FF2B5EF4-FFF2-40B4-BE49-F238E27FC236}">
                  <a16:creationId xmlns:a16="http://schemas.microsoft.com/office/drawing/2014/main" id="{25C5AFD0-4C23-1A40-A6D1-BE0869FC7639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1" y="618"/>
              <a:ext cx="89" cy="17"/>
            </a:xfrm>
            <a:custGeom>
              <a:avLst/>
              <a:gdLst>
                <a:gd name="T0" fmla="*/ 54 w 60"/>
                <a:gd name="T1" fmla="*/ 12 h 12"/>
                <a:gd name="T2" fmla="*/ 6 w 60"/>
                <a:gd name="T3" fmla="*/ 12 h 12"/>
                <a:gd name="T4" fmla="*/ 0 w 60"/>
                <a:gd name="T5" fmla="*/ 6 h 12"/>
                <a:gd name="T6" fmla="*/ 6 w 60"/>
                <a:gd name="T7" fmla="*/ 0 h 12"/>
                <a:gd name="T8" fmla="*/ 54 w 60"/>
                <a:gd name="T9" fmla="*/ 0 h 12"/>
                <a:gd name="T10" fmla="*/ 60 w 60"/>
                <a:gd name="T11" fmla="*/ 6 h 12"/>
                <a:gd name="T12" fmla="*/ 54 w 60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12">
                  <a:moveTo>
                    <a:pt x="54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8" y="0"/>
                    <a:pt x="60" y="3"/>
                    <a:pt x="60" y="6"/>
                  </a:cubicBezTo>
                  <a:cubicBezTo>
                    <a:pt x="60" y="10"/>
                    <a:pt x="58" y="12"/>
                    <a:pt x="5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131" name="Freeform 82">
              <a:extLst>
                <a:ext uri="{FF2B5EF4-FFF2-40B4-BE49-F238E27FC236}">
                  <a16:creationId xmlns:a16="http://schemas.microsoft.com/office/drawing/2014/main" id="{D412E5BA-BAFD-7249-9FD7-E1C872BDFC99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1" y="689"/>
              <a:ext cx="89" cy="17"/>
            </a:xfrm>
            <a:custGeom>
              <a:avLst/>
              <a:gdLst>
                <a:gd name="T0" fmla="*/ 54 w 60"/>
                <a:gd name="T1" fmla="*/ 12 h 12"/>
                <a:gd name="T2" fmla="*/ 6 w 60"/>
                <a:gd name="T3" fmla="*/ 12 h 12"/>
                <a:gd name="T4" fmla="*/ 0 w 60"/>
                <a:gd name="T5" fmla="*/ 6 h 12"/>
                <a:gd name="T6" fmla="*/ 6 w 60"/>
                <a:gd name="T7" fmla="*/ 0 h 12"/>
                <a:gd name="T8" fmla="*/ 54 w 60"/>
                <a:gd name="T9" fmla="*/ 0 h 12"/>
                <a:gd name="T10" fmla="*/ 60 w 60"/>
                <a:gd name="T11" fmla="*/ 6 h 12"/>
                <a:gd name="T12" fmla="*/ 54 w 60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12">
                  <a:moveTo>
                    <a:pt x="54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8" y="0"/>
                    <a:pt x="60" y="3"/>
                    <a:pt x="60" y="6"/>
                  </a:cubicBezTo>
                  <a:cubicBezTo>
                    <a:pt x="60" y="10"/>
                    <a:pt x="58" y="12"/>
                    <a:pt x="5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132" name="Freeform 83">
              <a:extLst>
                <a:ext uri="{FF2B5EF4-FFF2-40B4-BE49-F238E27FC236}">
                  <a16:creationId xmlns:a16="http://schemas.microsoft.com/office/drawing/2014/main" id="{427BAFDA-991B-DF4F-A7FE-4061E7986915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1" y="760"/>
              <a:ext cx="89" cy="17"/>
            </a:xfrm>
            <a:custGeom>
              <a:avLst/>
              <a:gdLst>
                <a:gd name="T0" fmla="*/ 54 w 60"/>
                <a:gd name="T1" fmla="*/ 12 h 12"/>
                <a:gd name="T2" fmla="*/ 6 w 60"/>
                <a:gd name="T3" fmla="*/ 12 h 12"/>
                <a:gd name="T4" fmla="*/ 0 w 60"/>
                <a:gd name="T5" fmla="*/ 6 h 12"/>
                <a:gd name="T6" fmla="*/ 6 w 60"/>
                <a:gd name="T7" fmla="*/ 0 h 12"/>
                <a:gd name="T8" fmla="*/ 54 w 60"/>
                <a:gd name="T9" fmla="*/ 0 h 12"/>
                <a:gd name="T10" fmla="*/ 60 w 60"/>
                <a:gd name="T11" fmla="*/ 6 h 12"/>
                <a:gd name="T12" fmla="*/ 54 w 60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12">
                  <a:moveTo>
                    <a:pt x="54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8" y="0"/>
                    <a:pt x="60" y="3"/>
                    <a:pt x="60" y="6"/>
                  </a:cubicBezTo>
                  <a:cubicBezTo>
                    <a:pt x="60" y="10"/>
                    <a:pt x="58" y="12"/>
                    <a:pt x="5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133" name="Freeform 84">
              <a:extLst>
                <a:ext uri="{FF2B5EF4-FFF2-40B4-BE49-F238E27FC236}">
                  <a16:creationId xmlns:a16="http://schemas.microsoft.com/office/drawing/2014/main" id="{B4508F28-8BDC-9245-9C66-6834A3DEBB7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4" y="582"/>
              <a:ext cx="91" cy="62"/>
            </a:xfrm>
            <a:custGeom>
              <a:avLst/>
              <a:gdLst>
                <a:gd name="T0" fmla="*/ 24 w 61"/>
                <a:gd name="T1" fmla="*/ 42 h 42"/>
                <a:gd name="T2" fmla="*/ 20 w 61"/>
                <a:gd name="T3" fmla="*/ 41 h 42"/>
                <a:gd name="T4" fmla="*/ 2 w 61"/>
                <a:gd name="T5" fmla="*/ 23 h 42"/>
                <a:gd name="T6" fmla="*/ 2 w 61"/>
                <a:gd name="T7" fmla="*/ 14 h 42"/>
                <a:gd name="T8" fmla="*/ 10 w 61"/>
                <a:gd name="T9" fmla="*/ 14 h 42"/>
                <a:gd name="T10" fmla="*/ 24 w 61"/>
                <a:gd name="T11" fmla="*/ 28 h 42"/>
                <a:gd name="T12" fmla="*/ 50 w 61"/>
                <a:gd name="T13" fmla="*/ 2 h 42"/>
                <a:gd name="T14" fmla="*/ 58 w 61"/>
                <a:gd name="T15" fmla="*/ 2 h 42"/>
                <a:gd name="T16" fmla="*/ 58 w 61"/>
                <a:gd name="T17" fmla="*/ 11 h 42"/>
                <a:gd name="T18" fmla="*/ 28 w 61"/>
                <a:gd name="T19" fmla="*/ 41 h 42"/>
                <a:gd name="T20" fmla="*/ 24 w 61"/>
                <a:gd name="T21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1" h="42">
                  <a:moveTo>
                    <a:pt x="24" y="42"/>
                  </a:moveTo>
                  <a:cubicBezTo>
                    <a:pt x="23" y="42"/>
                    <a:pt x="21" y="42"/>
                    <a:pt x="20" y="41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0" y="20"/>
                    <a:pt x="0" y="17"/>
                    <a:pt x="2" y="14"/>
                  </a:cubicBezTo>
                  <a:cubicBezTo>
                    <a:pt x="4" y="12"/>
                    <a:pt x="8" y="12"/>
                    <a:pt x="10" y="14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52" y="0"/>
                    <a:pt x="56" y="0"/>
                    <a:pt x="58" y="2"/>
                  </a:cubicBezTo>
                  <a:cubicBezTo>
                    <a:pt x="61" y="5"/>
                    <a:pt x="61" y="8"/>
                    <a:pt x="58" y="1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2"/>
                    <a:pt x="26" y="42"/>
                    <a:pt x="24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134" name="Freeform 85">
              <a:extLst>
                <a:ext uri="{FF2B5EF4-FFF2-40B4-BE49-F238E27FC236}">
                  <a16:creationId xmlns:a16="http://schemas.microsoft.com/office/drawing/2014/main" id="{4B821B86-B791-D441-90DA-D286CAEB5607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4" y="653"/>
              <a:ext cx="91" cy="62"/>
            </a:xfrm>
            <a:custGeom>
              <a:avLst/>
              <a:gdLst>
                <a:gd name="T0" fmla="*/ 24 w 61"/>
                <a:gd name="T1" fmla="*/ 42 h 42"/>
                <a:gd name="T2" fmla="*/ 20 w 61"/>
                <a:gd name="T3" fmla="*/ 41 h 42"/>
                <a:gd name="T4" fmla="*/ 2 w 61"/>
                <a:gd name="T5" fmla="*/ 23 h 42"/>
                <a:gd name="T6" fmla="*/ 2 w 61"/>
                <a:gd name="T7" fmla="*/ 14 h 42"/>
                <a:gd name="T8" fmla="*/ 10 w 61"/>
                <a:gd name="T9" fmla="*/ 14 h 42"/>
                <a:gd name="T10" fmla="*/ 24 w 61"/>
                <a:gd name="T11" fmla="*/ 28 h 42"/>
                <a:gd name="T12" fmla="*/ 50 w 61"/>
                <a:gd name="T13" fmla="*/ 2 h 42"/>
                <a:gd name="T14" fmla="*/ 58 w 61"/>
                <a:gd name="T15" fmla="*/ 2 h 42"/>
                <a:gd name="T16" fmla="*/ 58 w 61"/>
                <a:gd name="T17" fmla="*/ 11 h 42"/>
                <a:gd name="T18" fmla="*/ 28 w 61"/>
                <a:gd name="T19" fmla="*/ 41 h 42"/>
                <a:gd name="T20" fmla="*/ 24 w 61"/>
                <a:gd name="T21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1" h="42">
                  <a:moveTo>
                    <a:pt x="24" y="42"/>
                  </a:moveTo>
                  <a:cubicBezTo>
                    <a:pt x="23" y="42"/>
                    <a:pt x="21" y="42"/>
                    <a:pt x="20" y="41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0" y="20"/>
                    <a:pt x="0" y="17"/>
                    <a:pt x="2" y="14"/>
                  </a:cubicBezTo>
                  <a:cubicBezTo>
                    <a:pt x="4" y="12"/>
                    <a:pt x="8" y="12"/>
                    <a:pt x="10" y="14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52" y="0"/>
                    <a:pt x="56" y="0"/>
                    <a:pt x="58" y="2"/>
                  </a:cubicBezTo>
                  <a:cubicBezTo>
                    <a:pt x="61" y="5"/>
                    <a:pt x="61" y="8"/>
                    <a:pt x="58" y="1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2"/>
                    <a:pt x="26" y="42"/>
                    <a:pt x="24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135" name="Freeform 86">
              <a:extLst>
                <a:ext uri="{FF2B5EF4-FFF2-40B4-BE49-F238E27FC236}">
                  <a16:creationId xmlns:a16="http://schemas.microsoft.com/office/drawing/2014/main" id="{0961530D-62F0-7F40-BD08-0D4F17005F35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4" y="724"/>
              <a:ext cx="91" cy="62"/>
            </a:xfrm>
            <a:custGeom>
              <a:avLst/>
              <a:gdLst>
                <a:gd name="T0" fmla="*/ 24 w 61"/>
                <a:gd name="T1" fmla="*/ 42 h 42"/>
                <a:gd name="T2" fmla="*/ 20 w 61"/>
                <a:gd name="T3" fmla="*/ 41 h 42"/>
                <a:gd name="T4" fmla="*/ 2 w 61"/>
                <a:gd name="T5" fmla="*/ 23 h 42"/>
                <a:gd name="T6" fmla="*/ 2 w 61"/>
                <a:gd name="T7" fmla="*/ 14 h 42"/>
                <a:gd name="T8" fmla="*/ 10 w 61"/>
                <a:gd name="T9" fmla="*/ 14 h 42"/>
                <a:gd name="T10" fmla="*/ 24 w 61"/>
                <a:gd name="T11" fmla="*/ 28 h 42"/>
                <a:gd name="T12" fmla="*/ 50 w 61"/>
                <a:gd name="T13" fmla="*/ 2 h 42"/>
                <a:gd name="T14" fmla="*/ 58 w 61"/>
                <a:gd name="T15" fmla="*/ 2 h 42"/>
                <a:gd name="T16" fmla="*/ 58 w 61"/>
                <a:gd name="T17" fmla="*/ 11 h 42"/>
                <a:gd name="T18" fmla="*/ 28 w 61"/>
                <a:gd name="T19" fmla="*/ 41 h 42"/>
                <a:gd name="T20" fmla="*/ 24 w 61"/>
                <a:gd name="T21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1" h="42">
                  <a:moveTo>
                    <a:pt x="24" y="42"/>
                  </a:moveTo>
                  <a:cubicBezTo>
                    <a:pt x="23" y="42"/>
                    <a:pt x="21" y="42"/>
                    <a:pt x="20" y="41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0" y="20"/>
                    <a:pt x="0" y="17"/>
                    <a:pt x="2" y="14"/>
                  </a:cubicBezTo>
                  <a:cubicBezTo>
                    <a:pt x="4" y="12"/>
                    <a:pt x="8" y="12"/>
                    <a:pt x="10" y="14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52" y="0"/>
                    <a:pt x="56" y="0"/>
                    <a:pt x="58" y="2"/>
                  </a:cubicBezTo>
                  <a:cubicBezTo>
                    <a:pt x="61" y="5"/>
                    <a:pt x="61" y="8"/>
                    <a:pt x="58" y="1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2"/>
                    <a:pt x="26" y="42"/>
                    <a:pt x="24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</p:grpSp>
      <p:grpSp>
        <p:nvGrpSpPr>
          <p:cNvPr id="136" name="Group 45">
            <a:extLst>
              <a:ext uri="{FF2B5EF4-FFF2-40B4-BE49-F238E27FC236}">
                <a16:creationId xmlns:a16="http://schemas.microsoft.com/office/drawing/2014/main" id="{516FF822-0AC6-8F49-982F-1D1D7300DD43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83204" y="3116889"/>
            <a:ext cx="481666" cy="481666"/>
            <a:chOff x="5507" y="439"/>
            <a:chExt cx="426" cy="426"/>
          </a:xfrm>
          <a:solidFill>
            <a:schemeClr val="accent1"/>
          </a:solidFill>
        </p:grpSpPr>
        <p:sp>
          <p:nvSpPr>
            <p:cNvPr id="137" name="Freeform 46">
              <a:extLst>
                <a:ext uri="{FF2B5EF4-FFF2-40B4-BE49-F238E27FC236}">
                  <a16:creationId xmlns:a16="http://schemas.microsoft.com/office/drawing/2014/main" id="{F4B73D59-02E7-6541-B93C-C6650620AAF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96" y="652"/>
              <a:ext cx="124" cy="124"/>
            </a:xfrm>
            <a:custGeom>
              <a:avLst/>
              <a:gdLst>
                <a:gd name="T0" fmla="*/ 42 w 84"/>
                <a:gd name="T1" fmla="*/ 84 h 84"/>
                <a:gd name="T2" fmla="*/ 0 w 84"/>
                <a:gd name="T3" fmla="*/ 42 h 84"/>
                <a:gd name="T4" fmla="*/ 42 w 84"/>
                <a:gd name="T5" fmla="*/ 0 h 84"/>
                <a:gd name="T6" fmla="*/ 84 w 84"/>
                <a:gd name="T7" fmla="*/ 42 h 84"/>
                <a:gd name="T8" fmla="*/ 42 w 84"/>
                <a:gd name="T9" fmla="*/ 84 h 84"/>
                <a:gd name="T10" fmla="*/ 42 w 84"/>
                <a:gd name="T11" fmla="*/ 12 h 84"/>
                <a:gd name="T12" fmla="*/ 12 w 84"/>
                <a:gd name="T13" fmla="*/ 42 h 84"/>
                <a:gd name="T14" fmla="*/ 42 w 84"/>
                <a:gd name="T15" fmla="*/ 72 h 84"/>
                <a:gd name="T16" fmla="*/ 72 w 84"/>
                <a:gd name="T17" fmla="*/ 42 h 84"/>
                <a:gd name="T18" fmla="*/ 42 w 84"/>
                <a:gd name="T19" fmla="*/ 1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84">
                  <a:moveTo>
                    <a:pt x="42" y="84"/>
                  </a:moveTo>
                  <a:cubicBezTo>
                    <a:pt x="19" y="84"/>
                    <a:pt x="0" y="65"/>
                    <a:pt x="0" y="42"/>
                  </a:cubicBezTo>
                  <a:cubicBezTo>
                    <a:pt x="0" y="18"/>
                    <a:pt x="19" y="0"/>
                    <a:pt x="42" y="0"/>
                  </a:cubicBezTo>
                  <a:cubicBezTo>
                    <a:pt x="66" y="0"/>
                    <a:pt x="84" y="18"/>
                    <a:pt x="84" y="42"/>
                  </a:cubicBezTo>
                  <a:cubicBezTo>
                    <a:pt x="84" y="65"/>
                    <a:pt x="66" y="84"/>
                    <a:pt x="42" y="84"/>
                  </a:cubicBezTo>
                  <a:close/>
                  <a:moveTo>
                    <a:pt x="42" y="12"/>
                  </a:moveTo>
                  <a:cubicBezTo>
                    <a:pt x="26" y="12"/>
                    <a:pt x="12" y="25"/>
                    <a:pt x="12" y="42"/>
                  </a:cubicBezTo>
                  <a:cubicBezTo>
                    <a:pt x="12" y="58"/>
                    <a:pt x="26" y="72"/>
                    <a:pt x="42" y="72"/>
                  </a:cubicBezTo>
                  <a:cubicBezTo>
                    <a:pt x="59" y="72"/>
                    <a:pt x="72" y="58"/>
                    <a:pt x="72" y="42"/>
                  </a:cubicBezTo>
                  <a:cubicBezTo>
                    <a:pt x="72" y="25"/>
                    <a:pt x="59" y="12"/>
                    <a:pt x="4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138" name="Freeform 47">
              <a:extLst>
                <a:ext uri="{FF2B5EF4-FFF2-40B4-BE49-F238E27FC236}">
                  <a16:creationId xmlns:a16="http://schemas.microsoft.com/office/drawing/2014/main" id="{A069EDB2-D1F1-4B46-9633-D4A833BD8A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09" y="492"/>
              <a:ext cx="71" cy="71"/>
            </a:xfrm>
            <a:custGeom>
              <a:avLst/>
              <a:gdLst>
                <a:gd name="T0" fmla="*/ 24 w 48"/>
                <a:gd name="T1" fmla="*/ 48 h 48"/>
                <a:gd name="T2" fmla="*/ 0 w 48"/>
                <a:gd name="T3" fmla="*/ 24 h 48"/>
                <a:gd name="T4" fmla="*/ 24 w 48"/>
                <a:gd name="T5" fmla="*/ 0 h 48"/>
                <a:gd name="T6" fmla="*/ 48 w 48"/>
                <a:gd name="T7" fmla="*/ 24 h 48"/>
                <a:gd name="T8" fmla="*/ 24 w 48"/>
                <a:gd name="T9" fmla="*/ 48 h 48"/>
                <a:gd name="T10" fmla="*/ 24 w 48"/>
                <a:gd name="T11" fmla="*/ 12 h 48"/>
                <a:gd name="T12" fmla="*/ 12 w 48"/>
                <a:gd name="T13" fmla="*/ 24 h 48"/>
                <a:gd name="T14" fmla="*/ 24 w 48"/>
                <a:gd name="T15" fmla="*/ 36 h 48"/>
                <a:gd name="T16" fmla="*/ 36 w 48"/>
                <a:gd name="T17" fmla="*/ 24 h 48"/>
                <a:gd name="T18" fmla="*/ 24 w 48"/>
                <a:gd name="T19" fmla="*/ 1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24" y="48"/>
                  </a:moveTo>
                  <a:cubicBezTo>
                    <a:pt x="11" y="48"/>
                    <a:pt x="0" y="37"/>
                    <a:pt x="0" y="24"/>
                  </a:cubicBezTo>
                  <a:cubicBezTo>
                    <a:pt x="0" y="10"/>
                    <a:pt x="11" y="0"/>
                    <a:pt x="24" y="0"/>
                  </a:cubicBezTo>
                  <a:cubicBezTo>
                    <a:pt x="38" y="0"/>
                    <a:pt x="48" y="10"/>
                    <a:pt x="48" y="24"/>
                  </a:cubicBezTo>
                  <a:cubicBezTo>
                    <a:pt x="48" y="37"/>
                    <a:pt x="38" y="48"/>
                    <a:pt x="24" y="48"/>
                  </a:cubicBezTo>
                  <a:close/>
                  <a:moveTo>
                    <a:pt x="24" y="12"/>
                  </a:moveTo>
                  <a:cubicBezTo>
                    <a:pt x="18" y="12"/>
                    <a:pt x="12" y="17"/>
                    <a:pt x="12" y="24"/>
                  </a:cubicBezTo>
                  <a:cubicBezTo>
                    <a:pt x="12" y="30"/>
                    <a:pt x="18" y="36"/>
                    <a:pt x="24" y="36"/>
                  </a:cubicBezTo>
                  <a:cubicBezTo>
                    <a:pt x="31" y="36"/>
                    <a:pt x="36" y="30"/>
                    <a:pt x="36" y="24"/>
                  </a:cubicBezTo>
                  <a:cubicBezTo>
                    <a:pt x="36" y="17"/>
                    <a:pt x="31" y="12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139" name="Freeform 48">
              <a:extLst>
                <a:ext uri="{FF2B5EF4-FFF2-40B4-BE49-F238E27FC236}">
                  <a16:creationId xmlns:a16="http://schemas.microsoft.com/office/drawing/2014/main" id="{28E39315-063A-D84B-9973-3C71C544EA2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07" y="563"/>
              <a:ext cx="302" cy="302"/>
            </a:xfrm>
            <a:custGeom>
              <a:avLst/>
              <a:gdLst>
                <a:gd name="T0" fmla="*/ 79 w 204"/>
                <a:gd name="T1" fmla="*/ 204 h 204"/>
                <a:gd name="T2" fmla="*/ 73 w 204"/>
                <a:gd name="T3" fmla="*/ 180 h 204"/>
                <a:gd name="T4" fmla="*/ 34 w 204"/>
                <a:gd name="T5" fmla="*/ 176 h 204"/>
                <a:gd name="T6" fmla="*/ 2 w 204"/>
                <a:gd name="T7" fmla="*/ 132 h 204"/>
                <a:gd name="T8" fmla="*/ 19 w 204"/>
                <a:gd name="T9" fmla="*/ 115 h 204"/>
                <a:gd name="T10" fmla="*/ 19 w 204"/>
                <a:gd name="T11" fmla="*/ 88 h 204"/>
                <a:gd name="T12" fmla="*/ 2 w 204"/>
                <a:gd name="T13" fmla="*/ 76 h 204"/>
                <a:gd name="T14" fmla="*/ 26 w 204"/>
                <a:gd name="T15" fmla="*/ 30 h 204"/>
                <a:gd name="T16" fmla="*/ 50 w 204"/>
                <a:gd name="T17" fmla="*/ 36 h 204"/>
                <a:gd name="T18" fmla="*/ 73 w 204"/>
                <a:gd name="T19" fmla="*/ 6 h 204"/>
                <a:gd name="T20" fmla="*/ 127 w 204"/>
                <a:gd name="T21" fmla="*/ 0 h 204"/>
                <a:gd name="T22" fmla="*/ 133 w 204"/>
                <a:gd name="T23" fmla="*/ 23 h 204"/>
                <a:gd name="T24" fmla="*/ 170 w 204"/>
                <a:gd name="T25" fmla="*/ 28 h 204"/>
                <a:gd name="T26" fmla="*/ 179 w 204"/>
                <a:gd name="T27" fmla="*/ 30 h 204"/>
                <a:gd name="T28" fmla="*/ 200 w 204"/>
                <a:gd name="T29" fmla="*/ 80 h 204"/>
                <a:gd name="T30" fmla="*/ 186 w 204"/>
                <a:gd name="T31" fmla="*/ 102 h 204"/>
                <a:gd name="T32" fmla="*/ 201 w 204"/>
                <a:gd name="T33" fmla="*/ 124 h 204"/>
                <a:gd name="T34" fmla="*/ 179 w 204"/>
                <a:gd name="T35" fmla="*/ 173 h 204"/>
                <a:gd name="T36" fmla="*/ 171 w 204"/>
                <a:gd name="T37" fmla="*/ 176 h 204"/>
                <a:gd name="T38" fmla="*/ 133 w 204"/>
                <a:gd name="T39" fmla="*/ 180 h 204"/>
                <a:gd name="T40" fmla="*/ 127 w 204"/>
                <a:gd name="T41" fmla="*/ 204 h 204"/>
                <a:gd name="T42" fmla="*/ 121 w 204"/>
                <a:gd name="T43" fmla="*/ 192 h 204"/>
                <a:gd name="T44" fmla="*/ 126 w 204"/>
                <a:gd name="T45" fmla="*/ 170 h 204"/>
                <a:gd name="T46" fmla="*/ 158 w 204"/>
                <a:gd name="T47" fmla="*/ 154 h 204"/>
                <a:gd name="T48" fmla="*/ 189 w 204"/>
                <a:gd name="T49" fmla="*/ 131 h 204"/>
                <a:gd name="T50" fmla="*/ 173 w 204"/>
                <a:gd name="T51" fmla="*/ 117 h 204"/>
                <a:gd name="T52" fmla="*/ 173 w 204"/>
                <a:gd name="T53" fmla="*/ 87 h 204"/>
                <a:gd name="T54" fmla="*/ 189 w 204"/>
                <a:gd name="T55" fmla="*/ 72 h 204"/>
                <a:gd name="T56" fmla="*/ 158 w 204"/>
                <a:gd name="T57" fmla="*/ 49 h 204"/>
                <a:gd name="T58" fmla="*/ 126 w 204"/>
                <a:gd name="T59" fmla="*/ 33 h 204"/>
                <a:gd name="T60" fmla="*/ 121 w 204"/>
                <a:gd name="T61" fmla="*/ 12 h 204"/>
                <a:gd name="T62" fmla="*/ 85 w 204"/>
                <a:gd name="T63" fmla="*/ 27 h 204"/>
                <a:gd name="T64" fmla="*/ 55 w 204"/>
                <a:gd name="T65" fmla="*/ 48 h 204"/>
                <a:gd name="T66" fmla="*/ 34 w 204"/>
                <a:gd name="T67" fmla="*/ 41 h 204"/>
                <a:gd name="T68" fmla="*/ 29 w 204"/>
                <a:gd name="T69" fmla="*/ 80 h 204"/>
                <a:gd name="T70" fmla="*/ 30 w 204"/>
                <a:gd name="T71" fmla="*/ 102 h 204"/>
                <a:gd name="T72" fmla="*/ 29 w 204"/>
                <a:gd name="T73" fmla="*/ 123 h 204"/>
                <a:gd name="T74" fmla="*/ 33 w 204"/>
                <a:gd name="T75" fmla="*/ 162 h 204"/>
                <a:gd name="T76" fmla="*/ 55 w 204"/>
                <a:gd name="T77" fmla="*/ 155 h 204"/>
                <a:gd name="T78" fmla="*/ 85 w 204"/>
                <a:gd name="T79" fmla="*/ 176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04" h="204">
                  <a:moveTo>
                    <a:pt x="127" y="204"/>
                  </a:moveTo>
                  <a:cubicBezTo>
                    <a:pt x="79" y="204"/>
                    <a:pt x="79" y="204"/>
                    <a:pt x="79" y="204"/>
                  </a:cubicBezTo>
                  <a:cubicBezTo>
                    <a:pt x="76" y="204"/>
                    <a:pt x="73" y="201"/>
                    <a:pt x="73" y="198"/>
                  </a:cubicBezTo>
                  <a:cubicBezTo>
                    <a:pt x="73" y="180"/>
                    <a:pt x="73" y="180"/>
                    <a:pt x="73" y="180"/>
                  </a:cubicBezTo>
                  <a:cubicBezTo>
                    <a:pt x="65" y="177"/>
                    <a:pt x="57" y="173"/>
                    <a:pt x="50" y="167"/>
                  </a:cubicBezTo>
                  <a:cubicBezTo>
                    <a:pt x="34" y="176"/>
                    <a:pt x="34" y="176"/>
                    <a:pt x="34" y="176"/>
                  </a:cubicBezTo>
                  <a:cubicBezTo>
                    <a:pt x="31" y="177"/>
                    <a:pt x="28" y="176"/>
                    <a:pt x="26" y="173"/>
                  </a:cubicBezTo>
                  <a:cubicBezTo>
                    <a:pt x="2" y="132"/>
                    <a:pt x="2" y="132"/>
                    <a:pt x="2" y="132"/>
                  </a:cubicBezTo>
                  <a:cubicBezTo>
                    <a:pt x="0" y="129"/>
                    <a:pt x="1" y="125"/>
                    <a:pt x="4" y="124"/>
                  </a:cubicBezTo>
                  <a:cubicBezTo>
                    <a:pt x="19" y="115"/>
                    <a:pt x="19" y="115"/>
                    <a:pt x="19" y="115"/>
                  </a:cubicBezTo>
                  <a:cubicBezTo>
                    <a:pt x="19" y="111"/>
                    <a:pt x="18" y="106"/>
                    <a:pt x="18" y="102"/>
                  </a:cubicBezTo>
                  <a:cubicBezTo>
                    <a:pt x="18" y="97"/>
                    <a:pt x="19" y="93"/>
                    <a:pt x="19" y="88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3" y="79"/>
                    <a:pt x="2" y="78"/>
                    <a:pt x="2" y="76"/>
                  </a:cubicBezTo>
                  <a:cubicBezTo>
                    <a:pt x="1" y="74"/>
                    <a:pt x="1" y="73"/>
                    <a:pt x="2" y="71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8" y="27"/>
                    <a:pt x="32" y="26"/>
                    <a:pt x="34" y="28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7" y="30"/>
                    <a:pt x="65" y="26"/>
                    <a:pt x="73" y="23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2"/>
                    <a:pt x="76" y="0"/>
                    <a:pt x="79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1" y="0"/>
                    <a:pt x="133" y="2"/>
                    <a:pt x="133" y="6"/>
                  </a:cubicBezTo>
                  <a:cubicBezTo>
                    <a:pt x="133" y="23"/>
                    <a:pt x="133" y="23"/>
                    <a:pt x="133" y="23"/>
                  </a:cubicBezTo>
                  <a:cubicBezTo>
                    <a:pt x="142" y="26"/>
                    <a:pt x="149" y="31"/>
                    <a:pt x="156" y="36"/>
                  </a:cubicBezTo>
                  <a:cubicBezTo>
                    <a:pt x="170" y="28"/>
                    <a:pt x="170" y="28"/>
                    <a:pt x="170" y="28"/>
                  </a:cubicBezTo>
                  <a:cubicBezTo>
                    <a:pt x="172" y="27"/>
                    <a:pt x="173" y="27"/>
                    <a:pt x="175" y="27"/>
                  </a:cubicBezTo>
                  <a:cubicBezTo>
                    <a:pt x="177" y="27"/>
                    <a:pt x="178" y="28"/>
                    <a:pt x="179" y="30"/>
                  </a:cubicBezTo>
                  <a:cubicBezTo>
                    <a:pt x="203" y="71"/>
                    <a:pt x="203" y="71"/>
                    <a:pt x="203" y="71"/>
                  </a:cubicBezTo>
                  <a:cubicBezTo>
                    <a:pt x="204" y="74"/>
                    <a:pt x="203" y="78"/>
                    <a:pt x="200" y="80"/>
                  </a:cubicBezTo>
                  <a:cubicBezTo>
                    <a:pt x="185" y="88"/>
                    <a:pt x="185" y="88"/>
                    <a:pt x="185" y="88"/>
                  </a:cubicBezTo>
                  <a:cubicBezTo>
                    <a:pt x="186" y="93"/>
                    <a:pt x="186" y="97"/>
                    <a:pt x="186" y="102"/>
                  </a:cubicBezTo>
                  <a:cubicBezTo>
                    <a:pt x="186" y="106"/>
                    <a:pt x="186" y="111"/>
                    <a:pt x="185" y="115"/>
                  </a:cubicBezTo>
                  <a:cubicBezTo>
                    <a:pt x="201" y="124"/>
                    <a:pt x="201" y="124"/>
                    <a:pt x="201" y="124"/>
                  </a:cubicBezTo>
                  <a:cubicBezTo>
                    <a:pt x="203" y="125"/>
                    <a:pt x="204" y="129"/>
                    <a:pt x="203" y="132"/>
                  </a:cubicBezTo>
                  <a:cubicBezTo>
                    <a:pt x="179" y="173"/>
                    <a:pt x="179" y="173"/>
                    <a:pt x="179" y="173"/>
                  </a:cubicBezTo>
                  <a:cubicBezTo>
                    <a:pt x="178" y="175"/>
                    <a:pt x="177" y="176"/>
                    <a:pt x="175" y="176"/>
                  </a:cubicBezTo>
                  <a:cubicBezTo>
                    <a:pt x="174" y="177"/>
                    <a:pt x="172" y="176"/>
                    <a:pt x="171" y="176"/>
                  </a:cubicBezTo>
                  <a:cubicBezTo>
                    <a:pt x="156" y="167"/>
                    <a:pt x="156" y="167"/>
                    <a:pt x="156" y="167"/>
                  </a:cubicBezTo>
                  <a:cubicBezTo>
                    <a:pt x="149" y="173"/>
                    <a:pt x="142" y="177"/>
                    <a:pt x="133" y="180"/>
                  </a:cubicBezTo>
                  <a:cubicBezTo>
                    <a:pt x="133" y="198"/>
                    <a:pt x="133" y="198"/>
                    <a:pt x="133" y="198"/>
                  </a:cubicBezTo>
                  <a:cubicBezTo>
                    <a:pt x="133" y="201"/>
                    <a:pt x="131" y="204"/>
                    <a:pt x="127" y="204"/>
                  </a:cubicBezTo>
                  <a:close/>
                  <a:moveTo>
                    <a:pt x="85" y="192"/>
                  </a:moveTo>
                  <a:cubicBezTo>
                    <a:pt x="121" y="192"/>
                    <a:pt x="121" y="192"/>
                    <a:pt x="121" y="192"/>
                  </a:cubicBezTo>
                  <a:cubicBezTo>
                    <a:pt x="121" y="176"/>
                    <a:pt x="121" y="176"/>
                    <a:pt x="121" y="176"/>
                  </a:cubicBezTo>
                  <a:cubicBezTo>
                    <a:pt x="121" y="173"/>
                    <a:pt x="123" y="171"/>
                    <a:pt x="126" y="170"/>
                  </a:cubicBezTo>
                  <a:cubicBezTo>
                    <a:pt x="136" y="167"/>
                    <a:pt x="143" y="162"/>
                    <a:pt x="151" y="155"/>
                  </a:cubicBezTo>
                  <a:cubicBezTo>
                    <a:pt x="153" y="153"/>
                    <a:pt x="156" y="153"/>
                    <a:pt x="158" y="154"/>
                  </a:cubicBezTo>
                  <a:cubicBezTo>
                    <a:pt x="172" y="162"/>
                    <a:pt x="172" y="162"/>
                    <a:pt x="172" y="162"/>
                  </a:cubicBezTo>
                  <a:cubicBezTo>
                    <a:pt x="189" y="131"/>
                    <a:pt x="189" y="131"/>
                    <a:pt x="189" y="131"/>
                  </a:cubicBezTo>
                  <a:cubicBezTo>
                    <a:pt x="176" y="123"/>
                    <a:pt x="176" y="123"/>
                    <a:pt x="176" y="123"/>
                  </a:cubicBezTo>
                  <a:cubicBezTo>
                    <a:pt x="173" y="122"/>
                    <a:pt x="172" y="119"/>
                    <a:pt x="173" y="117"/>
                  </a:cubicBezTo>
                  <a:cubicBezTo>
                    <a:pt x="174" y="112"/>
                    <a:pt x="174" y="107"/>
                    <a:pt x="174" y="102"/>
                  </a:cubicBezTo>
                  <a:cubicBezTo>
                    <a:pt x="174" y="97"/>
                    <a:pt x="174" y="92"/>
                    <a:pt x="173" y="87"/>
                  </a:cubicBezTo>
                  <a:cubicBezTo>
                    <a:pt x="172" y="84"/>
                    <a:pt x="173" y="81"/>
                    <a:pt x="176" y="80"/>
                  </a:cubicBezTo>
                  <a:cubicBezTo>
                    <a:pt x="189" y="72"/>
                    <a:pt x="189" y="72"/>
                    <a:pt x="189" y="72"/>
                  </a:cubicBezTo>
                  <a:cubicBezTo>
                    <a:pt x="171" y="41"/>
                    <a:pt x="171" y="41"/>
                    <a:pt x="171" y="41"/>
                  </a:cubicBezTo>
                  <a:cubicBezTo>
                    <a:pt x="158" y="49"/>
                    <a:pt x="158" y="49"/>
                    <a:pt x="158" y="49"/>
                  </a:cubicBezTo>
                  <a:cubicBezTo>
                    <a:pt x="156" y="50"/>
                    <a:pt x="153" y="50"/>
                    <a:pt x="151" y="48"/>
                  </a:cubicBezTo>
                  <a:cubicBezTo>
                    <a:pt x="143" y="41"/>
                    <a:pt x="136" y="36"/>
                    <a:pt x="126" y="33"/>
                  </a:cubicBezTo>
                  <a:cubicBezTo>
                    <a:pt x="123" y="33"/>
                    <a:pt x="121" y="30"/>
                    <a:pt x="121" y="27"/>
                  </a:cubicBezTo>
                  <a:cubicBezTo>
                    <a:pt x="121" y="12"/>
                    <a:pt x="121" y="12"/>
                    <a:pt x="121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27"/>
                    <a:pt x="85" y="27"/>
                    <a:pt x="85" y="27"/>
                  </a:cubicBezTo>
                  <a:cubicBezTo>
                    <a:pt x="85" y="30"/>
                    <a:pt x="83" y="32"/>
                    <a:pt x="81" y="33"/>
                  </a:cubicBezTo>
                  <a:cubicBezTo>
                    <a:pt x="71" y="36"/>
                    <a:pt x="63" y="40"/>
                    <a:pt x="55" y="48"/>
                  </a:cubicBezTo>
                  <a:cubicBezTo>
                    <a:pt x="53" y="50"/>
                    <a:pt x="50" y="50"/>
                    <a:pt x="48" y="49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31" y="81"/>
                    <a:pt x="33" y="84"/>
                    <a:pt x="32" y="87"/>
                  </a:cubicBezTo>
                  <a:cubicBezTo>
                    <a:pt x="31" y="92"/>
                    <a:pt x="30" y="97"/>
                    <a:pt x="30" y="102"/>
                  </a:cubicBezTo>
                  <a:cubicBezTo>
                    <a:pt x="30" y="107"/>
                    <a:pt x="31" y="112"/>
                    <a:pt x="32" y="117"/>
                  </a:cubicBezTo>
                  <a:cubicBezTo>
                    <a:pt x="33" y="119"/>
                    <a:pt x="31" y="122"/>
                    <a:pt x="29" y="123"/>
                  </a:cubicBezTo>
                  <a:cubicBezTo>
                    <a:pt x="15" y="131"/>
                    <a:pt x="15" y="131"/>
                    <a:pt x="15" y="131"/>
                  </a:cubicBezTo>
                  <a:cubicBezTo>
                    <a:pt x="33" y="162"/>
                    <a:pt x="33" y="162"/>
                    <a:pt x="33" y="162"/>
                  </a:cubicBezTo>
                  <a:cubicBezTo>
                    <a:pt x="48" y="154"/>
                    <a:pt x="48" y="154"/>
                    <a:pt x="48" y="154"/>
                  </a:cubicBezTo>
                  <a:cubicBezTo>
                    <a:pt x="50" y="153"/>
                    <a:pt x="53" y="153"/>
                    <a:pt x="55" y="155"/>
                  </a:cubicBezTo>
                  <a:cubicBezTo>
                    <a:pt x="63" y="163"/>
                    <a:pt x="71" y="167"/>
                    <a:pt x="81" y="170"/>
                  </a:cubicBezTo>
                  <a:cubicBezTo>
                    <a:pt x="83" y="171"/>
                    <a:pt x="85" y="173"/>
                    <a:pt x="85" y="176"/>
                  </a:cubicBezTo>
                  <a:lnTo>
                    <a:pt x="85" y="1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140" name="Freeform 49">
              <a:extLst>
                <a:ext uri="{FF2B5EF4-FFF2-40B4-BE49-F238E27FC236}">
                  <a16:creationId xmlns:a16="http://schemas.microsoft.com/office/drawing/2014/main" id="{25703F0B-4AFB-1142-AB77-64647188DC7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57" y="439"/>
              <a:ext cx="176" cy="178"/>
            </a:xfrm>
            <a:custGeom>
              <a:avLst/>
              <a:gdLst>
                <a:gd name="T0" fmla="*/ 48 w 119"/>
                <a:gd name="T1" fmla="*/ 120 h 120"/>
                <a:gd name="T2" fmla="*/ 42 w 119"/>
                <a:gd name="T3" fmla="*/ 104 h 120"/>
                <a:gd name="T4" fmla="*/ 21 w 119"/>
                <a:gd name="T5" fmla="*/ 102 h 120"/>
                <a:gd name="T6" fmla="*/ 1 w 119"/>
                <a:gd name="T7" fmla="*/ 79 h 120"/>
                <a:gd name="T8" fmla="*/ 4 w 119"/>
                <a:gd name="T9" fmla="*/ 71 h 120"/>
                <a:gd name="T10" fmla="*/ 11 w 119"/>
                <a:gd name="T11" fmla="*/ 60 h 120"/>
                <a:gd name="T12" fmla="*/ 4 w 119"/>
                <a:gd name="T13" fmla="*/ 48 h 120"/>
                <a:gd name="T14" fmla="*/ 2 w 119"/>
                <a:gd name="T15" fmla="*/ 40 h 120"/>
                <a:gd name="T16" fmla="*/ 22 w 119"/>
                <a:gd name="T17" fmla="*/ 17 h 120"/>
                <a:gd name="T18" fmla="*/ 42 w 119"/>
                <a:gd name="T19" fmla="*/ 15 h 120"/>
                <a:gd name="T20" fmla="*/ 48 w 119"/>
                <a:gd name="T21" fmla="*/ 0 h 120"/>
                <a:gd name="T22" fmla="*/ 78 w 119"/>
                <a:gd name="T23" fmla="*/ 6 h 120"/>
                <a:gd name="T24" fmla="*/ 89 w 119"/>
                <a:gd name="T25" fmla="*/ 22 h 120"/>
                <a:gd name="T26" fmla="*/ 102 w 119"/>
                <a:gd name="T27" fmla="*/ 16 h 120"/>
                <a:gd name="T28" fmla="*/ 117 w 119"/>
                <a:gd name="T29" fmla="*/ 40 h 120"/>
                <a:gd name="T30" fmla="*/ 107 w 119"/>
                <a:gd name="T31" fmla="*/ 53 h 120"/>
                <a:gd name="T32" fmla="*/ 107 w 119"/>
                <a:gd name="T33" fmla="*/ 66 h 120"/>
                <a:gd name="T34" fmla="*/ 117 w 119"/>
                <a:gd name="T35" fmla="*/ 79 h 120"/>
                <a:gd name="T36" fmla="*/ 102 w 119"/>
                <a:gd name="T37" fmla="*/ 103 h 120"/>
                <a:gd name="T38" fmla="*/ 89 w 119"/>
                <a:gd name="T39" fmla="*/ 97 h 120"/>
                <a:gd name="T40" fmla="*/ 78 w 119"/>
                <a:gd name="T41" fmla="*/ 114 h 120"/>
                <a:gd name="T42" fmla="*/ 54 w 119"/>
                <a:gd name="T43" fmla="*/ 108 h 120"/>
                <a:gd name="T44" fmla="*/ 66 w 119"/>
                <a:gd name="T45" fmla="*/ 100 h 120"/>
                <a:gd name="T46" fmla="*/ 84 w 119"/>
                <a:gd name="T47" fmla="*/ 86 h 120"/>
                <a:gd name="T48" fmla="*/ 98 w 119"/>
                <a:gd name="T49" fmla="*/ 89 h 120"/>
                <a:gd name="T50" fmla="*/ 97 w 119"/>
                <a:gd name="T51" fmla="*/ 75 h 120"/>
                <a:gd name="T52" fmla="*/ 95 w 119"/>
                <a:gd name="T53" fmla="*/ 60 h 120"/>
                <a:gd name="T54" fmla="*/ 97 w 119"/>
                <a:gd name="T55" fmla="*/ 45 h 120"/>
                <a:gd name="T56" fmla="*/ 98 w 119"/>
                <a:gd name="T57" fmla="*/ 31 h 120"/>
                <a:gd name="T58" fmla="*/ 84 w 119"/>
                <a:gd name="T59" fmla="*/ 34 h 120"/>
                <a:gd name="T60" fmla="*/ 66 w 119"/>
                <a:gd name="T61" fmla="*/ 19 h 120"/>
                <a:gd name="T62" fmla="*/ 54 w 119"/>
                <a:gd name="T63" fmla="*/ 12 h 120"/>
                <a:gd name="T64" fmla="*/ 50 w 119"/>
                <a:gd name="T65" fmla="*/ 25 h 120"/>
                <a:gd name="T66" fmla="*/ 28 w 119"/>
                <a:gd name="T67" fmla="*/ 34 h 120"/>
                <a:gd name="T68" fmla="*/ 15 w 119"/>
                <a:gd name="T69" fmla="*/ 41 h 120"/>
                <a:gd name="T70" fmla="*/ 24 w 119"/>
                <a:gd name="T71" fmla="*/ 51 h 120"/>
                <a:gd name="T72" fmla="*/ 24 w 119"/>
                <a:gd name="T73" fmla="*/ 68 h 120"/>
                <a:gd name="T74" fmla="*/ 15 w 119"/>
                <a:gd name="T75" fmla="*/ 78 h 120"/>
                <a:gd name="T76" fmla="*/ 28 w 119"/>
                <a:gd name="T77" fmla="*/ 85 h 120"/>
                <a:gd name="T78" fmla="*/ 50 w 119"/>
                <a:gd name="T79" fmla="*/ 94 h 120"/>
                <a:gd name="T80" fmla="*/ 54 w 119"/>
                <a:gd name="T81" fmla="*/ 10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9" h="120">
                  <a:moveTo>
                    <a:pt x="72" y="120"/>
                  </a:moveTo>
                  <a:cubicBezTo>
                    <a:pt x="48" y="120"/>
                    <a:pt x="48" y="120"/>
                    <a:pt x="48" y="120"/>
                  </a:cubicBezTo>
                  <a:cubicBezTo>
                    <a:pt x="45" y="120"/>
                    <a:pt x="42" y="117"/>
                    <a:pt x="42" y="114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38" y="102"/>
                    <a:pt x="34" y="100"/>
                    <a:pt x="30" y="97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19" y="104"/>
                    <a:pt x="15" y="103"/>
                    <a:pt x="13" y="100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1" y="78"/>
                    <a:pt x="0" y="76"/>
                    <a:pt x="1" y="75"/>
                  </a:cubicBezTo>
                  <a:cubicBezTo>
                    <a:pt x="1" y="73"/>
                    <a:pt x="2" y="72"/>
                    <a:pt x="4" y="71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12" y="64"/>
                    <a:pt x="11" y="62"/>
                    <a:pt x="11" y="60"/>
                  </a:cubicBezTo>
                  <a:cubicBezTo>
                    <a:pt x="11" y="57"/>
                    <a:pt x="12" y="55"/>
                    <a:pt x="12" y="53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2" y="47"/>
                    <a:pt x="1" y="46"/>
                    <a:pt x="1" y="45"/>
                  </a:cubicBezTo>
                  <a:cubicBezTo>
                    <a:pt x="0" y="43"/>
                    <a:pt x="1" y="41"/>
                    <a:pt x="2" y="40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5" y="16"/>
                    <a:pt x="19" y="15"/>
                    <a:pt x="22" y="17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34" y="19"/>
                    <a:pt x="38" y="17"/>
                    <a:pt x="42" y="15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2" y="2"/>
                    <a:pt x="45" y="0"/>
                    <a:pt x="48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6" y="0"/>
                    <a:pt x="78" y="2"/>
                    <a:pt x="78" y="6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82" y="17"/>
                    <a:pt x="86" y="19"/>
                    <a:pt x="89" y="22"/>
                  </a:cubicBezTo>
                  <a:cubicBezTo>
                    <a:pt x="97" y="17"/>
                    <a:pt x="97" y="17"/>
                    <a:pt x="97" y="17"/>
                  </a:cubicBezTo>
                  <a:cubicBezTo>
                    <a:pt x="98" y="16"/>
                    <a:pt x="100" y="16"/>
                    <a:pt x="102" y="16"/>
                  </a:cubicBezTo>
                  <a:cubicBezTo>
                    <a:pt x="103" y="17"/>
                    <a:pt x="105" y="18"/>
                    <a:pt x="105" y="19"/>
                  </a:cubicBezTo>
                  <a:cubicBezTo>
                    <a:pt x="117" y="40"/>
                    <a:pt x="117" y="40"/>
                    <a:pt x="117" y="40"/>
                  </a:cubicBezTo>
                  <a:cubicBezTo>
                    <a:pt x="119" y="43"/>
                    <a:pt x="118" y="47"/>
                    <a:pt x="115" y="48"/>
                  </a:cubicBezTo>
                  <a:cubicBezTo>
                    <a:pt x="107" y="53"/>
                    <a:pt x="107" y="53"/>
                    <a:pt x="107" y="53"/>
                  </a:cubicBezTo>
                  <a:cubicBezTo>
                    <a:pt x="107" y="55"/>
                    <a:pt x="107" y="57"/>
                    <a:pt x="107" y="60"/>
                  </a:cubicBezTo>
                  <a:cubicBezTo>
                    <a:pt x="107" y="62"/>
                    <a:pt x="107" y="64"/>
                    <a:pt x="107" y="66"/>
                  </a:cubicBezTo>
                  <a:cubicBezTo>
                    <a:pt x="115" y="71"/>
                    <a:pt x="115" y="71"/>
                    <a:pt x="115" y="71"/>
                  </a:cubicBezTo>
                  <a:cubicBezTo>
                    <a:pt x="118" y="73"/>
                    <a:pt x="119" y="76"/>
                    <a:pt x="117" y="79"/>
                  </a:cubicBezTo>
                  <a:cubicBezTo>
                    <a:pt x="106" y="100"/>
                    <a:pt x="106" y="100"/>
                    <a:pt x="106" y="100"/>
                  </a:cubicBezTo>
                  <a:cubicBezTo>
                    <a:pt x="105" y="101"/>
                    <a:pt x="103" y="102"/>
                    <a:pt x="102" y="103"/>
                  </a:cubicBezTo>
                  <a:cubicBezTo>
                    <a:pt x="100" y="103"/>
                    <a:pt x="99" y="103"/>
                    <a:pt x="97" y="102"/>
                  </a:cubicBezTo>
                  <a:cubicBezTo>
                    <a:pt x="89" y="97"/>
                    <a:pt x="89" y="97"/>
                    <a:pt x="89" y="97"/>
                  </a:cubicBezTo>
                  <a:cubicBezTo>
                    <a:pt x="86" y="100"/>
                    <a:pt x="82" y="102"/>
                    <a:pt x="78" y="104"/>
                  </a:cubicBezTo>
                  <a:cubicBezTo>
                    <a:pt x="78" y="114"/>
                    <a:pt x="78" y="114"/>
                    <a:pt x="78" y="114"/>
                  </a:cubicBezTo>
                  <a:cubicBezTo>
                    <a:pt x="78" y="117"/>
                    <a:pt x="76" y="120"/>
                    <a:pt x="72" y="120"/>
                  </a:cubicBezTo>
                  <a:close/>
                  <a:moveTo>
                    <a:pt x="54" y="108"/>
                  </a:moveTo>
                  <a:cubicBezTo>
                    <a:pt x="66" y="108"/>
                    <a:pt x="66" y="108"/>
                    <a:pt x="66" y="108"/>
                  </a:cubicBezTo>
                  <a:cubicBezTo>
                    <a:pt x="66" y="100"/>
                    <a:pt x="66" y="100"/>
                    <a:pt x="66" y="100"/>
                  </a:cubicBezTo>
                  <a:cubicBezTo>
                    <a:pt x="66" y="97"/>
                    <a:pt x="68" y="95"/>
                    <a:pt x="70" y="94"/>
                  </a:cubicBezTo>
                  <a:cubicBezTo>
                    <a:pt x="76" y="93"/>
                    <a:pt x="80" y="90"/>
                    <a:pt x="84" y="86"/>
                  </a:cubicBezTo>
                  <a:cubicBezTo>
                    <a:pt x="86" y="84"/>
                    <a:pt x="89" y="84"/>
                    <a:pt x="92" y="85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97" y="75"/>
                    <a:pt x="97" y="75"/>
                    <a:pt x="97" y="75"/>
                  </a:cubicBezTo>
                  <a:cubicBezTo>
                    <a:pt x="95" y="73"/>
                    <a:pt x="94" y="71"/>
                    <a:pt x="94" y="68"/>
                  </a:cubicBezTo>
                  <a:cubicBezTo>
                    <a:pt x="95" y="65"/>
                    <a:pt x="95" y="62"/>
                    <a:pt x="95" y="60"/>
                  </a:cubicBezTo>
                  <a:cubicBezTo>
                    <a:pt x="95" y="57"/>
                    <a:pt x="95" y="54"/>
                    <a:pt x="94" y="51"/>
                  </a:cubicBezTo>
                  <a:cubicBezTo>
                    <a:pt x="94" y="49"/>
                    <a:pt x="95" y="46"/>
                    <a:pt x="97" y="45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89" y="36"/>
                    <a:pt x="86" y="35"/>
                    <a:pt x="84" y="34"/>
                  </a:cubicBezTo>
                  <a:cubicBezTo>
                    <a:pt x="80" y="30"/>
                    <a:pt x="76" y="27"/>
                    <a:pt x="70" y="25"/>
                  </a:cubicBezTo>
                  <a:cubicBezTo>
                    <a:pt x="68" y="24"/>
                    <a:pt x="66" y="22"/>
                    <a:pt x="66" y="19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54" y="12"/>
                    <a:pt x="54" y="12"/>
                    <a:pt x="54" y="12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22"/>
                    <a:pt x="53" y="24"/>
                    <a:pt x="50" y="25"/>
                  </a:cubicBezTo>
                  <a:cubicBezTo>
                    <a:pt x="44" y="27"/>
                    <a:pt x="39" y="30"/>
                    <a:pt x="35" y="34"/>
                  </a:cubicBezTo>
                  <a:cubicBezTo>
                    <a:pt x="33" y="35"/>
                    <a:pt x="30" y="36"/>
                    <a:pt x="28" y="34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4" y="46"/>
                    <a:pt x="25" y="49"/>
                    <a:pt x="24" y="51"/>
                  </a:cubicBezTo>
                  <a:cubicBezTo>
                    <a:pt x="24" y="54"/>
                    <a:pt x="23" y="57"/>
                    <a:pt x="23" y="60"/>
                  </a:cubicBezTo>
                  <a:cubicBezTo>
                    <a:pt x="23" y="62"/>
                    <a:pt x="24" y="65"/>
                    <a:pt x="24" y="68"/>
                  </a:cubicBezTo>
                  <a:cubicBezTo>
                    <a:pt x="25" y="71"/>
                    <a:pt x="24" y="73"/>
                    <a:pt x="22" y="75"/>
                  </a:cubicBezTo>
                  <a:cubicBezTo>
                    <a:pt x="15" y="78"/>
                    <a:pt x="15" y="78"/>
                    <a:pt x="15" y="78"/>
                  </a:cubicBezTo>
                  <a:cubicBezTo>
                    <a:pt x="21" y="89"/>
                    <a:pt x="21" y="89"/>
                    <a:pt x="21" y="89"/>
                  </a:cubicBezTo>
                  <a:cubicBezTo>
                    <a:pt x="28" y="85"/>
                    <a:pt x="28" y="85"/>
                    <a:pt x="28" y="85"/>
                  </a:cubicBezTo>
                  <a:cubicBezTo>
                    <a:pt x="30" y="84"/>
                    <a:pt x="33" y="84"/>
                    <a:pt x="35" y="86"/>
                  </a:cubicBezTo>
                  <a:cubicBezTo>
                    <a:pt x="39" y="89"/>
                    <a:pt x="44" y="92"/>
                    <a:pt x="50" y="94"/>
                  </a:cubicBezTo>
                  <a:cubicBezTo>
                    <a:pt x="53" y="95"/>
                    <a:pt x="54" y="97"/>
                    <a:pt x="54" y="100"/>
                  </a:cubicBezTo>
                  <a:lnTo>
                    <a:pt x="54" y="1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</p:grpSp>
      <p:grpSp>
        <p:nvGrpSpPr>
          <p:cNvPr id="141" name="Group 79">
            <a:extLst>
              <a:ext uri="{FF2B5EF4-FFF2-40B4-BE49-F238E27FC236}">
                <a16:creationId xmlns:a16="http://schemas.microsoft.com/office/drawing/2014/main" id="{F01FD265-4EA3-E648-9E9F-F7ED57259CE5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4608644" y="3186991"/>
            <a:ext cx="481666" cy="341462"/>
            <a:chOff x="3437" y="1784"/>
            <a:chExt cx="426" cy="302"/>
          </a:xfrm>
          <a:solidFill>
            <a:schemeClr val="accent1"/>
          </a:solidFill>
        </p:grpSpPr>
        <p:sp>
          <p:nvSpPr>
            <p:cNvPr id="142" name="Freeform 80">
              <a:extLst>
                <a:ext uri="{FF2B5EF4-FFF2-40B4-BE49-F238E27FC236}">
                  <a16:creationId xmlns:a16="http://schemas.microsoft.com/office/drawing/2014/main" id="{AD563135-6D41-B34F-8DBF-9789C1D2FC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14" y="1962"/>
              <a:ext cx="72" cy="70"/>
            </a:xfrm>
            <a:custGeom>
              <a:avLst/>
              <a:gdLst>
                <a:gd name="T0" fmla="*/ 24 w 48"/>
                <a:gd name="T1" fmla="*/ 48 h 48"/>
                <a:gd name="T2" fmla="*/ 0 w 48"/>
                <a:gd name="T3" fmla="*/ 24 h 48"/>
                <a:gd name="T4" fmla="*/ 24 w 48"/>
                <a:gd name="T5" fmla="*/ 0 h 48"/>
                <a:gd name="T6" fmla="*/ 48 w 48"/>
                <a:gd name="T7" fmla="*/ 24 h 48"/>
                <a:gd name="T8" fmla="*/ 24 w 48"/>
                <a:gd name="T9" fmla="*/ 48 h 48"/>
                <a:gd name="T10" fmla="*/ 24 w 48"/>
                <a:gd name="T11" fmla="*/ 12 h 48"/>
                <a:gd name="T12" fmla="*/ 12 w 48"/>
                <a:gd name="T13" fmla="*/ 24 h 48"/>
                <a:gd name="T14" fmla="*/ 24 w 48"/>
                <a:gd name="T15" fmla="*/ 36 h 48"/>
                <a:gd name="T16" fmla="*/ 36 w 48"/>
                <a:gd name="T17" fmla="*/ 24 h 48"/>
                <a:gd name="T18" fmla="*/ 24 w 48"/>
                <a:gd name="T19" fmla="*/ 1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24" y="48"/>
                  </a:moveTo>
                  <a:cubicBezTo>
                    <a:pt x="11" y="48"/>
                    <a:pt x="0" y="37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37" y="0"/>
                    <a:pt x="48" y="11"/>
                    <a:pt x="48" y="24"/>
                  </a:cubicBezTo>
                  <a:cubicBezTo>
                    <a:pt x="48" y="37"/>
                    <a:pt x="37" y="48"/>
                    <a:pt x="24" y="48"/>
                  </a:cubicBezTo>
                  <a:close/>
                  <a:moveTo>
                    <a:pt x="24" y="12"/>
                  </a:moveTo>
                  <a:cubicBezTo>
                    <a:pt x="18" y="12"/>
                    <a:pt x="12" y="17"/>
                    <a:pt x="12" y="24"/>
                  </a:cubicBezTo>
                  <a:cubicBezTo>
                    <a:pt x="12" y="30"/>
                    <a:pt x="18" y="36"/>
                    <a:pt x="24" y="36"/>
                  </a:cubicBezTo>
                  <a:cubicBezTo>
                    <a:pt x="31" y="36"/>
                    <a:pt x="36" y="30"/>
                    <a:pt x="36" y="24"/>
                  </a:cubicBezTo>
                  <a:cubicBezTo>
                    <a:pt x="36" y="17"/>
                    <a:pt x="31" y="12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j-lt"/>
              </a:endParaRPr>
            </a:p>
          </p:txBody>
        </p:sp>
        <p:sp>
          <p:nvSpPr>
            <p:cNvPr id="143" name="Freeform 81">
              <a:extLst>
                <a:ext uri="{FF2B5EF4-FFF2-40B4-BE49-F238E27FC236}">
                  <a16:creationId xmlns:a16="http://schemas.microsoft.com/office/drawing/2014/main" id="{8E14FF8C-207B-F447-B912-AC19E0458359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9" y="1880"/>
              <a:ext cx="108" cy="107"/>
            </a:xfrm>
            <a:custGeom>
              <a:avLst/>
              <a:gdLst>
                <a:gd name="T0" fmla="*/ 7 w 73"/>
                <a:gd name="T1" fmla="*/ 72 h 72"/>
                <a:gd name="T2" fmla="*/ 3 w 73"/>
                <a:gd name="T3" fmla="*/ 70 h 72"/>
                <a:gd name="T4" fmla="*/ 3 w 73"/>
                <a:gd name="T5" fmla="*/ 62 h 72"/>
                <a:gd name="T6" fmla="*/ 62 w 73"/>
                <a:gd name="T7" fmla="*/ 2 h 72"/>
                <a:gd name="T8" fmla="*/ 71 w 73"/>
                <a:gd name="T9" fmla="*/ 2 h 72"/>
                <a:gd name="T10" fmla="*/ 71 w 73"/>
                <a:gd name="T11" fmla="*/ 11 h 72"/>
                <a:gd name="T12" fmla="*/ 11 w 73"/>
                <a:gd name="T13" fmla="*/ 70 h 72"/>
                <a:gd name="T14" fmla="*/ 7 w 73"/>
                <a:gd name="T1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" h="72">
                  <a:moveTo>
                    <a:pt x="7" y="72"/>
                  </a:moveTo>
                  <a:cubicBezTo>
                    <a:pt x="5" y="72"/>
                    <a:pt x="4" y="72"/>
                    <a:pt x="3" y="70"/>
                  </a:cubicBezTo>
                  <a:cubicBezTo>
                    <a:pt x="0" y="68"/>
                    <a:pt x="0" y="64"/>
                    <a:pt x="3" y="62"/>
                  </a:cubicBezTo>
                  <a:cubicBezTo>
                    <a:pt x="62" y="2"/>
                    <a:pt x="62" y="2"/>
                    <a:pt x="62" y="2"/>
                  </a:cubicBezTo>
                  <a:cubicBezTo>
                    <a:pt x="64" y="0"/>
                    <a:pt x="68" y="0"/>
                    <a:pt x="71" y="2"/>
                  </a:cubicBezTo>
                  <a:cubicBezTo>
                    <a:pt x="73" y="5"/>
                    <a:pt x="73" y="9"/>
                    <a:pt x="71" y="11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10" y="72"/>
                    <a:pt x="9" y="72"/>
                    <a:pt x="7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j-lt"/>
              </a:endParaRPr>
            </a:p>
          </p:txBody>
        </p:sp>
        <p:sp>
          <p:nvSpPr>
            <p:cNvPr id="144" name="Freeform 82">
              <a:extLst>
                <a:ext uri="{FF2B5EF4-FFF2-40B4-BE49-F238E27FC236}">
                  <a16:creationId xmlns:a16="http://schemas.microsoft.com/office/drawing/2014/main" id="{D89E874B-0787-064A-B6EE-771B86487C5E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2" y="1997"/>
              <a:ext cx="54" cy="18"/>
            </a:xfrm>
            <a:custGeom>
              <a:avLst/>
              <a:gdLst>
                <a:gd name="T0" fmla="*/ 30 w 36"/>
                <a:gd name="T1" fmla="*/ 12 h 12"/>
                <a:gd name="T2" fmla="*/ 6 w 36"/>
                <a:gd name="T3" fmla="*/ 12 h 12"/>
                <a:gd name="T4" fmla="*/ 0 w 36"/>
                <a:gd name="T5" fmla="*/ 6 h 12"/>
                <a:gd name="T6" fmla="*/ 6 w 36"/>
                <a:gd name="T7" fmla="*/ 0 h 12"/>
                <a:gd name="T8" fmla="*/ 30 w 36"/>
                <a:gd name="T9" fmla="*/ 0 h 12"/>
                <a:gd name="T10" fmla="*/ 36 w 36"/>
                <a:gd name="T11" fmla="*/ 6 h 12"/>
                <a:gd name="T12" fmla="*/ 30 w 36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2">
                  <a:moveTo>
                    <a:pt x="30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4" y="0"/>
                    <a:pt x="36" y="3"/>
                    <a:pt x="36" y="6"/>
                  </a:cubicBezTo>
                  <a:cubicBezTo>
                    <a:pt x="36" y="9"/>
                    <a:pt x="34" y="12"/>
                    <a:pt x="3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j-lt"/>
              </a:endParaRPr>
            </a:p>
          </p:txBody>
        </p:sp>
        <p:sp>
          <p:nvSpPr>
            <p:cNvPr id="145" name="Freeform 83">
              <a:extLst>
                <a:ext uri="{FF2B5EF4-FFF2-40B4-BE49-F238E27FC236}">
                  <a16:creationId xmlns:a16="http://schemas.microsoft.com/office/drawing/2014/main" id="{B0BBC9BB-9478-DD40-9544-993DEB7E0F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4" y="1997"/>
              <a:ext cx="54" cy="18"/>
            </a:xfrm>
            <a:custGeom>
              <a:avLst/>
              <a:gdLst>
                <a:gd name="T0" fmla="*/ 30 w 36"/>
                <a:gd name="T1" fmla="*/ 12 h 12"/>
                <a:gd name="T2" fmla="*/ 6 w 36"/>
                <a:gd name="T3" fmla="*/ 12 h 12"/>
                <a:gd name="T4" fmla="*/ 0 w 36"/>
                <a:gd name="T5" fmla="*/ 6 h 12"/>
                <a:gd name="T6" fmla="*/ 6 w 36"/>
                <a:gd name="T7" fmla="*/ 0 h 12"/>
                <a:gd name="T8" fmla="*/ 30 w 36"/>
                <a:gd name="T9" fmla="*/ 0 h 12"/>
                <a:gd name="T10" fmla="*/ 36 w 36"/>
                <a:gd name="T11" fmla="*/ 6 h 12"/>
                <a:gd name="T12" fmla="*/ 30 w 36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2">
                  <a:moveTo>
                    <a:pt x="30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4" y="0"/>
                    <a:pt x="36" y="3"/>
                    <a:pt x="36" y="6"/>
                  </a:cubicBezTo>
                  <a:cubicBezTo>
                    <a:pt x="36" y="9"/>
                    <a:pt x="34" y="12"/>
                    <a:pt x="3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j-lt"/>
              </a:endParaRPr>
            </a:p>
          </p:txBody>
        </p:sp>
        <p:sp>
          <p:nvSpPr>
            <p:cNvPr id="146" name="Freeform 84">
              <a:extLst>
                <a:ext uri="{FF2B5EF4-FFF2-40B4-BE49-F238E27FC236}">
                  <a16:creationId xmlns:a16="http://schemas.microsoft.com/office/drawing/2014/main" id="{52E27719-BDA4-694D-83C1-C827D694BDD0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4" y="1922"/>
              <a:ext cx="52" cy="32"/>
            </a:xfrm>
            <a:custGeom>
              <a:avLst/>
              <a:gdLst>
                <a:gd name="T0" fmla="*/ 6 w 35"/>
                <a:gd name="T1" fmla="*/ 22 h 22"/>
                <a:gd name="T2" fmla="*/ 1 w 35"/>
                <a:gd name="T3" fmla="*/ 19 h 22"/>
                <a:gd name="T4" fmla="*/ 4 w 35"/>
                <a:gd name="T5" fmla="*/ 11 h 22"/>
                <a:gd name="T6" fmla="*/ 26 w 35"/>
                <a:gd name="T7" fmla="*/ 2 h 22"/>
                <a:gd name="T8" fmla="*/ 34 w 35"/>
                <a:gd name="T9" fmla="*/ 5 h 22"/>
                <a:gd name="T10" fmla="*/ 31 w 35"/>
                <a:gd name="T11" fmla="*/ 13 h 22"/>
                <a:gd name="T12" fmla="*/ 9 w 35"/>
                <a:gd name="T13" fmla="*/ 22 h 22"/>
                <a:gd name="T14" fmla="*/ 6 w 35"/>
                <a:gd name="T1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22">
                  <a:moveTo>
                    <a:pt x="6" y="22"/>
                  </a:moveTo>
                  <a:cubicBezTo>
                    <a:pt x="4" y="22"/>
                    <a:pt x="2" y="21"/>
                    <a:pt x="1" y="19"/>
                  </a:cubicBezTo>
                  <a:cubicBezTo>
                    <a:pt x="0" y="16"/>
                    <a:pt x="1" y="12"/>
                    <a:pt x="4" y="11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9" y="0"/>
                    <a:pt x="33" y="2"/>
                    <a:pt x="34" y="5"/>
                  </a:cubicBezTo>
                  <a:cubicBezTo>
                    <a:pt x="35" y="8"/>
                    <a:pt x="34" y="11"/>
                    <a:pt x="31" y="13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8" y="22"/>
                    <a:pt x="7" y="22"/>
                    <a:pt x="6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j-lt"/>
              </a:endParaRPr>
            </a:p>
          </p:txBody>
        </p:sp>
        <p:sp>
          <p:nvSpPr>
            <p:cNvPr id="147" name="Freeform 85">
              <a:extLst>
                <a:ext uri="{FF2B5EF4-FFF2-40B4-BE49-F238E27FC236}">
                  <a16:creationId xmlns:a16="http://schemas.microsoft.com/office/drawing/2014/main" id="{FF113834-5F02-6A41-9F8F-FFF2D91F562A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1" y="1832"/>
              <a:ext cx="34" cy="51"/>
            </a:xfrm>
            <a:custGeom>
              <a:avLst/>
              <a:gdLst>
                <a:gd name="T0" fmla="*/ 7 w 23"/>
                <a:gd name="T1" fmla="*/ 35 h 35"/>
                <a:gd name="T2" fmla="*/ 4 w 23"/>
                <a:gd name="T3" fmla="*/ 34 h 35"/>
                <a:gd name="T4" fmla="*/ 1 w 23"/>
                <a:gd name="T5" fmla="*/ 26 h 35"/>
                <a:gd name="T6" fmla="*/ 10 w 23"/>
                <a:gd name="T7" fmla="*/ 4 h 35"/>
                <a:gd name="T8" fmla="*/ 18 w 23"/>
                <a:gd name="T9" fmla="*/ 1 h 35"/>
                <a:gd name="T10" fmla="*/ 21 w 23"/>
                <a:gd name="T11" fmla="*/ 9 h 35"/>
                <a:gd name="T12" fmla="*/ 12 w 23"/>
                <a:gd name="T13" fmla="*/ 31 h 35"/>
                <a:gd name="T14" fmla="*/ 7 w 23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35">
                  <a:moveTo>
                    <a:pt x="7" y="35"/>
                  </a:moveTo>
                  <a:cubicBezTo>
                    <a:pt x="6" y="35"/>
                    <a:pt x="5" y="35"/>
                    <a:pt x="4" y="34"/>
                  </a:cubicBezTo>
                  <a:cubicBezTo>
                    <a:pt x="1" y="33"/>
                    <a:pt x="0" y="29"/>
                    <a:pt x="1" y="2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2" y="1"/>
                    <a:pt x="15" y="0"/>
                    <a:pt x="18" y="1"/>
                  </a:cubicBezTo>
                  <a:cubicBezTo>
                    <a:pt x="21" y="2"/>
                    <a:pt x="23" y="6"/>
                    <a:pt x="21" y="9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1" y="33"/>
                    <a:pt x="9" y="35"/>
                    <a:pt x="7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j-lt"/>
              </a:endParaRPr>
            </a:p>
          </p:txBody>
        </p:sp>
        <p:sp>
          <p:nvSpPr>
            <p:cNvPr id="148" name="Freeform 86">
              <a:extLst>
                <a:ext uri="{FF2B5EF4-FFF2-40B4-BE49-F238E27FC236}">
                  <a16:creationId xmlns:a16="http://schemas.microsoft.com/office/drawing/2014/main" id="{1F6BA6DB-8682-D240-BADC-571C01985129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1" y="1820"/>
              <a:ext cx="18" cy="53"/>
            </a:xfrm>
            <a:custGeom>
              <a:avLst/>
              <a:gdLst>
                <a:gd name="T0" fmla="*/ 6 w 12"/>
                <a:gd name="T1" fmla="*/ 36 h 36"/>
                <a:gd name="T2" fmla="*/ 0 w 12"/>
                <a:gd name="T3" fmla="*/ 30 h 36"/>
                <a:gd name="T4" fmla="*/ 0 w 12"/>
                <a:gd name="T5" fmla="*/ 6 h 36"/>
                <a:gd name="T6" fmla="*/ 6 w 12"/>
                <a:gd name="T7" fmla="*/ 0 h 36"/>
                <a:gd name="T8" fmla="*/ 12 w 12"/>
                <a:gd name="T9" fmla="*/ 6 h 36"/>
                <a:gd name="T10" fmla="*/ 12 w 12"/>
                <a:gd name="T11" fmla="*/ 30 h 36"/>
                <a:gd name="T12" fmla="*/ 6 w 12"/>
                <a:gd name="T1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36">
                  <a:moveTo>
                    <a:pt x="6" y="36"/>
                  </a:moveTo>
                  <a:cubicBezTo>
                    <a:pt x="3" y="36"/>
                    <a:pt x="0" y="33"/>
                    <a:pt x="0" y="3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" y="0"/>
                    <a:pt x="12" y="3"/>
                    <a:pt x="12" y="6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3"/>
                    <a:pt x="10" y="36"/>
                    <a:pt x="6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j-lt"/>
              </a:endParaRPr>
            </a:p>
          </p:txBody>
        </p:sp>
        <p:sp>
          <p:nvSpPr>
            <p:cNvPr id="149" name="Freeform 87">
              <a:extLst>
                <a:ext uri="{FF2B5EF4-FFF2-40B4-BE49-F238E27FC236}">
                  <a16:creationId xmlns:a16="http://schemas.microsoft.com/office/drawing/2014/main" id="{FE697EC8-E5DA-6C49-A676-2F10E8AEA48A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6" y="1832"/>
              <a:ext cx="34" cy="51"/>
            </a:xfrm>
            <a:custGeom>
              <a:avLst/>
              <a:gdLst>
                <a:gd name="T0" fmla="*/ 16 w 23"/>
                <a:gd name="T1" fmla="*/ 35 h 35"/>
                <a:gd name="T2" fmla="*/ 10 w 23"/>
                <a:gd name="T3" fmla="*/ 31 h 35"/>
                <a:gd name="T4" fmla="*/ 1 w 23"/>
                <a:gd name="T5" fmla="*/ 9 h 35"/>
                <a:gd name="T6" fmla="*/ 4 w 23"/>
                <a:gd name="T7" fmla="*/ 1 h 35"/>
                <a:gd name="T8" fmla="*/ 12 w 23"/>
                <a:gd name="T9" fmla="*/ 4 h 35"/>
                <a:gd name="T10" fmla="*/ 21 w 23"/>
                <a:gd name="T11" fmla="*/ 26 h 35"/>
                <a:gd name="T12" fmla="*/ 18 w 23"/>
                <a:gd name="T13" fmla="*/ 34 h 35"/>
                <a:gd name="T14" fmla="*/ 16 w 23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35">
                  <a:moveTo>
                    <a:pt x="16" y="35"/>
                  </a:moveTo>
                  <a:cubicBezTo>
                    <a:pt x="13" y="35"/>
                    <a:pt x="11" y="33"/>
                    <a:pt x="10" y="31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6"/>
                    <a:pt x="1" y="2"/>
                    <a:pt x="4" y="1"/>
                  </a:cubicBezTo>
                  <a:cubicBezTo>
                    <a:pt x="7" y="0"/>
                    <a:pt x="11" y="1"/>
                    <a:pt x="12" y="4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3" y="29"/>
                    <a:pt x="21" y="33"/>
                    <a:pt x="18" y="34"/>
                  </a:cubicBezTo>
                  <a:cubicBezTo>
                    <a:pt x="17" y="35"/>
                    <a:pt x="17" y="35"/>
                    <a:pt x="16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j-lt"/>
              </a:endParaRPr>
            </a:p>
          </p:txBody>
        </p:sp>
        <p:sp>
          <p:nvSpPr>
            <p:cNvPr id="150" name="Freeform 88">
              <a:extLst>
                <a:ext uri="{FF2B5EF4-FFF2-40B4-BE49-F238E27FC236}">
                  <a16:creationId xmlns:a16="http://schemas.microsoft.com/office/drawing/2014/main" id="{12D6C954-2EF3-BD42-BFB7-359D0D4F6A5C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1" y="1869"/>
              <a:ext cx="45" cy="42"/>
            </a:xfrm>
            <a:custGeom>
              <a:avLst/>
              <a:gdLst>
                <a:gd name="T0" fmla="*/ 24 w 30"/>
                <a:gd name="T1" fmla="*/ 29 h 29"/>
                <a:gd name="T2" fmla="*/ 19 w 30"/>
                <a:gd name="T3" fmla="*/ 27 h 29"/>
                <a:gd name="T4" fmla="*/ 2 w 30"/>
                <a:gd name="T5" fmla="*/ 10 h 29"/>
                <a:gd name="T6" fmla="*/ 2 w 30"/>
                <a:gd name="T7" fmla="*/ 2 h 29"/>
                <a:gd name="T8" fmla="*/ 11 w 30"/>
                <a:gd name="T9" fmla="*/ 2 h 29"/>
                <a:gd name="T10" fmla="*/ 28 w 30"/>
                <a:gd name="T11" fmla="*/ 19 h 29"/>
                <a:gd name="T12" fmla="*/ 28 w 30"/>
                <a:gd name="T13" fmla="*/ 27 h 29"/>
                <a:gd name="T14" fmla="*/ 24 w 30"/>
                <a:gd name="T1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29">
                  <a:moveTo>
                    <a:pt x="24" y="29"/>
                  </a:moveTo>
                  <a:cubicBezTo>
                    <a:pt x="22" y="29"/>
                    <a:pt x="21" y="29"/>
                    <a:pt x="19" y="27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8"/>
                    <a:pt x="0" y="4"/>
                    <a:pt x="2" y="2"/>
                  </a:cubicBezTo>
                  <a:cubicBezTo>
                    <a:pt x="5" y="0"/>
                    <a:pt x="9" y="0"/>
                    <a:pt x="11" y="2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30" y="21"/>
                    <a:pt x="30" y="25"/>
                    <a:pt x="28" y="27"/>
                  </a:cubicBezTo>
                  <a:cubicBezTo>
                    <a:pt x="27" y="29"/>
                    <a:pt x="25" y="29"/>
                    <a:pt x="24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j-lt"/>
              </a:endParaRPr>
            </a:p>
          </p:txBody>
        </p:sp>
        <p:sp>
          <p:nvSpPr>
            <p:cNvPr id="151" name="Freeform 89">
              <a:extLst>
                <a:ext uri="{FF2B5EF4-FFF2-40B4-BE49-F238E27FC236}">
                  <a16:creationId xmlns:a16="http://schemas.microsoft.com/office/drawing/2014/main" id="{A35B7786-D1F2-4549-A514-FD155D87A266}"/>
                </a:ext>
              </a:extLst>
            </p:cNvPr>
            <p:cNvSpPr>
              <a:spLocks/>
            </p:cNvSpPr>
            <p:nvPr/>
          </p:nvSpPr>
          <p:spPr bwMode="auto">
            <a:xfrm>
              <a:off x="3484" y="1922"/>
              <a:ext cx="54" cy="32"/>
            </a:xfrm>
            <a:custGeom>
              <a:avLst/>
              <a:gdLst>
                <a:gd name="T0" fmla="*/ 29 w 36"/>
                <a:gd name="T1" fmla="*/ 22 h 22"/>
                <a:gd name="T2" fmla="*/ 27 w 36"/>
                <a:gd name="T3" fmla="*/ 22 h 22"/>
                <a:gd name="T4" fmla="*/ 5 w 36"/>
                <a:gd name="T5" fmla="*/ 13 h 22"/>
                <a:gd name="T6" fmla="*/ 1 w 36"/>
                <a:gd name="T7" fmla="*/ 5 h 22"/>
                <a:gd name="T8" fmla="*/ 9 w 36"/>
                <a:gd name="T9" fmla="*/ 2 h 22"/>
                <a:gd name="T10" fmla="*/ 31 w 36"/>
                <a:gd name="T11" fmla="*/ 11 h 22"/>
                <a:gd name="T12" fmla="*/ 35 w 36"/>
                <a:gd name="T13" fmla="*/ 19 h 22"/>
                <a:gd name="T14" fmla="*/ 29 w 36"/>
                <a:gd name="T1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22">
                  <a:moveTo>
                    <a:pt x="29" y="22"/>
                  </a:moveTo>
                  <a:cubicBezTo>
                    <a:pt x="28" y="22"/>
                    <a:pt x="28" y="22"/>
                    <a:pt x="27" y="2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2" y="11"/>
                    <a:pt x="0" y="8"/>
                    <a:pt x="1" y="5"/>
                  </a:cubicBezTo>
                  <a:cubicBezTo>
                    <a:pt x="3" y="2"/>
                    <a:pt x="6" y="0"/>
                    <a:pt x="9" y="2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4" y="12"/>
                    <a:pt x="36" y="16"/>
                    <a:pt x="35" y="19"/>
                  </a:cubicBezTo>
                  <a:cubicBezTo>
                    <a:pt x="34" y="21"/>
                    <a:pt x="31" y="22"/>
                    <a:pt x="29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j-lt"/>
              </a:endParaRPr>
            </a:p>
          </p:txBody>
        </p:sp>
        <p:sp>
          <p:nvSpPr>
            <p:cNvPr id="152" name="Freeform 90">
              <a:extLst>
                <a:ext uri="{FF2B5EF4-FFF2-40B4-BE49-F238E27FC236}">
                  <a16:creationId xmlns:a16="http://schemas.microsoft.com/office/drawing/2014/main" id="{184AEB09-EB08-604B-AC9C-43039EE91D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37" y="1784"/>
              <a:ext cx="426" cy="302"/>
            </a:xfrm>
            <a:custGeom>
              <a:avLst/>
              <a:gdLst>
                <a:gd name="T0" fmla="*/ 282 w 288"/>
                <a:gd name="T1" fmla="*/ 204 h 204"/>
                <a:gd name="T2" fmla="*/ 6 w 288"/>
                <a:gd name="T3" fmla="*/ 204 h 204"/>
                <a:gd name="T4" fmla="*/ 0 w 288"/>
                <a:gd name="T5" fmla="*/ 198 h 204"/>
                <a:gd name="T6" fmla="*/ 0 w 288"/>
                <a:gd name="T7" fmla="*/ 144 h 204"/>
                <a:gd name="T8" fmla="*/ 144 w 288"/>
                <a:gd name="T9" fmla="*/ 0 h 204"/>
                <a:gd name="T10" fmla="*/ 288 w 288"/>
                <a:gd name="T11" fmla="*/ 144 h 204"/>
                <a:gd name="T12" fmla="*/ 288 w 288"/>
                <a:gd name="T13" fmla="*/ 198 h 204"/>
                <a:gd name="T14" fmla="*/ 282 w 288"/>
                <a:gd name="T15" fmla="*/ 204 h 204"/>
                <a:gd name="T16" fmla="*/ 12 w 288"/>
                <a:gd name="T17" fmla="*/ 192 h 204"/>
                <a:gd name="T18" fmla="*/ 276 w 288"/>
                <a:gd name="T19" fmla="*/ 192 h 204"/>
                <a:gd name="T20" fmla="*/ 276 w 288"/>
                <a:gd name="T21" fmla="*/ 144 h 204"/>
                <a:gd name="T22" fmla="*/ 144 w 288"/>
                <a:gd name="T23" fmla="*/ 12 h 204"/>
                <a:gd name="T24" fmla="*/ 12 w 288"/>
                <a:gd name="T25" fmla="*/ 144 h 204"/>
                <a:gd name="T26" fmla="*/ 12 w 288"/>
                <a:gd name="T27" fmla="*/ 19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8" h="204">
                  <a:moveTo>
                    <a:pt x="282" y="204"/>
                  </a:moveTo>
                  <a:cubicBezTo>
                    <a:pt x="6" y="204"/>
                    <a:pt x="6" y="204"/>
                    <a:pt x="6" y="204"/>
                  </a:cubicBezTo>
                  <a:cubicBezTo>
                    <a:pt x="3" y="204"/>
                    <a:pt x="0" y="201"/>
                    <a:pt x="0" y="198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64"/>
                    <a:pt x="65" y="0"/>
                    <a:pt x="144" y="0"/>
                  </a:cubicBezTo>
                  <a:cubicBezTo>
                    <a:pt x="224" y="0"/>
                    <a:pt x="288" y="64"/>
                    <a:pt x="288" y="144"/>
                  </a:cubicBezTo>
                  <a:cubicBezTo>
                    <a:pt x="288" y="198"/>
                    <a:pt x="288" y="198"/>
                    <a:pt x="288" y="198"/>
                  </a:cubicBezTo>
                  <a:cubicBezTo>
                    <a:pt x="288" y="201"/>
                    <a:pt x="286" y="204"/>
                    <a:pt x="282" y="204"/>
                  </a:cubicBezTo>
                  <a:close/>
                  <a:moveTo>
                    <a:pt x="12" y="192"/>
                  </a:moveTo>
                  <a:cubicBezTo>
                    <a:pt x="276" y="192"/>
                    <a:pt x="276" y="192"/>
                    <a:pt x="276" y="192"/>
                  </a:cubicBezTo>
                  <a:cubicBezTo>
                    <a:pt x="276" y="144"/>
                    <a:pt x="276" y="144"/>
                    <a:pt x="276" y="144"/>
                  </a:cubicBezTo>
                  <a:cubicBezTo>
                    <a:pt x="276" y="71"/>
                    <a:pt x="217" y="12"/>
                    <a:pt x="144" y="12"/>
                  </a:cubicBezTo>
                  <a:cubicBezTo>
                    <a:pt x="71" y="12"/>
                    <a:pt x="12" y="71"/>
                    <a:pt x="12" y="144"/>
                  </a:cubicBezTo>
                  <a:lnTo>
                    <a:pt x="12" y="1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j-lt"/>
              </a:endParaRPr>
            </a:p>
          </p:txBody>
        </p:sp>
      </p:grpSp>
      <p:grpSp>
        <p:nvGrpSpPr>
          <p:cNvPr id="153" name="Group 59">
            <a:extLst>
              <a:ext uri="{FF2B5EF4-FFF2-40B4-BE49-F238E27FC236}">
                <a16:creationId xmlns:a16="http://schemas.microsoft.com/office/drawing/2014/main" id="{892D387B-5AA1-8044-8D45-614FDCB30B66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2075617" y="3217044"/>
            <a:ext cx="466978" cy="281356"/>
            <a:chOff x="6554" y="532"/>
            <a:chExt cx="400" cy="241"/>
          </a:xfrm>
          <a:solidFill>
            <a:schemeClr val="accent1"/>
          </a:solidFill>
        </p:grpSpPr>
        <p:sp>
          <p:nvSpPr>
            <p:cNvPr id="154" name="Freeform 60">
              <a:extLst>
                <a:ext uri="{FF2B5EF4-FFF2-40B4-BE49-F238E27FC236}">
                  <a16:creationId xmlns:a16="http://schemas.microsoft.com/office/drawing/2014/main" id="{CA82DAE1-B4D6-1142-8988-789C66AB55DB}"/>
                </a:ext>
              </a:extLst>
            </p:cNvPr>
            <p:cNvSpPr>
              <a:spLocks/>
            </p:cNvSpPr>
            <p:nvPr/>
          </p:nvSpPr>
          <p:spPr bwMode="auto">
            <a:xfrm>
              <a:off x="6554" y="532"/>
              <a:ext cx="400" cy="241"/>
            </a:xfrm>
            <a:custGeom>
              <a:avLst/>
              <a:gdLst>
                <a:gd name="T0" fmla="*/ 6 w 271"/>
                <a:gd name="T1" fmla="*/ 163 h 163"/>
                <a:gd name="T2" fmla="*/ 2 w 271"/>
                <a:gd name="T3" fmla="*/ 161 h 163"/>
                <a:gd name="T4" fmla="*/ 2 w 271"/>
                <a:gd name="T5" fmla="*/ 153 h 163"/>
                <a:gd name="T6" fmla="*/ 98 w 271"/>
                <a:gd name="T7" fmla="*/ 45 h 163"/>
                <a:gd name="T8" fmla="*/ 106 w 271"/>
                <a:gd name="T9" fmla="*/ 44 h 163"/>
                <a:gd name="T10" fmla="*/ 174 w 271"/>
                <a:gd name="T11" fmla="*/ 100 h 163"/>
                <a:gd name="T12" fmla="*/ 260 w 271"/>
                <a:gd name="T13" fmla="*/ 3 h 163"/>
                <a:gd name="T14" fmla="*/ 268 w 271"/>
                <a:gd name="T15" fmla="*/ 2 h 163"/>
                <a:gd name="T16" fmla="*/ 269 w 271"/>
                <a:gd name="T17" fmla="*/ 11 h 163"/>
                <a:gd name="T18" fmla="*/ 179 w 271"/>
                <a:gd name="T19" fmla="*/ 113 h 163"/>
                <a:gd name="T20" fmla="*/ 171 w 271"/>
                <a:gd name="T21" fmla="*/ 113 h 163"/>
                <a:gd name="T22" fmla="*/ 103 w 271"/>
                <a:gd name="T23" fmla="*/ 57 h 163"/>
                <a:gd name="T24" fmla="*/ 11 w 271"/>
                <a:gd name="T25" fmla="*/ 161 h 163"/>
                <a:gd name="T26" fmla="*/ 6 w 271"/>
                <a:gd name="T27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1" h="163">
                  <a:moveTo>
                    <a:pt x="6" y="163"/>
                  </a:moveTo>
                  <a:cubicBezTo>
                    <a:pt x="5" y="163"/>
                    <a:pt x="4" y="162"/>
                    <a:pt x="2" y="161"/>
                  </a:cubicBezTo>
                  <a:cubicBezTo>
                    <a:pt x="0" y="159"/>
                    <a:pt x="0" y="155"/>
                    <a:pt x="2" y="153"/>
                  </a:cubicBezTo>
                  <a:cubicBezTo>
                    <a:pt x="98" y="45"/>
                    <a:pt x="98" y="45"/>
                    <a:pt x="98" y="45"/>
                  </a:cubicBezTo>
                  <a:cubicBezTo>
                    <a:pt x="100" y="42"/>
                    <a:pt x="104" y="42"/>
                    <a:pt x="106" y="44"/>
                  </a:cubicBezTo>
                  <a:cubicBezTo>
                    <a:pt x="174" y="100"/>
                    <a:pt x="174" y="100"/>
                    <a:pt x="174" y="100"/>
                  </a:cubicBezTo>
                  <a:cubicBezTo>
                    <a:pt x="260" y="3"/>
                    <a:pt x="260" y="3"/>
                    <a:pt x="260" y="3"/>
                  </a:cubicBezTo>
                  <a:cubicBezTo>
                    <a:pt x="262" y="0"/>
                    <a:pt x="266" y="0"/>
                    <a:pt x="268" y="2"/>
                  </a:cubicBezTo>
                  <a:cubicBezTo>
                    <a:pt x="271" y="5"/>
                    <a:pt x="271" y="8"/>
                    <a:pt x="269" y="11"/>
                  </a:cubicBezTo>
                  <a:cubicBezTo>
                    <a:pt x="179" y="113"/>
                    <a:pt x="179" y="113"/>
                    <a:pt x="179" y="113"/>
                  </a:cubicBezTo>
                  <a:cubicBezTo>
                    <a:pt x="177" y="115"/>
                    <a:pt x="173" y="116"/>
                    <a:pt x="171" y="113"/>
                  </a:cubicBezTo>
                  <a:cubicBezTo>
                    <a:pt x="103" y="57"/>
                    <a:pt x="103" y="57"/>
                    <a:pt x="103" y="57"/>
                  </a:cubicBezTo>
                  <a:cubicBezTo>
                    <a:pt x="11" y="161"/>
                    <a:pt x="11" y="161"/>
                    <a:pt x="11" y="161"/>
                  </a:cubicBezTo>
                  <a:cubicBezTo>
                    <a:pt x="10" y="162"/>
                    <a:pt x="8" y="163"/>
                    <a:pt x="6" y="1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chemeClr val="bg2"/>
                </a:solidFill>
              </a:endParaRPr>
            </a:p>
          </p:txBody>
        </p:sp>
        <p:sp>
          <p:nvSpPr>
            <p:cNvPr id="155" name="Freeform 61">
              <a:extLst>
                <a:ext uri="{FF2B5EF4-FFF2-40B4-BE49-F238E27FC236}">
                  <a16:creationId xmlns:a16="http://schemas.microsoft.com/office/drawing/2014/main" id="{F6DD371E-5D02-AF4E-8FE8-2BC519C3177C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2" y="534"/>
              <a:ext cx="141" cy="124"/>
            </a:xfrm>
            <a:custGeom>
              <a:avLst/>
              <a:gdLst>
                <a:gd name="T0" fmla="*/ 89 w 95"/>
                <a:gd name="T1" fmla="*/ 84 h 84"/>
                <a:gd name="T2" fmla="*/ 83 w 95"/>
                <a:gd name="T3" fmla="*/ 78 h 84"/>
                <a:gd name="T4" fmla="*/ 83 w 95"/>
                <a:gd name="T5" fmla="*/ 12 h 84"/>
                <a:gd name="T6" fmla="*/ 6 w 95"/>
                <a:gd name="T7" fmla="*/ 12 h 84"/>
                <a:gd name="T8" fmla="*/ 0 w 95"/>
                <a:gd name="T9" fmla="*/ 6 h 84"/>
                <a:gd name="T10" fmla="*/ 6 w 95"/>
                <a:gd name="T11" fmla="*/ 0 h 84"/>
                <a:gd name="T12" fmla="*/ 89 w 95"/>
                <a:gd name="T13" fmla="*/ 0 h 84"/>
                <a:gd name="T14" fmla="*/ 95 w 95"/>
                <a:gd name="T15" fmla="*/ 6 h 84"/>
                <a:gd name="T16" fmla="*/ 95 w 95"/>
                <a:gd name="T17" fmla="*/ 78 h 84"/>
                <a:gd name="T18" fmla="*/ 89 w 95"/>
                <a:gd name="T19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84">
                  <a:moveTo>
                    <a:pt x="89" y="84"/>
                  </a:moveTo>
                  <a:cubicBezTo>
                    <a:pt x="86" y="84"/>
                    <a:pt x="83" y="81"/>
                    <a:pt x="83" y="78"/>
                  </a:cubicBezTo>
                  <a:cubicBezTo>
                    <a:pt x="83" y="12"/>
                    <a:pt x="83" y="12"/>
                    <a:pt x="83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93" y="0"/>
                    <a:pt x="95" y="3"/>
                    <a:pt x="95" y="6"/>
                  </a:cubicBezTo>
                  <a:cubicBezTo>
                    <a:pt x="95" y="78"/>
                    <a:pt x="95" y="78"/>
                    <a:pt x="95" y="78"/>
                  </a:cubicBezTo>
                  <a:cubicBezTo>
                    <a:pt x="95" y="81"/>
                    <a:pt x="93" y="84"/>
                    <a:pt x="8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solidFill>
                  <a:schemeClr val="bg2"/>
                </a:solidFill>
              </a:endParaRPr>
            </a:p>
          </p:txBody>
        </p:sp>
      </p:grpSp>
      <p:grpSp>
        <p:nvGrpSpPr>
          <p:cNvPr id="156" name="Group 60">
            <a:extLst>
              <a:ext uri="{FF2B5EF4-FFF2-40B4-BE49-F238E27FC236}">
                <a16:creationId xmlns:a16="http://schemas.microsoft.com/office/drawing/2014/main" id="{909B4C50-0B6B-F940-B96B-0F025E25749D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3329567" y="3117577"/>
            <a:ext cx="491836" cy="480291"/>
            <a:chOff x="6726" y="600"/>
            <a:chExt cx="426" cy="416"/>
          </a:xfrm>
          <a:solidFill>
            <a:schemeClr val="accent1"/>
          </a:solidFill>
        </p:grpSpPr>
        <p:sp>
          <p:nvSpPr>
            <p:cNvPr id="157" name="Freeform 61">
              <a:extLst>
                <a:ext uri="{FF2B5EF4-FFF2-40B4-BE49-F238E27FC236}">
                  <a16:creationId xmlns:a16="http://schemas.microsoft.com/office/drawing/2014/main" id="{9C3A8E24-140A-A045-9B50-E9B468100282}"/>
                </a:ext>
              </a:extLst>
            </p:cNvPr>
            <p:cNvSpPr>
              <a:spLocks/>
            </p:cNvSpPr>
            <p:nvPr/>
          </p:nvSpPr>
          <p:spPr bwMode="auto">
            <a:xfrm>
              <a:off x="6726" y="999"/>
              <a:ext cx="426" cy="17"/>
            </a:xfrm>
            <a:custGeom>
              <a:avLst/>
              <a:gdLst>
                <a:gd name="T0" fmla="*/ 282 w 288"/>
                <a:gd name="T1" fmla="*/ 12 h 12"/>
                <a:gd name="T2" fmla="*/ 6 w 288"/>
                <a:gd name="T3" fmla="*/ 12 h 12"/>
                <a:gd name="T4" fmla="*/ 0 w 288"/>
                <a:gd name="T5" fmla="*/ 6 h 12"/>
                <a:gd name="T6" fmla="*/ 6 w 288"/>
                <a:gd name="T7" fmla="*/ 0 h 12"/>
                <a:gd name="T8" fmla="*/ 282 w 288"/>
                <a:gd name="T9" fmla="*/ 0 h 12"/>
                <a:gd name="T10" fmla="*/ 288 w 288"/>
                <a:gd name="T11" fmla="*/ 6 h 12"/>
                <a:gd name="T12" fmla="*/ 282 w 28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8" h="12">
                  <a:moveTo>
                    <a:pt x="28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282" y="0"/>
                    <a:pt x="282" y="0"/>
                    <a:pt x="282" y="0"/>
                  </a:cubicBezTo>
                  <a:cubicBezTo>
                    <a:pt x="285" y="0"/>
                    <a:pt x="288" y="3"/>
                    <a:pt x="288" y="6"/>
                  </a:cubicBezTo>
                  <a:cubicBezTo>
                    <a:pt x="288" y="10"/>
                    <a:pt x="285" y="12"/>
                    <a:pt x="28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Freeform 62">
              <a:extLst>
                <a:ext uri="{FF2B5EF4-FFF2-40B4-BE49-F238E27FC236}">
                  <a16:creationId xmlns:a16="http://schemas.microsoft.com/office/drawing/2014/main" id="{7B95F1FD-5650-BC4B-808D-C3715C5F40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44" y="912"/>
              <a:ext cx="71" cy="104"/>
            </a:xfrm>
            <a:custGeom>
              <a:avLst/>
              <a:gdLst>
                <a:gd name="T0" fmla="*/ 42 w 48"/>
                <a:gd name="T1" fmla="*/ 72 h 72"/>
                <a:gd name="T2" fmla="*/ 6 w 48"/>
                <a:gd name="T3" fmla="*/ 72 h 72"/>
                <a:gd name="T4" fmla="*/ 0 w 48"/>
                <a:gd name="T5" fmla="*/ 66 h 72"/>
                <a:gd name="T6" fmla="*/ 0 w 48"/>
                <a:gd name="T7" fmla="*/ 6 h 72"/>
                <a:gd name="T8" fmla="*/ 6 w 48"/>
                <a:gd name="T9" fmla="*/ 0 h 72"/>
                <a:gd name="T10" fmla="*/ 42 w 48"/>
                <a:gd name="T11" fmla="*/ 0 h 72"/>
                <a:gd name="T12" fmla="*/ 48 w 48"/>
                <a:gd name="T13" fmla="*/ 6 h 72"/>
                <a:gd name="T14" fmla="*/ 48 w 48"/>
                <a:gd name="T15" fmla="*/ 66 h 72"/>
                <a:gd name="T16" fmla="*/ 42 w 48"/>
                <a:gd name="T17" fmla="*/ 72 h 72"/>
                <a:gd name="T18" fmla="*/ 12 w 48"/>
                <a:gd name="T19" fmla="*/ 60 h 72"/>
                <a:gd name="T20" fmla="*/ 36 w 48"/>
                <a:gd name="T21" fmla="*/ 60 h 72"/>
                <a:gd name="T22" fmla="*/ 36 w 48"/>
                <a:gd name="T23" fmla="*/ 12 h 72"/>
                <a:gd name="T24" fmla="*/ 12 w 48"/>
                <a:gd name="T25" fmla="*/ 12 h 72"/>
                <a:gd name="T26" fmla="*/ 12 w 48"/>
                <a:gd name="T27" fmla="*/ 6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" h="72">
                  <a:moveTo>
                    <a:pt x="42" y="72"/>
                  </a:moveTo>
                  <a:cubicBezTo>
                    <a:pt x="6" y="72"/>
                    <a:pt x="6" y="72"/>
                    <a:pt x="6" y="72"/>
                  </a:cubicBezTo>
                  <a:cubicBezTo>
                    <a:pt x="2" y="72"/>
                    <a:pt x="0" y="70"/>
                    <a:pt x="0" y="6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5" y="0"/>
                    <a:pt x="48" y="3"/>
                    <a:pt x="48" y="6"/>
                  </a:cubicBezTo>
                  <a:cubicBezTo>
                    <a:pt x="48" y="66"/>
                    <a:pt x="48" y="66"/>
                    <a:pt x="48" y="66"/>
                  </a:cubicBezTo>
                  <a:cubicBezTo>
                    <a:pt x="48" y="70"/>
                    <a:pt x="45" y="72"/>
                    <a:pt x="42" y="72"/>
                  </a:cubicBezTo>
                  <a:close/>
                  <a:moveTo>
                    <a:pt x="12" y="60"/>
                  </a:moveTo>
                  <a:cubicBezTo>
                    <a:pt x="36" y="60"/>
                    <a:pt x="36" y="60"/>
                    <a:pt x="36" y="60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Freeform 63">
              <a:extLst>
                <a:ext uri="{FF2B5EF4-FFF2-40B4-BE49-F238E27FC236}">
                  <a16:creationId xmlns:a16="http://schemas.microsoft.com/office/drawing/2014/main" id="{0ACA05DC-D168-ED4A-8F9D-48683873D7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50" y="826"/>
              <a:ext cx="71" cy="190"/>
            </a:xfrm>
            <a:custGeom>
              <a:avLst/>
              <a:gdLst>
                <a:gd name="T0" fmla="*/ 42 w 48"/>
                <a:gd name="T1" fmla="*/ 132 h 132"/>
                <a:gd name="T2" fmla="*/ 6 w 48"/>
                <a:gd name="T3" fmla="*/ 132 h 132"/>
                <a:gd name="T4" fmla="*/ 0 w 48"/>
                <a:gd name="T5" fmla="*/ 126 h 132"/>
                <a:gd name="T6" fmla="*/ 0 w 48"/>
                <a:gd name="T7" fmla="*/ 6 h 132"/>
                <a:gd name="T8" fmla="*/ 6 w 48"/>
                <a:gd name="T9" fmla="*/ 0 h 132"/>
                <a:gd name="T10" fmla="*/ 42 w 48"/>
                <a:gd name="T11" fmla="*/ 0 h 132"/>
                <a:gd name="T12" fmla="*/ 48 w 48"/>
                <a:gd name="T13" fmla="*/ 6 h 132"/>
                <a:gd name="T14" fmla="*/ 48 w 48"/>
                <a:gd name="T15" fmla="*/ 126 h 132"/>
                <a:gd name="T16" fmla="*/ 42 w 48"/>
                <a:gd name="T17" fmla="*/ 132 h 132"/>
                <a:gd name="T18" fmla="*/ 12 w 48"/>
                <a:gd name="T19" fmla="*/ 120 h 132"/>
                <a:gd name="T20" fmla="*/ 36 w 48"/>
                <a:gd name="T21" fmla="*/ 120 h 132"/>
                <a:gd name="T22" fmla="*/ 36 w 48"/>
                <a:gd name="T23" fmla="*/ 12 h 132"/>
                <a:gd name="T24" fmla="*/ 12 w 48"/>
                <a:gd name="T25" fmla="*/ 12 h 132"/>
                <a:gd name="T26" fmla="*/ 12 w 48"/>
                <a:gd name="T27" fmla="*/ 12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" h="132">
                  <a:moveTo>
                    <a:pt x="42" y="132"/>
                  </a:moveTo>
                  <a:cubicBezTo>
                    <a:pt x="6" y="132"/>
                    <a:pt x="6" y="132"/>
                    <a:pt x="6" y="132"/>
                  </a:cubicBezTo>
                  <a:cubicBezTo>
                    <a:pt x="2" y="132"/>
                    <a:pt x="0" y="130"/>
                    <a:pt x="0" y="12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5" y="0"/>
                    <a:pt x="48" y="3"/>
                    <a:pt x="48" y="6"/>
                  </a:cubicBezTo>
                  <a:cubicBezTo>
                    <a:pt x="48" y="126"/>
                    <a:pt x="48" y="126"/>
                    <a:pt x="48" y="126"/>
                  </a:cubicBezTo>
                  <a:cubicBezTo>
                    <a:pt x="48" y="130"/>
                    <a:pt x="45" y="132"/>
                    <a:pt x="42" y="132"/>
                  </a:cubicBezTo>
                  <a:close/>
                  <a:moveTo>
                    <a:pt x="12" y="120"/>
                  </a:moveTo>
                  <a:cubicBezTo>
                    <a:pt x="36" y="120"/>
                    <a:pt x="36" y="120"/>
                    <a:pt x="36" y="120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Freeform 64">
              <a:extLst>
                <a:ext uri="{FF2B5EF4-FFF2-40B4-BE49-F238E27FC236}">
                  <a16:creationId xmlns:a16="http://schemas.microsoft.com/office/drawing/2014/main" id="{DEACE061-660B-B846-81F5-5CAC95D88A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57" y="860"/>
              <a:ext cx="71" cy="156"/>
            </a:xfrm>
            <a:custGeom>
              <a:avLst/>
              <a:gdLst>
                <a:gd name="T0" fmla="*/ 42 w 48"/>
                <a:gd name="T1" fmla="*/ 108 h 108"/>
                <a:gd name="T2" fmla="*/ 6 w 48"/>
                <a:gd name="T3" fmla="*/ 108 h 108"/>
                <a:gd name="T4" fmla="*/ 0 w 48"/>
                <a:gd name="T5" fmla="*/ 102 h 108"/>
                <a:gd name="T6" fmla="*/ 0 w 48"/>
                <a:gd name="T7" fmla="*/ 6 h 108"/>
                <a:gd name="T8" fmla="*/ 6 w 48"/>
                <a:gd name="T9" fmla="*/ 0 h 108"/>
                <a:gd name="T10" fmla="*/ 42 w 48"/>
                <a:gd name="T11" fmla="*/ 0 h 108"/>
                <a:gd name="T12" fmla="*/ 48 w 48"/>
                <a:gd name="T13" fmla="*/ 6 h 108"/>
                <a:gd name="T14" fmla="*/ 48 w 48"/>
                <a:gd name="T15" fmla="*/ 102 h 108"/>
                <a:gd name="T16" fmla="*/ 42 w 48"/>
                <a:gd name="T17" fmla="*/ 108 h 108"/>
                <a:gd name="T18" fmla="*/ 12 w 48"/>
                <a:gd name="T19" fmla="*/ 96 h 108"/>
                <a:gd name="T20" fmla="*/ 36 w 48"/>
                <a:gd name="T21" fmla="*/ 96 h 108"/>
                <a:gd name="T22" fmla="*/ 36 w 48"/>
                <a:gd name="T23" fmla="*/ 12 h 108"/>
                <a:gd name="T24" fmla="*/ 12 w 48"/>
                <a:gd name="T25" fmla="*/ 12 h 108"/>
                <a:gd name="T26" fmla="*/ 12 w 48"/>
                <a:gd name="T27" fmla="*/ 9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" h="108">
                  <a:moveTo>
                    <a:pt x="42" y="108"/>
                  </a:moveTo>
                  <a:cubicBezTo>
                    <a:pt x="6" y="108"/>
                    <a:pt x="6" y="108"/>
                    <a:pt x="6" y="108"/>
                  </a:cubicBezTo>
                  <a:cubicBezTo>
                    <a:pt x="2" y="108"/>
                    <a:pt x="0" y="106"/>
                    <a:pt x="0" y="10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5" y="0"/>
                    <a:pt x="48" y="3"/>
                    <a:pt x="48" y="6"/>
                  </a:cubicBezTo>
                  <a:cubicBezTo>
                    <a:pt x="48" y="102"/>
                    <a:pt x="48" y="102"/>
                    <a:pt x="48" y="102"/>
                  </a:cubicBezTo>
                  <a:cubicBezTo>
                    <a:pt x="48" y="106"/>
                    <a:pt x="45" y="108"/>
                    <a:pt x="42" y="108"/>
                  </a:cubicBezTo>
                  <a:close/>
                  <a:moveTo>
                    <a:pt x="12" y="96"/>
                  </a:moveTo>
                  <a:cubicBezTo>
                    <a:pt x="36" y="96"/>
                    <a:pt x="36" y="96"/>
                    <a:pt x="36" y="96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Freeform 65">
              <a:extLst>
                <a:ext uri="{FF2B5EF4-FFF2-40B4-BE49-F238E27FC236}">
                  <a16:creationId xmlns:a16="http://schemas.microsoft.com/office/drawing/2014/main" id="{6C1EFCFD-1918-4C4B-9CE7-E8EFB1D43AE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63" y="739"/>
              <a:ext cx="71" cy="277"/>
            </a:xfrm>
            <a:custGeom>
              <a:avLst/>
              <a:gdLst>
                <a:gd name="T0" fmla="*/ 42 w 48"/>
                <a:gd name="T1" fmla="*/ 192 h 192"/>
                <a:gd name="T2" fmla="*/ 6 w 48"/>
                <a:gd name="T3" fmla="*/ 192 h 192"/>
                <a:gd name="T4" fmla="*/ 0 w 48"/>
                <a:gd name="T5" fmla="*/ 186 h 192"/>
                <a:gd name="T6" fmla="*/ 0 w 48"/>
                <a:gd name="T7" fmla="*/ 6 h 192"/>
                <a:gd name="T8" fmla="*/ 6 w 48"/>
                <a:gd name="T9" fmla="*/ 0 h 192"/>
                <a:gd name="T10" fmla="*/ 42 w 48"/>
                <a:gd name="T11" fmla="*/ 0 h 192"/>
                <a:gd name="T12" fmla="*/ 48 w 48"/>
                <a:gd name="T13" fmla="*/ 6 h 192"/>
                <a:gd name="T14" fmla="*/ 48 w 48"/>
                <a:gd name="T15" fmla="*/ 186 h 192"/>
                <a:gd name="T16" fmla="*/ 42 w 48"/>
                <a:gd name="T17" fmla="*/ 192 h 192"/>
                <a:gd name="T18" fmla="*/ 12 w 48"/>
                <a:gd name="T19" fmla="*/ 180 h 192"/>
                <a:gd name="T20" fmla="*/ 36 w 48"/>
                <a:gd name="T21" fmla="*/ 180 h 192"/>
                <a:gd name="T22" fmla="*/ 36 w 48"/>
                <a:gd name="T23" fmla="*/ 12 h 192"/>
                <a:gd name="T24" fmla="*/ 12 w 48"/>
                <a:gd name="T25" fmla="*/ 12 h 192"/>
                <a:gd name="T26" fmla="*/ 12 w 48"/>
                <a:gd name="T27" fmla="*/ 18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" h="192">
                  <a:moveTo>
                    <a:pt x="42" y="192"/>
                  </a:moveTo>
                  <a:cubicBezTo>
                    <a:pt x="6" y="192"/>
                    <a:pt x="6" y="192"/>
                    <a:pt x="6" y="192"/>
                  </a:cubicBezTo>
                  <a:cubicBezTo>
                    <a:pt x="2" y="192"/>
                    <a:pt x="0" y="190"/>
                    <a:pt x="0" y="18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5" y="0"/>
                    <a:pt x="48" y="3"/>
                    <a:pt x="48" y="6"/>
                  </a:cubicBezTo>
                  <a:cubicBezTo>
                    <a:pt x="48" y="186"/>
                    <a:pt x="48" y="186"/>
                    <a:pt x="48" y="186"/>
                  </a:cubicBezTo>
                  <a:cubicBezTo>
                    <a:pt x="48" y="190"/>
                    <a:pt x="45" y="192"/>
                    <a:pt x="42" y="192"/>
                  </a:cubicBezTo>
                  <a:close/>
                  <a:moveTo>
                    <a:pt x="12" y="180"/>
                  </a:moveTo>
                  <a:cubicBezTo>
                    <a:pt x="36" y="180"/>
                    <a:pt x="36" y="180"/>
                    <a:pt x="36" y="180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1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Freeform 66">
              <a:extLst>
                <a:ext uri="{FF2B5EF4-FFF2-40B4-BE49-F238E27FC236}">
                  <a16:creationId xmlns:a16="http://schemas.microsoft.com/office/drawing/2014/main" id="{E3276A80-6E12-C248-A63A-BDDBCB6DC2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53" y="774"/>
              <a:ext cx="53" cy="52"/>
            </a:xfrm>
            <a:custGeom>
              <a:avLst/>
              <a:gdLst>
                <a:gd name="T0" fmla="*/ 18 w 36"/>
                <a:gd name="T1" fmla="*/ 36 h 36"/>
                <a:gd name="T2" fmla="*/ 0 w 36"/>
                <a:gd name="T3" fmla="*/ 18 h 36"/>
                <a:gd name="T4" fmla="*/ 18 w 36"/>
                <a:gd name="T5" fmla="*/ 0 h 36"/>
                <a:gd name="T6" fmla="*/ 36 w 36"/>
                <a:gd name="T7" fmla="*/ 18 h 36"/>
                <a:gd name="T8" fmla="*/ 18 w 36"/>
                <a:gd name="T9" fmla="*/ 36 h 36"/>
                <a:gd name="T10" fmla="*/ 18 w 36"/>
                <a:gd name="T11" fmla="*/ 12 h 36"/>
                <a:gd name="T12" fmla="*/ 12 w 36"/>
                <a:gd name="T13" fmla="*/ 18 h 36"/>
                <a:gd name="T14" fmla="*/ 18 w 36"/>
                <a:gd name="T15" fmla="*/ 24 h 36"/>
                <a:gd name="T16" fmla="*/ 24 w 36"/>
                <a:gd name="T17" fmla="*/ 18 h 36"/>
                <a:gd name="T18" fmla="*/ 18 w 36"/>
                <a:gd name="T19" fmla="*/ 1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6">
                  <a:moveTo>
                    <a:pt x="18" y="36"/>
                  </a:moveTo>
                  <a:cubicBezTo>
                    <a:pt x="8" y="36"/>
                    <a:pt x="0" y="28"/>
                    <a:pt x="0" y="18"/>
                  </a:cubicBezTo>
                  <a:cubicBezTo>
                    <a:pt x="0" y="9"/>
                    <a:pt x="8" y="0"/>
                    <a:pt x="18" y="0"/>
                  </a:cubicBezTo>
                  <a:cubicBezTo>
                    <a:pt x="28" y="0"/>
                    <a:pt x="36" y="9"/>
                    <a:pt x="36" y="18"/>
                  </a:cubicBezTo>
                  <a:cubicBezTo>
                    <a:pt x="36" y="28"/>
                    <a:pt x="28" y="36"/>
                    <a:pt x="18" y="36"/>
                  </a:cubicBezTo>
                  <a:close/>
                  <a:moveTo>
                    <a:pt x="18" y="12"/>
                  </a:moveTo>
                  <a:cubicBezTo>
                    <a:pt x="14" y="12"/>
                    <a:pt x="12" y="15"/>
                    <a:pt x="12" y="18"/>
                  </a:cubicBezTo>
                  <a:cubicBezTo>
                    <a:pt x="12" y="22"/>
                    <a:pt x="14" y="24"/>
                    <a:pt x="18" y="24"/>
                  </a:cubicBezTo>
                  <a:cubicBezTo>
                    <a:pt x="21" y="24"/>
                    <a:pt x="24" y="22"/>
                    <a:pt x="24" y="18"/>
                  </a:cubicBezTo>
                  <a:cubicBezTo>
                    <a:pt x="24" y="15"/>
                    <a:pt x="21" y="12"/>
                    <a:pt x="18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Freeform 67">
              <a:extLst>
                <a:ext uri="{FF2B5EF4-FFF2-40B4-BE49-F238E27FC236}">
                  <a16:creationId xmlns:a16="http://schemas.microsoft.com/office/drawing/2014/main" id="{FA66DBB2-838B-4C4A-BA40-168FEF07086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59" y="687"/>
              <a:ext cx="53" cy="52"/>
            </a:xfrm>
            <a:custGeom>
              <a:avLst/>
              <a:gdLst>
                <a:gd name="T0" fmla="*/ 18 w 36"/>
                <a:gd name="T1" fmla="*/ 36 h 36"/>
                <a:gd name="T2" fmla="*/ 0 w 36"/>
                <a:gd name="T3" fmla="*/ 18 h 36"/>
                <a:gd name="T4" fmla="*/ 18 w 36"/>
                <a:gd name="T5" fmla="*/ 0 h 36"/>
                <a:gd name="T6" fmla="*/ 36 w 36"/>
                <a:gd name="T7" fmla="*/ 18 h 36"/>
                <a:gd name="T8" fmla="*/ 18 w 36"/>
                <a:gd name="T9" fmla="*/ 36 h 36"/>
                <a:gd name="T10" fmla="*/ 18 w 36"/>
                <a:gd name="T11" fmla="*/ 12 h 36"/>
                <a:gd name="T12" fmla="*/ 12 w 36"/>
                <a:gd name="T13" fmla="*/ 18 h 36"/>
                <a:gd name="T14" fmla="*/ 18 w 36"/>
                <a:gd name="T15" fmla="*/ 24 h 36"/>
                <a:gd name="T16" fmla="*/ 24 w 36"/>
                <a:gd name="T17" fmla="*/ 18 h 36"/>
                <a:gd name="T18" fmla="*/ 18 w 36"/>
                <a:gd name="T19" fmla="*/ 1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6">
                  <a:moveTo>
                    <a:pt x="18" y="36"/>
                  </a:moveTo>
                  <a:cubicBezTo>
                    <a:pt x="8" y="36"/>
                    <a:pt x="0" y="28"/>
                    <a:pt x="0" y="18"/>
                  </a:cubicBezTo>
                  <a:cubicBezTo>
                    <a:pt x="0" y="9"/>
                    <a:pt x="8" y="0"/>
                    <a:pt x="18" y="0"/>
                  </a:cubicBezTo>
                  <a:cubicBezTo>
                    <a:pt x="28" y="0"/>
                    <a:pt x="36" y="9"/>
                    <a:pt x="36" y="18"/>
                  </a:cubicBezTo>
                  <a:cubicBezTo>
                    <a:pt x="36" y="28"/>
                    <a:pt x="28" y="36"/>
                    <a:pt x="18" y="36"/>
                  </a:cubicBezTo>
                  <a:close/>
                  <a:moveTo>
                    <a:pt x="18" y="12"/>
                  </a:moveTo>
                  <a:cubicBezTo>
                    <a:pt x="14" y="12"/>
                    <a:pt x="12" y="15"/>
                    <a:pt x="12" y="18"/>
                  </a:cubicBezTo>
                  <a:cubicBezTo>
                    <a:pt x="12" y="22"/>
                    <a:pt x="14" y="24"/>
                    <a:pt x="18" y="24"/>
                  </a:cubicBezTo>
                  <a:cubicBezTo>
                    <a:pt x="21" y="24"/>
                    <a:pt x="24" y="22"/>
                    <a:pt x="24" y="18"/>
                  </a:cubicBezTo>
                  <a:cubicBezTo>
                    <a:pt x="24" y="15"/>
                    <a:pt x="21" y="12"/>
                    <a:pt x="18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Freeform 68">
              <a:extLst>
                <a:ext uri="{FF2B5EF4-FFF2-40B4-BE49-F238E27FC236}">
                  <a16:creationId xmlns:a16="http://schemas.microsoft.com/office/drawing/2014/main" id="{93019F76-8284-AF42-815A-EE8C56616EE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66" y="722"/>
              <a:ext cx="53" cy="52"/>
            </a:xfrm>
            <a:custGeom>
              <a:avLst/>
              <a:gdLst>
                <a:gd name="T0" fmla="*/ 18 w 36"/>
                <a:gd name="T1" fmla="*/ 36 h 36"/>
                <a:gd name="T2" fmla="*/ 0 w 36"/>
                <a:gd name="T3" fmla="*/ 18 h 36"/>
                <a:gd name="T4" fmla="*/ 18 w 36"/>
                <a:gd name="T5" fmla="*/ 0 h 36"/>
                <a:gd name="T6" fmla="*/ 36 w 36"/>
                <a:gd name="T7" fmla="*/ 18 h 36"/>
                <a:gd name="T8" fmla="*/ 18 w 36"/>
                <a:gd name="T9" fmla="*/ 36 h 36"/>
                <a:gd name="T10" fmla="*/ 18 w 36"/>
                <a:gd name="T11" fmla="*/ 12 h 36"/>
                <a:gd name="T12" fmla="*/ 12 w 36"/>
                <a:gd name="T13" fmla="*/ 18 h 36"/>
                <a:gd name="T14" fmla="*/ 18 w 36"/>
                <a:gd name="T15" fmla="*/ 24 h 36"/>
                <a:gd name="T16" fmla="*/ 24 w 36"/>
                <a:gd name="T17" fmla="*/ 18 h 36"/>
                <a:gd name="T18" fmla="*/ 18 w 36"/>
                <a:gd name="T19" fmla="*/ 1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6">
                  <a:moveTo>
                    <a:pt x="18" y="36"/>
                  </a:moveTo>
                  <a:cubicBezTo>
                    <a:pt x="8" y="36"/>
                    <a:pt x="0" y="28"/>
                    <a:pt x="0" y="18"/>
                  </a:cubicBezTo>
                  <a:cubicBezTo>
                    <a:pt x="0" y="9"/>
                    <a:pt x="8" y="0"/>
                    <a:pt x="18" y="0"/>
                  </a:cubicBezTo>
                  <a:cubicBezTo>
                    <a:pt x="28" y="0"/>
                    <a:pt x="36" y="9"/>
                    <a:pt x="36" y="18"/>
                  </a:cubicBezTo>
                  <a:cubicBezTo>
                    <a:pt x="36" y="28"/>
                    <a:pt x="28" y="36"/>
                    <a:pt x="18" y="36"/>
                  </a:cubicBezTo>
                  <a:close/>
                  <a:moveTo>
                    <a:pt x="18" y="12"/>
                  </a:moveTo>
                  <a:cubicBezTo>
                    <a:pt x="14" y="12"/>
                    <a:pt x="12" y="15"/>
                    <a:pt x="12" y="18"/>
                  </a:cubicBezTo>
                  <a:cubicBezTo>
                    <a:pt x="12" y="22"/>
                    <a:pt x="14" y="24"/>
                    <a:pt x="18" y="24"/>
                  </a:cubicBezTo>
                  <a:cubicBezTo>
                    <a:pt x="21" y="24"/>
                    <a:pt x="24" y="22"/>
                    <a:pt x="24" y="18"/>
                  </a:cubicBezTo>
                  <a:cubicBezTo>
                    <a:pt x="24" y="15"/>
                    <a:pt x="21" y="12"/>
                    <a:pt x="18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Freeform 69">
              <a:extLst>
                <a:ext uri="{FF2B5EF4-FFF2-40B4-BE49-F238E27FC236}">
                  <a16:creationId xmlns:a16="http://schemas.microsoft.com/office/drawing/2014/main" id="{994737E9-AB00-4844-A2D9-02928087939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72" y="600"/>
              <a:ext cx="54" cy="52"/>
            </a:xfrm>
            <a:custGeom>
              <a:avLst/>
              <a:gdLst>
                <a:gd name="T0" fmla="*/ 18 w 36"/>
                <a:gd name="T1" fmla="*/ 36 h 36"/>
                <a:gd name="T2" fmla="*/ 0 w 36"/>
                <a:gd name="T3" fmla="*/ 18 h 36"/>
                <a:gd name="T4" fmla="*/ 18 w 36"/>
                <a:gd name="T5" fmla="*/ 0 h 36"/>
                <a:gd name="T6" fmla="*/ 36 w 36"/>
                <a:gd name="T7" fmla="*/ 18 h 36"/>
                <a:gd name="T8" fmla="*/ 18 w 36"/>
                <a:gd name="T9" fmla="*/ 36 h 36"/>
                <a:gd name="T10" fmla="*/ 18 w 36"/>
                <a:gd name="T11" fmla="*/ 12 h 36"/>
                <a:gd name="T12" fmla="*/ 12 w 36"/>
                <a:gd name="T13" fmla="*/ 18 h 36"/>
                <a:gd name="T14" fmla="*/ 18 w 36"/>
                <a:gd name="T15" fmla="*/ 24 h 36"/>
                <a:gd name="T16" fmla="*/ 24 w 36"/>
                <a:gd name="T17" fmla="*/ 18 h 36"/>
                <a:gd name="T18" fmla="*/ 18 w 36"/>
                <a:gd name="T19" fmla="*/ 1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6">
                  <a:moveTo>
                    <a:pt x="18" y="36"/>
                  </a:moveTo>
                  <a:cubicBezTo>
                    <a:pt x="8" y="36"/>
                    <a:pt x="0" y="28"/>
                    <a:pt x="0" y="18"/>
                  </a:cubicBezTo>
                  <a:cubicBezTo>
                    <a:pt x="0" y="9"/>
                    <a:pt x="8" y="0"/>
                    <a:pt x="18" y="0"/>
                  </a:cubicBezTo>
                  <a:cubicBezTo>
                    <a:pt x="28" y="0"/>
                    <a:pt x="36" y="9"/>
                    <a:pt x="36" y="18"/>
                  </a:cubicBezTo>
                  <a:cubicBezTo>
                    <a:pt x="36" y="28"/>
                    <a:pt x="28" y="36"/>
                    <a:pt x="18" y="36"/>
                  </a:cubicBezTo>
                  <a:close/>
                  <a:moveTo>
                    <a:pt x="18" y="12"/>
                  </a:moveTo>
                  <a:cubicBezTo>
                    <a:pt x="14" y="12"/>
                    <a:pt x="12" y="15"/>
                    <a:pt x="12" y="18"/>
                  </a:cubicBezTo>
                  <a:cubicBezTo>
                    <a:pt x="12" y="22"/>
                    <a:pt x="14" y="24"/>
                    <a:pt x="18" y="24"/>
                  </a:cubicBezTo>
                  <a:cubicBezTo>
                    <a:pt x="21" y="24"/>
                    <a:pt x="24" y="22"/>
                    <a:pt x="24" y="18"/>
                  </a:cubicBezTo>
                  <a:cubicBezTo>
                    <a:pt x="24" y="15"/>
                    <a:pt x="21" y="12"/>
                    <a:pt x="18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Freeform 70">
              <a:extLst>
                <a:ext uri="{FF2B5EF4-FFF2-40B4-BE49-F238E27FC236}">
                  <a16:creationId xmlns:a16="http://schemas.microsoft.com/office/drawing/2014/main" id="{31011639-86D2-1945-816C-1890494209C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82" y="714"/>
              <a:ext cx="99" cy="84"/>
            </a:xfrm>
            <a:custGeom>
              <a:avLst/>
              <a:gdLst>
                <a:gd name="T0" fmla="*/ 7 w 67"/>
                <a:gd name="T1" fmla="*/ 58 h 58"/>
                <a:gd name="T2" fmla="*/ 2 w 67"/>
                <a:gd name="T3" fmla="*/ 56 h 58"/>
                <a:gd name="T4" fmla="*/ 3 w 67"/>
                <a:gd name="T5" fmla="*/ 47 h 58"/>
                <a:gd name="T6" fmla="*/ 57 w 67"/>
                <a:gd name="T7" fmla="*/ 3 h 58"/>
                <a:gd name="T8" fmla="*/ 65 w 67"/>
                <a:gd name="T9" fmla="*/ 3 h 58"/>
                <a:gd name="T10" fmla="*/ 64 w 67"/>
                <a:gd name="T11" fmla="*/ 12 h 58"/>
                <a:gd name="T12" fmla="*/ 11 w 67"/>
                <a:gd name="T13" fmla="*/ 56 h 58"/>
                <a:gd name="T14" fmla="*/ 7 w 67"/>
                <a:gd name="T1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58">
                  <a:moveTo>
                    <a:pt x="7" y="58"/>
                  </a:moveTo>
                  <a:cubicBezTo>
                    <a:pt x="5" y="58"/>
                    <a:pt x="3" y="57"/>
                    <a:pt x="2" y="56"/>
                  </a:cubicBezTo>
                  <a:cubicBezTo>
                    <a:pt x="0" y="53"/>
                    <a:pt x="0" y="49"/>
                    <a:pt x="3" y="47"/>
                  </a:cubicBezTo>
                  <a:cubicBezTo>
                    <a:pt x="57" y="3"/>
                    <a:pt x="57" y="3"/>
                    <a:pt x="57" y="3"/>
                  </a:cubicBezTo>
                  <a:cubicBezTo>
                    <a:pt x="59" y="0"/>
                    <a:pt x="63" y="1"/>
                    <a:pt x="65" y="3"/>
                  </a:cubicBezTo>
                  <a:cubicBezTo>
                    <a:pt x="67" y="6"/>
                    <a:pt x="67" y="10"/>
                    <a:pt x="64" y="12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0" y="57"/>
                    <a:pt x="8" y="58"/>
                    <a:pt x="7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Freeform 71">
              <a:extLst>
                <a:ext uri="{FF2B5EF4-FFF2-40B4-BE49-F238E27FC236}">
                  <a16:creationId xmlns:a16="http://schemas.microsoft.com/office/drawing/2014/main" id="{351419A5-CCB8-0F4A-A9D8-85EBBC43D894}"/>
                </a:ext>
              </a:extLst>
            </p:cNvPr>
            <p:cNvSpPr>
              <a:spLocks/>
            </p:cNvSpPr>
            <p:nvPr/>
          </p:nvSpPr>
          <p:spPr bwMode="auto">
            <a:xfrm>
              <a:off x="6892" y="708"/>
              <a:ext cx="93" cy="44"/>
            </a:xfrm>
            <a:custGeom>
              <a:avLst/>
              <a:gdLst>
                <a:gd name="T0" fmla="*/ 57 w 63"/>
                <a:gd name="T1" fmla="*/ 30 h 30"/>
                <a:gd name="T2" fmla="*/ 55 w 63"/>
                <a:gd name="T3" fmla="*/ 29 h 30"/>
                <a:gd name="T4" fmla="*/ 5 w 63"/>
                <a:gd name="T5" fmla="*/ 13 h 30"/>
                <a:gd name="T6" fmla="*/ 1 w 63"/>
                <a:gd name="T7" fmla="*/ 5 h 30"/>
                <a:gd name="T8" fmla="*/ 9 w 63"/>
                <a:gd name="T9" fmla="*/ 2 h 30"/>
                <a:gd name="T10" fmla="*/ 58 w 63"/>
                <a:gd name="T11" fmla="*/ 18 h 30"/>
                <a:gd name="T12" fmla="*/ 62 w 63"/>
                <a:gd name="T13" fmla="*/ 26 h 30"/>
                <a:gd name="T14" fmla="*/ 57 w 63"/>
                <a:gd name="T1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30">
                  <a:moveTo>
                    <a:pt x="57" y="30"/>
                  </a:moveTo>
                  <a:cubicBezTo>
                    <a:pt x="56" y="30"/>
                    <a:pt x="55" y="30"/>
                    <a:pt x="55" y="29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2" y="12"/>
                    <a:pt x="0" y="8"/>
                    <a:pt x="1" y="5"/>
                  </a:cubicBezTo>
                  <a:cubicBezTo>
                    <a:pt x="2" y="2"/>
                    <a:pt x="6" y="0"/>
                    <a:pt x="9" y="2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62" y="19"/>
                    <a:pt x="63" y="23"/>
                    <a:pt x="62" y="26"/>
                  </a:cubicBezTo>
                  <a:cubicBezTo>
                    <a:pt x="61" y="28"/>
                    <a:pt x="59" y="30"/>
                    <a:pt x="57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Freeform 72">
              <a:extLst>
                <a:ext uri="{FF2B5EF4-FFF2-40B4-BE49-F238E27FC236}">
                  <a16:creationId xmlns:a16="http://schemas.microsoft.com/office/drawing/2014/main" id="{E9D27936-5D5D-614F-8C1C-7B1D6C8F53BC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4" y="630"/>
              <a:ext cx="103" cy="113"/>
            </a:xfrm>
            <a:custGeom>
              <a:avLst/>
              <a:gdLst>
                <a:gd name="T0" fmla="*/ 6 w 70"/>
                <a:gd name="T1" fmla="*/ 78 h 78"/>
                <a:gd name="T2" fmla="*/ 3 w 70"/>
                <a:gd name="T3" fmla="*/ 77 h 78"/>
                <a:gd name="T4" fmla="*/ 2 w 70"/>
                <a:gd name="T5" fmla="*/ 68 h 78"/>
                <a:gd name="T6" fmla="*/ 58 w 70"/>
                <a:gd name="T7" fmla="*/ 3 h 78"/>
                <a:gd name="T8" fmla="*/ 67 w 70"/>
                <a:gd name="T9" fmla="*/ 2 h 78"/>
                <a:gd name="T10" fmla="*/ 67 w 70"/>
                <a:gd name="T11" fmla="*/ 10 h 78"/>
                <a:gd name="T12" fmla="*/ 11 w 70"/>
                <a:gd name="T13" fmla="*/ 76 h 78"/>
                <a:gd name="T14" fmla="*/ 6 w 70"/>
                <a:gd name="T15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78">
                  <a:moveTo>
                    <a:pt x="6" y="78"/>
                  </a:moveTo>
                  <a:cubicBezTo>
                    <a:pt x="5" y="78"/>
                    <a:pt x="4" y="78"/>
                    <a:pt x="3" y="77"/>
                  </a:cubicBezTo>
                  <a:cubicBezTo>
                    <a:pt x="0" y="75"/>
                    <a:pt x="0" y="71"/>
                    <a:pt x="2" y="68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60" y="0"/>
                    <a:pt x="64" y="0"/>
                    <a:pt x="67" y="2"/>
                  </a:cubicBezTo>
                  <a:cubicBezTo>
                    <a:pt x="69" y="4"/>
                    <a:pt x="70" y="8"/>
                    <a:pt x="67" y="10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0" y="78"/>
                    <a:pt x="8" y="78"/>
                    <a:pt x="6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9" name="Group 147">
            <a:extLst>
              <a:ext uri="{FF2B5EF4-FFF2-40B4-BE49-F238E27FC236}">
                <a16:creationId xmlns:a16="http://schemas.microsoft.com/office/drawing/2014/main" id="{1A45C7C7-247A-8046-A96E-AD1F982C8EF8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4602982" y="4317934"/>
            <a:ext cx="492991" cy="480291"/>
            <a:chOff x="4660" y="3155"/>
            <a:chExt cx="427" cy="416"/>
          </a:xfrm>
          <a:solidFill>
            <a:schemeClr val="accent1"/>
          </a:solidFill>
        </p:grpSpPr>
        <p:sp>
          <p:nvSpPr>
            <p:cNvPr id="170" name="Freeform 148">
              <a:extLst>
                <a:ext uri="{FF2B5EF4-FFF2-40B4-BE49-F238E27FC236}">
                  <a16:creationId xmlns:a16="http://schemas.microsoft.com/office/drawing/2014/main" id="{8E8C409B-9E97-C84A-B9D3-A35AAE508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2" y="3213"/>
              <a:ext cx="75" cy="72"/>
            </a:xfrm>
            <a:custGeom>
              <a:avLst/>
              <a:gdLst>
                <a:gd name="T0" fmla="*/ 7 w 51"/>
                <a:gd name="T1" fmla="*/ 50 h 50"/>
                <a:gd name="T2" fmla="*/ 3 w 51"/>
                <a:gd name="T3" fmla="*/ 48 h 50"/>
                <a:gd name="T4" fmla="*/ 3 w 51"/>
                <a:gd name="T5" fmla="*/ 40 h 50"/>
                <a:gd name="T6" fmla="*/ 40 w 51"/>
                <a:gd name="T7" fmla="*/ 3 h 50"/>
                <a:gd name="T8" fmla="*/ 49 w 51"/>
                <a:gd name="T9" fmla="*/ 3 h 50"/>
                <a:gd name="T10" fmla="*/ 49 w 51"/>
                <a:gd name="T11" fmla="*/ 11 h 50"/>
                <a:gd name="T12" fmla="*/ 11 w 51"/>
                <a:gd name="T13" fmla="*/ 48 h 50"/>
                <a:gd name="T14" fmla="*/ 7 w 51"/>
                <a:gd name="T1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50">
                  <a:moveTo>
                    <a:pt x="7" y="50"/>
                  </a:moveTo>
                  <a:cubicBezTo>
                    <a:pt x="6" y="50"/>
                    <a:pt x="4" y="49"/>
                    <a:pt x="3" y="48"/>
                  </a:cubicBezTo>
                  <a:cubicBezTo>
                    <a:pt x="0" y="46"/>
                    <a:pt x="0" y="42"/>
                    <a:pt x="3" y="40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2" y="0"/>
                    <a:pt x="46" y="0"/>
                    <a:pt x="49" y="3"/>
                  </a:cubicBezTo>
                  <a:cubicBezTo>
                    <a:pt x="51" y="5"/>
                    <a:pt x="51" y="9"/>
                    <a:pt x="49" y="11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0" y="49"/>
                    <a:pt x="9" y="50"/>
                    <a:pt x="7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71" name="Freeform 149">
              <a:extLst>
                <a:ext uri="{FF2B5EF4-FFF2-40B4-BE49-F238E27FC236}">
                  <a16:creationId xmlns:a16="http://schemas.microsoft.com/office/drawing/2014/main" id="{DA0B5ECD-870E-4848-9CD3-F2A48AAED96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98" y="3155"/>
              <a:ext cx="89" cy="87"/>
            </a:xfrm>
            <a:custGeom>
              <a:avLst/>
              <a:gdLst>
                <a:gd name="T0" fmla="*/ 30 w 60"/>
                <a:gd name="T1" fmla="*/ 60 h 60"/>
                <a:gd name="T2" fmla="*/ 0 w 60"/>
                <a:gd name="T3" fmla="*/ 30 h 60"/>
                <a:gd name="T4" fmla="*/ 30 w 60"/>
                <a:gd name="T5" fmla="*/ 0 h 60"/>
                <a:gd name="T6" fmla="*/ 60 w 60"/>
                <a:gd name="T7" fmla="*/ 30 h 60"/>
                <a:gd name="T8" fmla="*/ 30 w 60"/>
                <a:gd name="T9" fmla="*/ 60 h 60"/>
                <a:gd name="T10" fmla="*/ 30 w 60"/>
                <a:gd name="T11" fmla="*/ 12 h 60"/>
                <a:gd name="T12" fmla="*/ 12 w 60"/>
                <a:gd name="T13" fmla="*/ 30 h 60"/>
                <a:gd name="T14" fmla="*/ 30 w 60"/>
                <a:gd name="T15" fmla="*/ 48 h 60"/>
                <a:gd name="T16" fmla="*/ 48 w 60"/>
                <a:gd name="T17" fmla="*/ 30 h 60"/>
                <a:gd name="T18" fmla="*/ 30 w 60"/>
                <a:gd name="T19" fmla="*/ 1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60">
                  <a:moveTo>
                    <a:pt x="30" y="60"/>
                  </a:moveTo>
                  <a:cubicBezTo>
                    <a:pt x="14" y="60"/>
                    <a:pt x="0" y="46"/>
                    <a:pt x="0" y="30"/>
                  </a:cubicBezTo>
                  <a:cubicBezTo>
                    <a:pt x="0" y="13"/>
                    <a:pt x="14" y="0"/>
                    <a:pt x="30" y="0"/>
                  </a:cubicBezTo>
                  <a:cubicBezTo>
                    <a:pt x="47" y="0"/>
                    <a:pt x="60" y="13"/>
                    <a:pt x="60" y="30"/>
                  </a:cubicBezTo>
                  <a:cubicBezTo>
                    <a:pt x="60" y="46"/>
                    <a:pt x="47" y="60"/>
                    <a:pt x="30" y="60"/>
                  </a:cubicBezTo>
                  <a:close/>
                  <a:moveTo>
                    <a:pt x="30" y="12"/>
                  </a:moveTo>
                  <a:cubicBezTo>
                    <a:pt x="20" y="12"/>
                    <a:pt x="12" y="20"/>
                    <a:pt x="12" y="30"/>
                  </a:cubicBezTo>
                  <a:cubicBezTo>
                    <a:pt x="12" y="40"/>
                    <a:pt x="20" y="48"/>
                    <a:pt x="30" y="48"/>
                  </a:cubicBezTo>
                  <a:cubicBezTo>
                    <a:pt x="40" y="48"/>
                    <a:pt x="48" y="40"/>
                    <a:pt x="48" y="30"/>
                  </a:cubicBezTo>
                  <a:cubicBezTo>
                    <a:pt x="48" y="20"/>
                    <a:pt x="40" y="12"/>
                    <a:pt x="3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72" name="Freeform 150">
              <a:extLst>
                <a:ext uri="{FF2B5EF4-FFF2-40B4-BE49-F238E27FC236}">
                  <a16:creationId xmlns:a16="http://schemas.microsoft.com/office/drawing/2014/main" id="{F35591AC-ECAA-6A44-8F99-819ED52E6DAB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0" y="3457"/>
              <a:ext cx="57" cy="55"/>
            </a:xfrm>
            <a:custGeom>
              <a:avLst/>
              <a:gdLst>
                <a:gd name="T0" fmla="*/ 32 w 39"/>
                <a:gd name="T1" fmla="*/ 38 h 38"/>
                <a:gd name="T2" fmla="*/ 28 w 39"/>
                <a:gd name="T3" fmla="*/ 36 h 38"/>
                <a:gd name="T4" fmla="*/ 2 w 39"/>
                <a:gd name="T5" fmla="*/ 11 h 38"/>
                <a:gd name="T6" fmla="*/ 2 w 39"/>
                <a:gd name="T7" fmla="*/ 2 h 38"/>
                <a:gd name="T8" fmla="*/ 11 w 39"/>
                <a:gd name="T9" fmla="*/ 2 h 38"/>
                <a:gd name="T10" fmla="*/ 36 w 39"/>
                <a:gd name="T11" fmla="*/ 28 h 38"/>
                <a:gd name="T12" fmla="*/ 36 w 39"/>
                <a:gd name="T13" fmla="*/ 36 h 38"/>
                <a:gd name="T14" fmla="*/ 32 w 39"/>
                <a:gd name="T1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38">
                  <a:moveTo>
                    <a:pt x="32" y="38"/>
                  </a:moveTo>
                  <a:cubicBezTo>
                    <a:pt x="30" y="38"/>
                    <a:pt x="29" y="37"/>
                    <a:pt x="28" y="36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0" y="8"/>
                    <a:pt x="0" y="4"/>
                    <a:pt x="2" y="2"/>
                  </a:cubicBezTo>
                  <a:cubicBezTo>
                    <a:pt x="5" y="0"/>
                    <a:pt x="8" y="0"/>
                    <a:pt x="11" y="2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9" y="30"/>
                    <a:pt x="39" y="34"/>
                    <a:pt x="36" y="36"/>
                  </a:cubicBezTo>
                  <a:cubicBezTo>
                    <a:pt x="35" y="37"/>
                    <a:pt x="33" y="38"/>
                    <a:pt x="32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73" name="Freeform 151">
              <a:extLst>
                <a:ext uri="{FF2B5EF4-FFF2-40B4-BE49-F238E27FC236}">
                  <a16:creationId xmlns:a16="http://schemas.microsoft.com/office/drawing/2014/main" id="{7C40EEF9-FCC2-A541-B120-A4514087991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98" y="3485"/>
              <a:ext cx="89" cy="86"/>
            </a:xfrm>
            <a:custGeom>
              <a:avLst/>
              <a:gdLst>
                <a:gd name="T0" fmla="*/ 30 w 60"/>
                <a:gd name="T1" fmla="*/ 60 h 60"/>
                <a:gd name="T2" fmla="*/ 0 w 60"/>
                <a:gd name="T3" fmla="*/ 30 h 60"/>
                <a:gd name="T4" fmla="*/ 30 w 60"/>
                <a:gd name="T5" fmla="*/ 0 h 60"/>
                <a:gd name="T6" fmla="*/ 60 w 60"/>
                <a:gd name="T7" fmla="*/ 30 h 60"/>
                <a:gd name="T8" fmla="*/ 30 w 60"/>
                <a:gd name="T9" fmla="*/ 60 h 60"/>
                <a:gd name="T10" fmla="*/ 30 w 60"/>
                <a:gd name="T11" fmla="*/ 12 h 60"/>
                <a:gd name="T12" fmla="*/ 12 w 60"/>
                <a:gd name="T13" fmla="*/ 30 h 60"/>
                <a:gd name="T14" fmla="*/ 30 w 60"/>
                <a:gd name="T15" fmla="*/ 48 h 60"/>
                <a:gd name="T16" fmla="*/ 48 w 60"/>
                <a:gd name="T17" fmla="*/ 30 h 60"/>
                <a:gd name="T18" fmla="*/ 30 w 60"/>
                <a:gd name="T19" fmla="*/ 1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60">
                  <a:moveTo>
                    <a:pt x="30" y="60"/>
                  </a:moveTo>
                  <a:cubicBezTo>
                    <a:pt x="14" y="60"/>
                    <a:pt x="0" y="46"/>
                    <a:pt x="0" y="30"/>
                  </a:cubicBezTo>
                  <a:cubicBezTo>
                    <a:pt x="0" y="13"/>
                    <a:pt x="14" y="0"/>
                    <a:pt x="30" y="0"/>
                  </a:cubicBezTo>
                  <a:cubicBezTo>
                    <a:pt x="47" y="0"/>
                    <a:pt x="60" y="13"/>
                    <a:pt x="60" y="30"/>
                  </a:cubicBezTo>
                  <a:cubicBezTo>
                    <a:pt x="60" y="46"/>
                    <a:pt x="47" y="60"/>
                    <a:pt x="30" y="60"/>
                  </a:cubicBezTo>
                  <a:close/>
                  <a:moveTo>
                    <a:pt x="30" y="12"/>
                  </a:moveTo>
                  <a:cubicBezTo>
                    <a:pt x="20" y="12"/>
                    <a:pt x="12" y="20"/>
                    <a:pt x="12" y="30"/>
                  </a:cubicBezTo>
                  <a:cubicBezTo>
                    <a:pt x="12" y="40"/>
                    <a:pt x="20" y="48"/>
                    <a:pt x="30" y="48"/>
                  </a:cubicBezTo>
                  <a:cubicBezTo>
                    <a:pt x="40" y="48"/>
                    <a:pt x="48" y="40"/>
                    <a:pt x="48" y="30"/>
                  </a:cubicBezTo>
                  <a:cubicBezTo>
                    <a:pt x="48" y="20"/>
                    <a:pt x="40" y="12"/>
                    <a:pt x="3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74" name="Freeform 152">
              <a:extLst>
                <a:ext uri="{FF2B5EF4-FFF2-40B4-BE49-F238E27FC236}">
                  <a16:creationId xmlns:a16="http://schemas.microsoft.com/office/drawing/2014/main" id="{A9892F93-4546-3D4E-B74D-759D573B708D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0" y="3213"/>
              <a:ext cx="75" cy="72"/>
            </a:xfrm>
            <a:custGeom>
              <a:avLst/>
              <a:gdLst>
                <a:gd name="T0" fmla="*/ 44 w 51"/>
                <a:gd name="T1" fmla="*/ 50 h 50"/>
                <a:gd name="T2" fmla="*/ 40 w 51"/>
                <a:gd name="T3" fmla="*/ 48 h 50"/>
                <a:gd name="T4" fmla="*/ 3 w 51"/>
                <a:gd name="T5" fmla="*/ 11 h 50"/>
                <a:gd name="T6" fmla="*/ 2 w 51"/>
                <a:gd name="T7" fmla="*/ 3 h 50"/>
                <a:gd name="T8" fmla="*/ 11 w 51"/>
                <a:gd name="T9" fmla="*/ 3 h 50"/>
                <a:gd name="T10" fmla="*/ 48 w 51"/>
                <a:gd name="T11" fmla="*/ 40 h 50"/>
                <a:gd name="T12" fmla="*/ 48 w 51"/>
                <a:gd name="T13" fmla="*/ 48 h 50"/>
                <a:gd name="T14" fmla="*/ 44 w 51"/>
                <a:gd name="T1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50">
                  <a:moveTo>
                    <a:pt x="44" y="50"/>
                  </a:moveTo>
                  <a:cubicBezTo>
                    <a:pt x="43" y="50"/>
                    <a:pt x="41" y="49"/>
                    <a:pt x="40" y="48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0" y="9"/>
                    <a:pt x="0" y="5"/>
                    <a:pt x="2" y="3"/>
                  </a:cubicBezTo>
                  <a:cubicBezTo>
                    <a:pt x="5" y="0"/>
                    <a:pt x="9" y="0"/>
                    <a:pt x="11" y="3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51" y="42"/>
                    <a:pt x="51" y="46"/>
                    <a:pt x="48" y="48"/>
                  </a:cubicBezTo>
                  <a:cubicBezTo>
                    <a:pt x="47" y="49"/>
                    <a:pt x="46" y="50"/>
                    <a:pt x="44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75" name="Freeform 153">
              <a:extLst>
                <a:ext uri="{FF2B5EF4-FFF2-40B4-BE49-F238E27FC236}">
                  <a16:creationId xmlns:a16="http://schemas.microsoft.com/office/drawing/2014/main" id="{FC0B3E8E-2558-BE41-ADEB-7D5023F6BD9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60" y="3155"/>
              <a:ext cx="89" cy="87"/>
            </a:xfrm>
            <a:custGeom>
              <a:avLst/>
              <a:gdLst>
                <a:gd name="T0" fmla="*/ 30 w 60"/>
                <a:gd name="T1" fmla="*/ 60 h 60"/>
                <a:gd name="T2" fmla="*/ 0 w 60"/>
                <a:gd name="T3" fmla="*/ 30 h 60"/>
                <a:gd name="T4" fmla="*/ 30 w 60"/>
                <a:gd name="T5" fmla="*/ 0 h 60"/>
                <a:gd name="T6" fmla="*/ 60 w 60"/>
                <a:gd name="T7" fmla="*/ 30 h 60"/>
                <a:gd name="T8" fmla="*/ 30 w 60"/>
                <a:gd name="T9" fmla="*/ 60 h 60"/>
                <a:gd name="T10" fmla="*/ 30 w 60"/>
                <a:gd name="T11" fmla="*/ 12 h 60"/>
                <a:gd name="T12" fmla="*/ 12 w 60"/>
                <a:gd name="T13" fmla="*/ 30 h 60"/>
                <a:gd name="T14" fmla="*/ 30 w 60"/>
                <a:gd name="T15" fmla="*/ 48 h 60"/>
                <a:gd name="T16" fmla="*/ 48 w 60"/>
                <a:gd name="T17" fmla="*/ 30 h 60"/>
                <a:gd name="T18" fmla="*/ 30 w 60"/>
                <a:gd name="T19" fmla="*/ 1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60">
                  <a:moveTo>
                    <a:pt x="30" y="60"/>
                  </a:moveTo>
                  <a:cubicBezTo>
                    <a:pt x="14" y="60"/>
                    <a:pt x="0" y="46"/>
                    <a:pt x="0" y="30"/>
                  </a:cubicBezTo>
                  <a:cubicBezTo>
                    <a:pt x="0" y="13"/>
                    <a:pt x="14" y="0"/>
                    <a:pt x="30" y="0"/>
                  </a:cubicBezTo>
                  <a:cubicBezTo>
                    <a:pt x="47" y="0"/>
                    <a:pt x="60" y="13"/>
                    <a:pt x="60" y="30"/>
                  </a:cubicBezTo>
                  <a:cubicBezTo>
                    <a:pt x="60" y="46"/>
                    <a:pt x="47" y="60"/>
                    <a:pt x="30" y="60"/>
                  </a:cubicBezTo>
                  <a:close/>
                  <a:moveTo>
                    <a:pt x="30" y="12"/>
                  </a:moveTo>
                  <a:cubicBezTo>
                    <a:pt x="20" y="12"/>
                    <a:pt x="12" y="20"/>
                    <a:pt x="12" y="30"/>
                  </a:cubicBezTo>
                  <a:cubicBezTo>
                    <a:pt x="12" y="40"/>
                    <a:pt x="20" y="48"/>
                    <a:pt x="30" y="48"/>
                  </a:cubicBezTo>
                  <a:cubicBezTo>
                    <a:pt x="40" y="48"/>
                    <a:pt x="48" y="40"/>
                    <a:pt x="48" y="30"/>
                  </a:cubicBezTo>
                  <a:cubicBezTo>
                    <a:pt x="48" y="20"/>
                    <a:pt x="40" y="12"/>
                    <a:pt x="3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76" name="Freeform 154">
              <a:extLst>
                <a:ext uri="{FF2B5EF4-FFF2-40B4-BE49-F238E27FC236}">
                  <a16:creationId xmlns:a16="http://schemas.microsoft.com/office/drawing/2014/main" id="{AF5CD9F4-8D4C-B94E-A070-7BA0E2494A4C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1" y="3457"/>
              <a:ext cx="56" cy="55"/>
            </a:xfrm>
            <a:custGeom>
              <a:avLst/>
              <a:gdLst>
                <a:gd name="T0" fmla="*/ 6 w 38"/>
                <a:gd name="T1" fmla="*/ 38 h 38"/>
                <a:gd name="T2" fmla="*/ 2 w 38"/>
                <a:gd name="T3" fmla="*/ 36 h 38"/>
                <a:gd name="T4" fmla="*/ 2 w 38"/>
                <a:gd name="T5" fmla="*/ 28 h 38"/>
                <a:gd name="T6" fmla="*/ 27 w 38"/>
                <a:gd name="T7" fmla="*/ 2 h 38"/>
                <a:gd name="T8" fmla="*/ 36 w 38"/>
                <a:gd name="T9" fmla="*/ 2 h 38"/>
                <a:gd name="T10" fmla="*/ 36 w 38"/>
                <a:gd name="T11" fmla="*/ 11 h 38"/>
                <a:gd name="T12" fmla="*/ 10 w 38"/>
                <a:gd name="T13" fmla="*/ 36 h 38"/>
                <a:gd name="T14" fmla="*/ 6 w 38"/>
                <a:gd name="T1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38">
                  <a:moveTo>
                    <a:pt x="6" y="38"/>
                  </a:moveTo>
                  <a:cubicBezTo>
                    <a:pt x="5" y="38"/>
                    <a:pt x="3" y="37"/>
                    <a:pt x="2" y="36"/>
                  </a:cubicBezTo>
                  <a:cubicBezTo>
                    <a:pt x="0" y="34"/>
                    <a:pt x="0" y="30"/>
                    <a:pt x="2" y="28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30" y="0"/>
                    <a:pt x="33" y="0"/>
                    <a:pt x="36" y="2"/>
                  </a:cubicBezTo>
                  <a:cubicBezTo>
                    <a:pt x="38" y="4"/>
                    <a:pt x="38" y="8"/>
                    <a:pt x="36" y="11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9" y="37"/>
                    <a:pt x="8" y="38"/>
                    <a:pt x="6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77" name="Freeform 155">
              <a:extLst>
                <a:ext uri="{FF2B5EF4-FFF2-40B4-BE49-F238E27FC236}">
                  <a16:creationId xmlns:a16="http://schemas.microsoft.com/office/drawing/2014/main" id="{B1B15CB0-A7E5-BC4F-A0BC-F0DE234CCD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60" y="3485"/>
              <a:ext cx="89" cy="86"/>
            </a:xfrm>
            <a:custGeom>
              <a:avLst/>
              <a:gdLst>
                <a:gd name="T0" fmla="*/ 30 w 60"/>
                <a:gd name="T1" fmla="*/ 60 h 60"/>
                <a:gd name="T2" fmla="*/ 0 w 60"/>
                <a:gd name="T3" fmla="*/ 30 h 60"/>
                <a:gd name="T4" fmla="*/ 30 w 60"/>
                <a:gd name="T5" fmla="*/ 0 h 60"/>
                <a:gd name="T6" fmla="*/ 60 w 60"/>
                <a:gd name="T7" fmla="*/ 30 h 60"/>
                <a:gd name="T8" fmla="*/ 30 w 60"/>
                <a:gd name="T9" fmla="*/ 60 h 60"/>
                <a:gd name="T10" fmla="*/ 30 w 60"/>
                <a:gd name="T11" fmla="*/ 12 h 60"/>
                <a:gd name="T12" fmla="*/ 12 w 60"/>
                <a:gd name="T13" fmla="*/ 30 h 60"/>
                <a:gd name="T14" fmla="*/ 30 w 60"/>
                <a:gd name="T15" fmla="*/ 48 h 60"/>
                <a:gd name="T16" fmla="*/ 48 w 60"/>
                <a:gd name="T17" fmla="*/ 30 h 60"/>
                <a:gd name="T18" fmla="*/ 30 w 60"/>
                <a:gd name="T19" fmla="*/ 1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60">
                  <a:moveTo>
                    <a:pt x="30" y="60"/>
                  </a:moveTo>
                  <a:cubicBezTo>
                    <a:pt x="13" y="60"/>
                    <a:pt x="0" y="46"/>
                    <a:pt x="0" y="30"/>
                  </a:cubicBezTo>
                  <a:cubicBezTo>
                    <a:pt x="0" y="13"/>
                    <a:pt x="13" y="0"/>
                    <a:pt x="30" y="0"/>
                  </a:cubicBezTo>
                  <a:cubicBezTo>
                    <a:pt x="46" y="0"/>
                    <a:pt x="60" y="13"/>
                    <a:pt x="60" y="30"/>
                  </a:cubicBezTo>
                  <a:cubicBezTo>
                    <a:pt x="60" y="46"/>
                    <a:pt x="46" y="60"/>
                    <a:pt x="30" y="60"/>
                  </a:cubicBezTo>
                  <a:close/>
                  <a:moveTo>
                    <a:pt x="30" y="12"/>
                  </a:moveTo>
                  <a:cubicBezTo>
                    <a:pt x="20" y="12"/>
                    <a:pt x="12" y="20"/>
                    <a:pt x="12" y="30"/>
                  </a:cubicBezTo>
                  <a:cubicBezTo>
                    <a:pt x="12" y="40"/>
                    <a:pt x="20" y="48"/>
                    <a:pt x="30" y="48"/>
                  </a:cubicBezTo>
                  <a:cubicBezTo>
                    <a:pt x="40" y="48"/>
                    <a:pt x="48" y="40"/>
                    <a:pt x="48" y="30"/>
                  </a:cubicBezTo>
                  <a:cubicBezTo>
                    <a:pt x="48" y="20"/>
                    <a:pt x="40" y="12"/>
                    <a:pt x="3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78" name="Freeform 156">
              <a:extLst>
                <a:ext uri="{FF2B5EF4-FFF2-40B4-BE49-F238E27FC236}">
                  <a16:creationId xmlns:a16="http://schemas.microsoft.com/office/drawing/2014/main" id="{67AB54EA-1D00-BA41-A554-14265C9BADB6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4" y="3346"/>
              <a:ext cx="72" cy="17"/>
            </a:xfrm>
            <a:custGeom>
              <a:avLst/>
              <a:gdLst>
                <a:gd name="T0" fmla="*/ 42 w 48"/>
                <a:gd name="T1" fmla="*/ 12 h 12"/>
                <a:gd name="T2" fmla="*/ 6 w 48"/>
                <a:gd name="T3" fmla="*/ 12 h 12"/>
                <a:gd name="T4" fmla="*/ 0 w 48"/>
                <a:gd name="T5" fmla="*/ 6 h 12"/>
                <a:gd name="T6" fmla="*/ 6 w 48"/>
                <a:gd name="T7" fmla="*/ 0 h 12"/>
                <a:gd name="T8" fmla="*/ 42 w 48"/>
                <a:gd name="T9" fmla="*/ 0 h 12"/>
                <a:gd name="T10" fmla="*/ 48 w 48"/>
                <a:gd name="T11" fmla="*/ 6 h 12"/>
                <a:gd name="T12" fmla="*/ 42 w 4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2">
                  <a:moveTo>
                    <a:pt x="4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5" y="0"/>
                    <a:pt x="48" y="2"/>
                    <a:pt x="48" y="6"/>
                  </a:cubicBezTo>
                  <a:cubicBezTo>
                    <a:pt x="48" y="9"/>
                    <a:pt x="45" y="12"/>
                    <a:pt x="4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79" name="Freeform 157">
              <a:extLst>
                <a:ext uri="{FF2B5EF4-FFF2-40B4-BE49-F238E27FC236}">
                  <a16:creationId xmlns:a16="http://schemas.microsoft.com/office/drawing/2014/main" id="{7CFDB85D-494A-024F-86F2-B6983F221C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98" y="3311"/>
              <a:ext cx="89" cy="87"/>
            </a:xfrm>
            <a:custGeom>
              <a:avLst/>
              <a:gdLst>
                <a:gd name="T0" fmla="*/ 30 w 60"/>
                <a:gd name="T1" fmla="*/ 60 h 60"/>
                <a:gd name="T2" fmla="*/ 0 w 60"/>
                <a:gd name="T3" fmla="*/ 30 h 60"/>
                <a:gd name="T4" fmla="*/ 30 w 60"/>
                <a:gd name="T5" fmla="*/ 0 h 60"/>
                <a:gd name="T6" fmla="*/ 60 w 60"/>
                <a:gd name="T7" fmla="*/ 30 h 60"/>
                <a:gd name="T8" fmla="*/ 30 w 60"/>
                <a:gd name="T9" fmla="*/ 60 h 60"/>
                <a:gd name="T10" fmla="*/ 30 w 60"/>
                <a:gd name="T11" fmla="*/ 12 h 60"/>
                <a:gd name="T12" fmla="*/ 12 w 60"/>
                <a:gd name="T13" fmla="*/ 30 h 60"/>
                <a:gd name="T14" fmla="*/ 30 w 60"/>
                <a:gd name="T15" fmla="*/ 48 h 60"/>
                <a:gd name="T16" fmla="*/ 48 w 60"/>
                <a:gd name="T17" fmla="*/ 30 h 60"/>
                <a:gd name="T18" fmla="*/ 30 w 60"/>
                <a:gd name="T19" fmla="*/ 1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60">
                  <a:moveTo>
                    <a:pt x="30" y="60"/>
                  </a:moveTo>
                  <a:cubicBezTo>
                    <a:pt x="14" y="60"/>
                    <a:pt x="0" y="46"/>
                    <a:pt x="0" y="30"/>
                  </a:cubicBezTo>
                  <a:cubicBezTo>
                    <a:pt x="0" y="13"/>
                    <a:pt x="14" y="0"/>
                    <a:pt x="30" y="0"/>
                  </a:cubicBezTo>
                  <a:cubicBezTo>
                    <a:pt x="47" y="0"/>
                    <a:pt x="60" y="13"/>
                    <a:pt x="60" y="30"/>
                  </a:cubicBezTo>
                  <a:cubicBezTo>
                    <a:pt x="60" y="46"/>
                    <a:pt x="47" y="60"/>
                    <a:pt x="30" y="60"/>
                  </a:cubicBezTo>
                  <a:close/>
                  <a:moveTo>
                    <a:pt x="30" y="12"/>
                  </a:moveTo>
                  <a:cubicBezTo>
                    <a:pt x="20" y="12"/>
                    <a:pt x="12" y="20"/>
                    <a:pt x="12" y="30"/>
                  </a:cubicBezTo>
                  <a:cubicBezTo>
                    <a:pt x="12" y="40"/>
                    <a:pt x="20" y="48"/>
                    <a:pt x="30" y="48"/>
                  </a:cubicBezTo>
                  <a:cubicBezTo>
                    <a:pt x="40" y="48"/>
                    <a:pt x="48" y="40"/>
                    <a:pt x="48" y="30"/>
                  </a:cubicBezTo>
                  <a:cubicBezTo>
                    <a:pt x="48" y="20"/>
                    <a:pt x="40" y="12"/>
                    <a:pt x="3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80" name="Freeform 158">
              <a:extLst>
                <a:ext uri="{FF2B5EF4-FFF2-40B4-BE49-F238E27FC236}">
                  <a16:creationId xmlns:a16="http://schemas.microsoft.com/office/drawing/2014/main" id="{29B1044C-E2D2-6641-83C4-F6039E8C3EAB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1" y="3346"/>
              <a:ext cx="71" cy="17"/>
            </a:xfrm>
            <a:custGeom>
              <a:avLst/>
              <a:gdLst>
                <a:gd name="T0" fmla="*/ 42 w 48"/>
                <a:gd name="T1" fmla="*/ 12 h 12"/>
                <a:gd name="T2" fmla="*/ 6 w 48"/>
                <a:gd name="T3" fmla="*/ 12 h 12"/>
                <a:gd name="T4" fmla="*/ 0 w 48"/>
                <a:gd name="T5" fmla="*/ 6 h 12"/>
                <a:gd name="T6" fmla="*/ 6 w 48"/>
                <a:gd name="T7" fmla="*/ 0 h 12"/>
                <a:gd name="T8" fmla="*/ 42 w 48"/>
                <a:gd name="T9" fmla="*/ 0 h 12"/>
                <a:gd name="T10" fmla="*/ 48 w 48"/>
                <a:gd name="T11" fmla="*/ 6 h 12"/>
                <a:gd name="T12" fmla="*/ 42 w 4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2">
                  <a:moveTo>
                    <a:pt x="4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5" y="0"/>
                    <a:pt x="48" y="2"/>
                    <a:pt x="48" y="6"/>
                  </a:cubicBezTo>
                  <a:cubicBezTo>
                    <a:pt x="48" y="9"/>
                    <a:pt x="45" y="12"/>
                    <a:pt x="4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81" name="Freeform 159">
              <a:extLst>
                <a:ext uri="{FF2B5EF4-FFF2-40B4-BE49-F238E27FC236}">
                  <a16:creationId xmlns:a16="http://schemas.microsoft.com/office/drawing/2014/main" id="{D04495BF-6265-7A4F-9624-AF37EE9A7BE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60" y="3311"/>
              <a:ext cx="89" cy="87"/>
            </a:xfrm>
            <a:custGeom>
              <a:avLst/>
              <a:gdLst>
                <a:gd name="T0" fmla="*/ 30 w 60"/>
                <a:gd name="T1" fmla="*/ 60 h 60"/>
                <a:gd name="T2" fmla="*/ 0 w 60"/>
                <a:gd name="T3" fmla="*/ 30 h 60"/>
                <a:gd name="T4" fmla="*/ 30 w 60"/>
                <a:gd name="T5" fmla="*/ 0 h 60"/>
                <a:gd name="T6" fmla="*/ 60 w 60"/>
                <a:gd name="T7" fmla="*/ 30 h 60"/>
                <a:gd name="T8" fmla="*/ 30 w 60"/>
                <a:gd name="T9" fmla="*/ 60 h 60"/>
                <a:gd name="T10" fmla="*/ 30 w 60"/>
                <a:gd name="T11" fmla="*/ 12 h 60"/>
                <a:gd name="T12" fmla="*/ 12 w 60"/>
                <a:gd name="T13" fmla="*/ 30 h 60"/>
                <a:gd name="T14" fmla="*/ 30 w 60"/>
                <a:gd name="T15" fmla="*/ 48 h 60"/>
                <a:gd name="T16" fmla="*/ 48 w 60"/>
                <a:gd name="T17" fmla="*/ 30 h 60"/>
                <a:gd name="T18" fmla="*/ 30 w 60"/>
                <a:gd name="T19" fmla="*/ 1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60">
                  <a:moveTo>
                    <a:pt x="30" y="60"/>
                  </a:moveTo>
                  <a:cubicBezTo>
                    <a:pt x="14" y="60"/>
                    <a:pt x="0" y="46"/>
                    <a:pt x="0" y="30"/>
                  </a:cubicBezTo>
                  <a:cubicBezTo>
                    <a:pt x="0" y="13"/>
                    <a:pt x="14" y="0"/>
                    <a:pt x="30" y="0"/>
                  </a:cubicBezTo>
                  <a:cubicBezTo>
                    <a:pt x="47" y="0"/>
                    <a:pt x="60" y="13"/>
                    <a:pt x="60" y="30"/>
                  </a:cubicBezTo>
                  <a:cubicBezTo>
                    <a:pt x="60" y="46"/>
                    <a:pt x="47" y="60"/>
                    <a:pt x="30" y="60"/>
                  </a:cubicBezTo>
                  <a:close/>
                  <a:moveTo>
                    <a:pt x="30" y="12"/>
                  </a:moveTo>
                  <a:cubicBezTo>
                    <a:pt x="20" y="12"/>
                    <a:pt x="12" y="20"/>
                    <a:pt x="12" y="30"/>
                  </a:cubicBezTo>
                  <a:cubicBezTo>
                    <a:pt x="12" y="40"/>
                    <a:pt x="20" y="48"/>
                    <a:pt x="30" y="48"/>
                  </a:cubicBezTo>
                  <a:cubicBezTo>
                    <a:pt x="40" y="48"/>
                    <a:pt x="48" y="40"/>
                    <a:pt x="48" y="30"/>
                  </a:cubicBezTo>
                  <a:cubicBezTo>
                    <a:pt x="48" y="20"/>
                    <a:pt x="40" y="12"/>
                    <a:pt x="3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82" name="Oval 160">
              <a:extLst>
                <a:ext uri="{FF2B5EF4-FFF2-40B4-BE49-F238E27FC236}">
                  <a16:creationId xmlns:a16="http://schemas.microsoft.com/office/drawing/2014/main" id="{0DCD1D92-34C0-2940-9188-97E05488F3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0" y="3434"/>
              <a:ext cx="29" cy="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183" name="Freeform 161">
              <a:extLst>
                <a:ext uri="{FF2B5EF4-FFF2-40B4-BE49-F238E27FC236}">
                  <a16:creationId xmlns:a16="http://schemas.microsoft.com/office/drawing/2014/main" id="{7619177A-DB0B-F247-9FF6-F0476A03D96B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1" y="3275"/>
              <a:ext cx="107" cy="146"/>
            </a:xfrm>
            <a:custGeom>
              <a:avLst/>
              <a:gdLst>
                <a:gd name="T0" fmla="*/ 36 w 72"/>
                <a:gd name="T1" fmla="*/ 101 h 101"/>
                <a:gd name="T2" fmla="*/ 30 w 72"/>
                <a:gd name="T3" fmla="*/ 95 h 101"/>
                <a:gd name="T4" fmla="*/ 30 w 72"/>
                <a:gd name="T5" fmla="*/ 65 h 101"/>
                <a:gd name="T6" fmla="*/ 36 w 72"/>
                <a:gd name="T7" fmla="*/ 59 h 101"/>
                <a:gd name="T8" fmla="*/ 60 w 72"/>
                <a:gd name="T9" fmla="*/ 36 h 101"/>
                <a:gd name="T10" fmla="*/ 36 w 72"/>
                <a:gd name="T11" fmla="*/ 12 h 101"/>
                <a:gd name="T12" fmla="*/ 12 w 72"/>
                <a:gd name="T13" fmla="*/ 36 h 101"/>
                <a:gd name="T14" fmla="*/ 6 w 72"/>
                <a:gd name="T15" fmla="*/ 42 h 101"/>
                <a:gd name="T16" fmla="*/ 0 w 72"/>
                <a:gd name="T17" fmla="*/ 36 h 101"/>
                <a:gd name="T18" fmla="*/ 36 w 72"/>
                <a:gd name="T19" fmla="*/ 0 h 101"/>
                <a:gd name="T20" fmla="*/ 72 w 72"/>
                <a:gd name="T21" fmla="*/ 36 h 101"/>
                <a:gd name="T22" fmla="*/ 42 w 72"/>
                <a:gd name="T23" fmla="*/ 71 h 101"/>
                <a:gd name="T24" fmla="*/ 42 w 72"/>
                <a:gd name="T25" fmla="*/ 95 h 101"/>
                <a:gd name="T26" fmla="*/ 36 w 72"/>
                <a:gd name="T27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2" h="101">
                  <a:moveTo>
                    <a:pt x="36" y="101"/>
                  </a:moveTo>
                  <a:cubicBezTo>
                    <a:pt x="33" y="101"/>
                    <a:pt x="30" y="99"/>
                    <a:pt x="30" y="9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2"/>
                    <a:pt x="33" y="59"/>
                    <a:pt x="36" y="59"/>
                  </a:cubicBezTo>
                  <a:cubicBezTo>
                    <a:pt x="49" y="59"/>
                    <a:pt x="60" y="49"/>
                    <a:pt x="60" y="36"/>
                  </a:cubicBezTo>
                  <a:cubicBezTo>
                    <a:pt x="60" y="23"/>
                    <a:pt x="49" y="12"/>
                    <a:pt x="36" y="12"/>
                  </a:cubicBezTo>
                  <a:cubicBezTo>
                    <a:pt x="23" y="12"/>
                    <a:pt x="12" y="23"/>
                    <a:pt x="12" y="36"/>
                  </a:cubicBezTo>
                  <a:cubicBezTo>
                    <a:pt x="12" y="39"/>
                    <a:pt x="10" y="42"/>
                    <a:pt x="6" y="42"/>
                  </a:cubicBezTo>
                  <a:cubicBezTo>
                    <a:pt x="3" y="42"/>
                    <a:pt x="0" y="39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53"/>
                    <a:pt x="59" y="68"/>
                    <a:pt x="42" y="71"/>
                  </a:cubicBezTo>
                  <a:cubicBezTo>
                    <a:pt x="42" y="95"/>
                    <a:pt x="42" y="95"/>
                    <a:pt x="42" y="95"/>
                  </a:cubicBezTo>
                  <a:cubicBezTo>
                    <a:pt x="42" y="99"/>
                    <a:pt x="39" y="101"/>
                    <a:pt x="36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</p:grpSp>
      <p:grpSp>
        <p:nvGrpSpPr>
          <p:cNvPr id="185" name="Group 98">
            <a:extLst>
              <a:ext uri="{FF2B5EF4-FFF2-40B4-BE49-F238E27FC236}">
                <a16:creationId xmlns:a16="http://schemas.microsoft.com/office/drawing/2014/main" id="{7C33E39D-1B8D-8E4E-9D4F-DA8DD65CA1F9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3323794" y="4324704"/>
            <a:ext cx="503382" cy="466750"/>
            <a:chOff x="348" y="3011"/>
            <a:chExt cx="426" cy="395"/>
          </a:xfrm>
          <a:solidFill>
            <a:schemeClr val="accent1"/>
          </a:solidFill>
        </p:grpSpPr>
        <p:sp>
          <p:nvSpPr>
            <p:cNvPr id="186" name="Freeform 99">
              <a:extLst>
                <a:ext uri="{FF2B5EF4-FFF2-40B4-BE49-F238E27FC236}">
                  <a16:creationId xmlns:a16="http://schemas.microsoft.com/office/drawing/2014/main" id="{AD8832E6-74B8-124A-AD34-263F9478BAD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8" y="3011"/>
              <a:ext cx="426" cy="395"/>
            </a:xfrm>
            <a:custGeom>
              <a:avLst/>
              <a:gdLst>
                <a:gd name="T0" fmla="*/ 16 w 288"/>
                <a:gd name="T1" fmla="*/ 267 h 267"/>
                <a:gd name="T2" fmla="*/ 12 w 288"/>
                <a:gd name="T3" fmla="*/ 265 h 267"/>
                <a:gd name="T4" fmla="*/ 11 w 288"/>
                <a:gd name="T5" fmla="*/ 258 h 267"/>
                <a:gd name="T6" fmla="*/ 40 w 288"/>
                <a:gd name="T7" fmla="*/ 201 h 267"/>
                <a:gd name="T8" fmla="*/ 0 w 288"/>
                <a:gd name="T9" fmla="*/ 119 h 267"/>
                <a:gd name="T10" fmla="*/ 144 w 288"/>
                <a:gd name="T11" fmla="*/ 0 h 267"/>
                <a:gd name="T12" fmla="*/ 288 w 288"/>
                <a:gd name="T13" fmla="*/ 119 h 267"/>
                <a:gd name="T14" fmla="*/ 144 w 288"/>
                <a:gd name="T15" fmla="*/ 237 h 267"/>
                <a:gd name="T16" fmla="*/ 96 w 288"/>
                <a:gd name="T17" fmla="*/ 231 h 267"/>
                <a:gd name="T18" fmla="*/ 19 w 288"/>
                <a:gd name="T19" fmla="*/ 267 h 267"/>
                <a:gd name="T20" fmla="*/ 16 w 288"/>
                <a:gd name="T21" fmla="*/ 267 h 267"/>
                <a:gd name="T22" fmla="*/ 144 w 288"/>
                <a:gd name="T23" fmla="*/ 12 h 267"/>
                <a:gd name="T24" fmla="*/ 12 w 288"/>
                <a:gd name="T25" fmla="*/ 119 h 267"/>
                <a:gd name="T26" fmla="*/ 51 w 288"/>
                <a:gd name="T27" fmla="*/ 194 h 267"/>
                <a:gd name="T28" fmla="*/ 52 w 288"/>
                <a:gd name="T29" fmla="*/ 202 h 267"/>
                <a:gd name="T30" fmla="*/ 29 w 288"/>
                <a:gd name="T31" fmla="*/ 248 h 267"/>
                <a:gd name="T32" fmla="*/ 93 w 288"/>
                <a:gd name="T33" fmla="*/ 219 h 267"/>
                <a:gd name="T34" fmla="*/ 97 w 288"/>
                <a:gd name="T35" fmla="*/ 218 h 267"/>
                <a:gd name="T36" fmla="*/ 144 w 288"/>
                <a:gd name="T37" fmla="*/ 225 h 267"/>
                <a:gd name="T38" fmla="*/ 276 w 288"/>
                <a:gd name="T39" fmla="*/ 119 h 267"/>
                <a:gd name="T40" fmla="*/ 144 w 288"/>
                <a:gd name="T41" fmla="*/ 1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8" h="267">
                  <a:moveTo>
                    <a:pt x="16" y="267"/>
                  </a:moveTo>
                  <a:cubicBezTo>
                    <a:pt x="14" y="267"/>
                    <a:pt x="13" y="267"/>
                    <a:pt x="12" y="265"/>
                  </a:cubicBezTo>
                  <a:cubicBezTo>
                    <a:pt x="10" y="263"/>
                    <a:pt x="9" y="261"/>
                    <a:pt x="11" y="258"/>
                  </a:cubicBezTo>
                  <a:cubicBezTo>
                    <a:pt x="40" y="201"/>
                    <a:pt x="40" y="201"/>
                    <a:pt x="40" y="201"/>
                  </a:cubicBezTo>
                  <a:cubicBezTo>
                    <a:pt x="14" y="179"/>
                    <a:pt x="0" y="150"/>
                    <a:pt x="0" y="119"/>
                  </a:cubicBezTo>
                  <a:cubicBezTo>
                    <a:pt x="0" y="53"/>
                    <a:pt x="64" y="0"/>
                    <a:pt x="144" y="0"/>
                  </a:cubicBezTo>
                  <a:cubicBezTo>
                    <a:pt x="223" y="0"/>
                    <a:pt x="288" y="53"/>
                    <a:pt x="288" y="119"/>
                  </a:cubicBezTo>
                  <a:cubicBezTo>
                    <a:pt x="288" y="184"/>
                    <a:pt x="223" y="237"/>
                    <a:pt x="144" y="237"/>
                  </a:cubicBezTo>
                  <a:cubicBezTo>
                    <a:pt x="127" y="237"/>
                    <a:pt x="111" y="235"/>
                    <a:pt x="96" y="231"/>
                  </a:cubicBezTo>
                  <a:cubicBezTo>
                    <a:pt x="19" y="267"/>
                    <a:pt x="19" y="267"/>
                    <a:pt x="19" y="267"/>
                  </a:cubicBezTo>
                  <a:cubicBezTo>
                    <a:pt x="18" y="267"/>
                    <a:pt x="17" y="267"/>
                    <a:pt x="16" y="267"/>
                  </a:cubicBezTo>
                  <a:close/>
                  <a:moveTo>
                    <a:pt x="144" y="12"/>
                  </a:moveTo>
                  <a:cubicBezTo>
                    <a:pt x="71" y="12"/>
                    <a:pt x="12" y="60"/>
                    <a:pt x="12" y="119"/>
                  </a:cubicBezTo>
                  <a:cubicBezTo>
                    <a:pt x="12" y="147"/>
                    <a:pt x="26" y="174"/>
                    <a:pt x="51" y="194"/>
                  </a:cubicBezTo>
                  <a:cubicBezTo>
                    <a:pt x="53" y="196"/>
                    <a:pt x="54" y="199"/>
                    <a:pt x="52" y="202"/>
                  </a:cubicBezTo>
                  <a:cubicBezTo>
                    <a:pt x="29" y="248"/>
                    <a:pt x="29" y="248"/>
                    <a:pt x="29" y="248"/>
                  </a:cubicBezTo>
                  <a:cubicBezTo>
                    <a:pt x="93" y="219"/>
                    <a:pt x="93" y="219"/>
                    <a:pt x="93" y="219"/>
                  </a:cubicBezTo>
                  <a:cubicBezTo>
                    <a:pt x="94" y="218"/>
                    <a:pt x="96" y="218"/>
                    <a:pt x="97" y="218"/>
                  </a:cubicBezTo>
                  <a:cubicBezTo>
                    <a:pt x="112" y="223"/>
                    <a:pt x="128" y="225"/>
                    <a:pt x="144" y="225"/>
                  </a:cubicBezTo>
                  <a:cubicBezTo>
                    <a:pt x="216" y="225"/>
                    <a:pt x="276" y="178"/>
                    <a:pt x="276" y="119"/>
                  </a:cubicBezTo>
                  <a:cubicBezTo>
                    <a:pt x="276" y="60"/>
                    <a:pt x="216" y="12"/>
                    <a:pt x="14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n-lt"/>
              </a:endParaRPr>
            </a:p>
          </p:txBody>
        </p:sp>
        <p:sp>
          <p:nvSpPr>
            <p:cNvPr id="187" name="Freeform 100">
              <a:extLst>
                <a:ext uri="{FF2B5EF4-FFF2-40B4-BE49-F238E27FC236}">
                  <a16:creationId xmlns:a16="http://schemas.microsoft.com/office/drawing/2014/main" id="{8A44DBE0-E9B2-D848-B6E3-CCE472D440A2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" y="3092"/>
              <a:ext cx="124" cy="145"/>
            </a:xfrm>
            <a:custGeom>
              <a:avLst/>
              <a:gdLst>
                <a:gd name="T0" fmla="*/ 42 w 84"/>
                <a:gd name="T1" fmla="*/ 98 h 98"/>
                <a:gd name="T2" fmla="*/ 36 w 84"/>
                <a:gd name="T3" fmla="*/ 92 h 98"/>
                <a:gd name="T4" fmla="*/ 36 w 84"/>
                <a:gd name="T5" fmla="*/ 77 h 98"/>
                <a:gd name="T6" fmla="*/ 42 w 84"/>
                <a:gd name="T7" fmla="*/ 71 h 98"/>
                <a:gd name="T8" fmla="*/ 72 w 84"/>
                <a:gd name="T9" fmla="*/ 42 h 98"/>
                <a:gd name="T10" fmla="*/ 42 w 84"/>
                <a:gd name="T11" fmla="*/ 12 h 98"/>
                <a:gd name="T12" fmla="*/ 12 w 84"/>
                <a:gd name="T13" fmla="*/ 43 h 98"/>
                <a:gd name="T14" fmla="*/ 6 w 84"/>
                <a:gd name="T15" fmla="*/ 49 h 98"/>
                <a:gd name="T16" fmla="*/ 0 w 84"/>
                <a:gd name="T17" fmla="*/ 43 h 98"/>
                <a:gd name="T18" fmla="*/ 42 w 84"/>
                <a:gd name="T19" fmla="*/ 0 h 98"/>
                <a:gd name="T20" fmla="*/ 84 w 84"/>
                <a:gd name="T21" fmla="*/ 42 h 98"/>
                <a:gd name="T22" fmla="*/ 48 w 84"/>
                <a:gd name="T23" fmla="*/ 83 h 98"/>
                <a:gd name="T24" fmla="*/ 48 w 84"/>
                <a:gd name="T25" fmla="*/ 92 h 98"/>
                <a:gd name="T26" fmla="*/ 42 w 84"/>
                <a:gd name="T27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" h="98">
                  <a:moveTo>
                    <a:pt x="42" y="98"/>
                  </a:moveTo>
                  <a:cubicBezTo>
                    <a:pt x="38" y="98"/>
                    <a:pt x="36" y="95"/>
                    <a:pt x="36" y="92"/>
                  </a:cubicBezTo>
                  <a:cubicBezTo>
                    <a:pt x="36" y="77"/>
                    <a:pt x="36" y="77"/>
                    <a:pt x="36" y="77"/>
                  </a:cubicBezTo>
                  <a:cubicBezTo>
                    <a:pt x="36" y="74"/>
                    <a:pt x="38" y="71"/>
                    <a:pt x="42" y="71"/>
                  </a:cubicBezTo>
                  <a:cubicBezTo>
                    <a:pt x="58" y="71"/>
                    <a:pt x="72" y="58"/>
                    <a:pt x="72" y="42"/>
                  </a:cubicBezTo>
                  <a:cubicBezTo>
                    <a:pt x="72" y="25"/>
                    <a:pt x="58" y="12"/>
                    <a:pt x="42" y="12"/>
                  </a:cubicBezTo>
                  <a:cubicBezTo>
                    <a:pt x="25" y="12"/>
                    <a:pt x="12" y="26"/>
                    <a:pt x="12" y="43"/>
                  </a:cubicBezTo>
                  <a:cubicBezTo>
                    <a:pt x="12" y="46"/>
                    <a:pt x="9" y="49"/>
                    <a:pt x="6" y="49"/>
                  </a:cubicBezTo>
                  <a:cubicBezTo>
                    <a:pt x="2" y="49"/>
                    <a:pt x="0" y="46"/>
                    <a:pt x="0" y="43"/>
                  </a:cubicBezTo>
                  <a:cubicBezTo>
                    <a:pt x="0" y="19"/>
                    <a:pt x="18" y="0"/>
                    <a:pt x="42" y="0"/>
                  </a:cubicBezTo>
                  <a:cubicBezTo>
                    <a:pt x="65" y="0"/>
                    <a:pt x="84" y="19"/>
                    <a:pt x="84" y="42"/>
                  </a:cubicBezTo>
                  <a:cubicBezTo>
                    <a:pt x="84" y="62"/>
                    <a:pt x="68" y="80"/>
                    <a:pt x="48" y="83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5"/>
                    <a:pt x="45" y="98"/>
                    <a:pt x="42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n-lt"/>
              </a:endParaRPr>
            </a:p>
          </p:txBody>
        </p:sp>
        <p:sp>
          <p:nvSpPr>
            <p:cNvPr id="188" name="Oval 101">
              <a:extLst>
                <a:ext uri="{FF2B5EF4-FFF2-40B4-BE49-F238E27FC236}">
                  <a16:creationId xmlns:a16="http://schemas.microsoft.com/office/drawing/2014/main" id="{AC4C9687-F04A-6D47-9FC0-46BA1393FC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2" y="3250"/>
              <a:ext cx="36" cy="3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n-lt"/>
              </a:endParaRPr>
            </a:p>
          </p:txBody>
        </p:sp>
      </p:grpSp>
      <p:grpSp>
        <p:nvGrpSpPr>
          <p:cNvPr id="189" name="Group 133">
            <a:extLst>
              <a:ext uri="{FF2B5EF4-FFF2-40B4-BE49-F238E27FC236}">
                <a16:creationId xmlns:a16="http://schemas.microsoft.com/office/drawing/2014/main" id="{E59F227F-CDAA-2645-BBA5-7162A1A03A93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69996" y="4304038"/>
            <a:ext cx="508082" cy="508082"/>
            <a:chOff x="5508" y="2995"/>
            <a:chExt cx="427" cy="427"/>
          </a:xfrm>
          <a:solidFill>
            <a:schemeClr val="accent1"/>
          </a:solidFill>
        </p:grpSpPr>
        <p:sp>
          <p:nvSpPr>
            <p:cNvPr id="190" name="Freeform 134">
              <a:extLst>
                <a:ext uri="{FF2B5EF4-FFF2-40B4-BE49-F238E27FC236}">
                  <a16:creationId xmlns:a16="http://schemas.microsoft.com/office/drawing/2014/main" id="{B7172BEF-887A-9048-B469-007E20F8BE5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0" y="2995"/>
              <a:ext cx="285" cy="249"/>
            </a:xfrm>
            <a:custGeom>
              <a:avLst/>
              <a:gdLst>
                <a:gd name="T0" fmla="*/ 90 w 192"/>
                <a:gd name="T1" fmla="*/ 168 h 168"/>
                <a:gd name="T2" fmla="*/ 87 w 192"/>
                <a:gd name="T3" fmla="*/ 168 h 168"/>
                <a:gd name="T4" fmla="*/ 84 w 192"/>
                <a:gd name="T5" fmla="*/ 162 h 168"/>
                <a:gd name="T6" fmla="*/ 84 w 192"/>
                <a:gd name="T7" fmla="*/ 120 h 168"/>
                <a:gd name="T8" fmla="*/ 72 w 192"/>
                <a:gd name="T9" fmla="*/ 120 h 168"/>
                <a:gd name="T10" fmla="*/ 72 w 192"/>
                <a:gd name="T11" fmla="*/ 108 h 168"/>
                <a:gd name="T12" fmla="*/ 90 w 192"/>
                <a:gd name="T13" fmla="*/ 108 h 168"/>
                <a:gd name="T14" fmla="*/ 96 w 192"/>
                <a:gd name="T15" fmla="*/ 114 h 168"/>
                <a:gd name="T16" fmla="*/ 96 w 192"/>
                <a:gd name="T17" fmla="*/ 148 h 168"/>
                <a:gd name="T18" fmla="*/ 138 w 192"/>
                <a:gd name="T19" fmla="*/ 110 h 168"/>
                <a:gd name="T20" fmla="*/ 142 w 192"/>
                <a:gd name="T21" fmla="*/ 108 h 168"/>
                <a:gd name="T22" fmla="*/ 180 w 192"/>
                <a:gd name="T23" fmla="*/ 108 h 168"/>
                <a:gd name="T24" fmla="*/ 180 w 192"/>
                <a:gd name="T25" fmla="*/ 12 h 168"/>
                <a:gd name="T26" fmla="*/ 12 w 192"/>
                <a:gd name="T27" fmla="*/ 12 h 168"/>
                <a:gd name="T28" fmla="*/ 12 w 192"/>
                <a:gd name="T29" fmla="*/ 54 h 168"/>
                <a:gd name="T30" fmla="*/ 0 w 192"/>
                <a:gd name="T31" fmla="*/ 54 h 168"/>
                <a:gd name="T32" fmla="*/ 0 w 192"/>
                <a:gd name="T33" fmla="*/ 6 h 168"/>
                <a:gd name="T34" fmla="*/ 6 w 192"/>
                <a:gd name="T35" fmla="*/ 0 h 168"/>
                <a:gd name="T36" fmla="*/ 186 w 192"/>
                <a:gd name="T37" fmla="*/ 0 h 168"/>
                <a:gd name="T38" fmla="*/ 192 w 192"/>
                <a:gd name="T39" fmla="*/ 6 h 168"/>
                <a:gd name="T40" fmla="*/ 192 w 192"/>
                <a:gd name="T41" fmla="*/ 114 h 168"/>
                <a:gd name="T42" fmla="*/ 186 w 192"/>
                <a:gd name="T43" fmla="*/ 120 h 168"/>
                <a:gd name="T44" fmla="*/ 144 w 192"/>
                <a:gd name="T45" fmla="*/ 120 h 168"/>
                <a:gd name="T46" fmla="*/ 94 w 192"/>
                <a:gd name="T47" fmla="*/ 166 h 168"/>
                <a:gd name="T48" fmla="*/ 90 w 192"/>
                <a:gd name="T49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2" h="168">
                  <a:moveTo>
                    <a:pt x="90" y="168"/>
                  </a:moveTo>
                  <a:cubicBezTo>
                    <a:pt x="89" y="168"/>
                    <a:pt x="88" y="168"/>
                    <a:pt x="87" y="168"/>
                  </a:cubicBezTo>
                  <a:cubicBezTo>
                    <a:pt x="85" y="167"/>
                    <a:pt x="84" y="164"/>
                    <a:pt x="84" y="162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72" y="120"/>
                    <a:pt x="72" y="120"/>
                    <a:pt x="72" y="120"/>
                  </a:cubicBezTo>
                  <a:cubicBezTo>
                    <a:pt x="72" y="108"/>
                    <a:pt x="72" y="108"/>
                    <a:pt x="72" y="108"/>
                  </a:cubicBezTo>
                  <a:cubicBezTo>
                    <a:pt x="90" y="108"/>
                    <a:pt x="90" y="108"/>
                    <a:pt x="90" y="108"/>
                  </a:cubicBezTo>
                  <a:cubicBezTo>
                    <a:pt x="93" y="108"/>
                    <a:pt x="96" y="111"/>
                    <a:pt x="96" y="114"/>
                  </a:cubicBezTo>
                  <a:cubicBezTo>
                    <a:pt x="96" y="148"/>
                    <a:pt x="96" y="148"/>
                    <a:pt x="96" y="148"/>
                  </a:cubicBezTo>
                  <a:cubicBezTo>
                    <a:pt x="138" y="110"/>
                    <a:pt x="138" y="110"/>
                    <a:pt x="138" y="110"/>
                  </a:cubicBezTo>
                  <a:cubicBezTo>
                    <a:pt x="139" y="109"/>
                    <a:pt x="140" y="108"/>
                    <a:pt x="142" y="108"/>
                  </a:cubicBezTo>
                  <a:cubicBezTo>
                    <a:pt x="180" y="108"/>
                    <a:pt x="180" y="108"/>
                    <a:pt x="180" y="108"/>
                  </a:cubicBezTo>
                  <a:cubicBezTo>
                    <a:pt x="180" y="12"/>
                    <a:pt x="180" y="12"/>
                    <a:pt x="180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89" y="0"/>
                    <a:pt x="192" y="3"/>
                    <a:pt x="192" y="6"/>
                  </a:cubicBezTo>
                  <a:cubicBezTo>
                    <a:pt x="192" y="114"/>
                    <a:pt x="192" y="114"/>
                    <a:pt x="192" y="114"/>
                  </a:cubicBezTo>
                  <a:cubicBezTo>
                    <a:pt x="192" y="117"/>
                    <a:pt x="189" y="120"/>
                    <a:pt x="186" y="120"/>
                  </a:cubicBezTo>
                  <a:cubicBezTo>
                    <a:pt x="144" y="120"/>
                    <a:pt x="144" y="120"/>
                    <a:pt x="144" y="120"/>
                  </a:cubicBezTo>
                  <a:cubicBezTo>
                    <a:pt x="94" y="166"/>
                    <a:pt x="94" y="166"/>
                    <a:pt x="94" y="166"/>
                  </a:cubicBezTo>
                  <a:cubicBezTo>
                    <a:pt x="93" y="167"/>
                    <a:pt x="91" y="168"/>
                    <a:pt x="90" y="1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n-lt"/>
              </a:endParaRPr>
            </a:p>
          </p:txBody>
        </p:sp>
        <p:sp>
          <p:nvSpPr>
            <p:cNvPr id="191" name="Rectangle 135">
              <a:extLst>
                <a:ext uri="{FF2B5EF4-FFF2-40B4-BE49-F238E27FC236}">
                  <a16:creationId xmlns:a16="http://schemas.microsoft.com/office/drawing/2014/main" id="{1FB3B654-0FC6-174C-A116-B31706E9D7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46" y="3084"/>
              <a:ext cx="18" cy="1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n-lt"/>
              </a:endParaRPr>
            </a:p>
          </p:txBody>
        </p:sp>
        <p:sp>
          <p:nvSpPr>
            <p:cNvPr id="192" name="Rectangle 136">
              <a:extLst>
                <a:ext uri="{FF2B5EF4-FFF2-40B4-BE49-F238E27FC236}">
                  <a16:creationId xmlns:a16="http://schemas.microsoft.com/office/drawing/2014/main" id="{9946ABE7-23E6-9B4E-B0D7-4ECCCED32A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93" y="3084"/>
              <a:ext cx="17" cy="1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n-lt"/>
              </a:endParaRPr>
            </a:p>
          </p:txBody>
        </p:sp>
        <p:sp>
          <p:nvSpPr>
            <p:cNvPr id="193" name="Rectangle 137">
              <a:extLst>
                <a:ext uri="{FF2B5EF4-FFF2-40B4-BE49-F238E27FC236}">
                  <a16:creationId xmlns:a16="http://schemas.microsoft.com/office/drawing/2014/main" id="{39F0F16D-8FEF-344E-AADA-A92E5B937D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39" y="3084"/>
              <a:ext cx="18" cy="1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n-lt"/>
              </a:endParaRPr>
            </a:p>
          </p:txBody>
        </p:sp>
        <p:sp>
          <p:nvSpPr>
            <p:cNvPr id="194" name="Freeform 138">
              <a:extLst>
                <a:ext uri="{FF2B5EF4-FFF2-40B4-BE49-F238E27FC236}">
                  <a16:creationId xmlns:a16="http://schemas.microsoft.com/office/drawing/2014/main" id="{FDA36911-8FD6-754B-8C4F-BF81FB3448D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08" y="3120"/>
              <a:ext cx="285" cy="302"/>
            </a:xfrm>
            <a:custGeom>
              <a:avLst/>
              <a:gdLst>
                <a:gd name="T0" fmla="*/ 186 w 192"/>
                <a:gd name="T1" fmla="*/ 204 h 204"/>
                <a:gd name="T2" fmla="*/ 6 w 192"/>
                <a:gd name="T3" fmla="*/ 204 h 204"/>
                <a:gd name="T4" fmla="*/ 0 w 192"/>
                <a:gd name="T5" fmla="*/ 198 h 204"/>
                <a:gd name="T6" fmla="*/ 0 w 192"/>
                <a:gd name="T7" fmla="*/ 168 h 204"/>
                <a:gd name="T8" fmla="*/ 25 w 192"/>
                <a:gd name="T9" fmla="*/ 147 h 204"/>
                <a:gd name="T10" fmla="*/ 66 w 192"/>
                <a:gd name="T11" fmla="*/ 128 h 204"/>
                <a:gd name="T12" fmla="*/ 66 w 192"/>
                <a:gd name="T13" fmla="*/ 111 h 204"/>
                <a:gd name="T14" fmla="*/ 54 w 192"/>
                <a:gd name="T15" fmla="*/ 83 h 204"/>
                <a:gd name="T16" fmla="*/ 45 w 192"/>
                <a:gd name="T17" fmla="*/ 66 h 204"/>
                <a:gd name="T18" fmla="*/ 52 w 192"/>
                <a:gd name="T19" fmla="*/ 50 h 204"/>
                <a:gd name="T20" fmla="*/ 49 w 192"/>
                <a:gd name="T21" fmla="*/ 22 h 204"/>
                <a:gd name="T22" fmla="*/ 61 w 192"/>
                <a:gd name="T23" fmla="*/ 18 h 204"/>
                <a:gd name="T24" fmla="*/ 101 w 192"/>
                <a:gd name="T25" fmla="*/ 0 h 204"/>
                <a:gd name="T26" fmla="*/ 142 w 192"/>
                <a:gd name="T27" fmla="*/ 23 h 204"/>
                <a:gd name="T28" fmla="*/ 139 w 192"/>
                <a:gd name="T29" fmla="*/ 51 h 204"/>
                <a:gd name="T30" fmla="*/ 142 w 192"/>
                <a:gd name="T31" fmla="*/ 54 h 204"/>
                <a:gd name="T32" fmla="*/ 144 w 192"/>
                <a:gd name="T33" fmla="*/ 65 h 204"/>
                <a:gd name="T34" fmla="*/ 137 w 192"/>
                <a:gd name="T35" fmla="*/ 82 h 204"/>
                <a:gd name="T36" fmla="*/ 126 w 192"/>
                <a:gd name="T37" fmla="*/ 111 h 204"/>
                <a:gd name="T38" fmla="*/ 126 w 192"/>
                <a:gd name="T39" fmla="*/ 128 h 204"/>
                <a:gd name="T40" fmla="*/ 167 w 192"/>
                <a:gd name="T41" fmla="*/ 147 h 204"/>
                <a:gd name="T42" fmla="*/ 192 w 192"/>
                <a:gd name="T43" fmla="*/ 168 h 204"/>
                <a:gd name="T44" fmla="*/ 192 w 192"/>
                <a:gd name="T45" fmla="*/ 198 h 204"/>
                <a:gd name="T46" fmla="*/ 186 w 192"/>
                <a:gd name="T47" fmla="*/ 204 h 204"/>
                <a:gd name="T48" fmla="*/ 12 w 192"/>
                <a:gd name="T49" fmla="*/ 192 h 204"/>
                <a:gd name="T50" fmla="*/ 180 w 192"/>
                <a:gd name="T51" fmla="*/ 192 h 204"/>
                <a:gd name="T52" fmla="*/ 180 w 192"/>
                <a:gd name="T53" fmla="*/ 169 h 204"/>
                <a:gd name="T54" fmla="*/ 118 w 192"/>
                <a:gd name="T55" fmla="*/ 138 h 204"/>
                <a:gd name="T56" fmla="*/ 114 w 192"/>
                <a:gd name="T57" fmla="*/ 132 h 204"/>
                <a:gd name="T58" fmla="*/ 114 w 192"/>
                <a:gd name="T59" fmla="*/ 108 h 204"/>
                <a:gd name="T60" fmla="*/ 118 w 192"/>
                <a:gd name="T61" fmla="*/ 102 h 204"/>
                <a:gd name="T62" fmla="*/ 118 w 192"/>
                <a:gd name="T63" fmla="*/ 102 h 204"/>
                <a:gd name="T64" fmla="*/ 125 w 192"/>
                <a:gd name="T65" fmla="*/ 78 h 204"/>
                <a:gd name="T66" fmla="*/ 130 w 192"/>
                <a:gd name="T67" fmla="*/ 72 h 204"/>
                <a:gd name="T68" fmla="*/ 132 w 192"/>
                <a:gd name="T69" fmla="*/ 61 h 204"/>
                <a:gd name="T70" fmla="*/ 131 w 192"/>
                <a:gd name="T71" fmla="*/ 60 h 204"/>
                <a:gd name="T72" fmla="*/ 125 w 192"/>
                <a:gd name="T73" fmla="*/ 54 h 204"/>
                <a:gd name="T74" fmla="*/ 127 w 192"/>
                <a:gd name="T75" fmla="*/ 48 h 204"/>
                <a:gd name="T76" fmla="*/ 130 w 192"/>
                <a:gd name="T77" fmla="*/ 25 h 204"/>
                <a:gd name="T78" fmla="*/ 101 w 192"/>
                <a:gd name="T79" fmla="*/ 12 h 204"/>
                <a:gd name="T80" fmla="*/ 71 w 192"/>
                <a:gd name="T81" fmla="*/ 25 h 204"/>
                <a:gd name="T82" fmla="*/ 64 w 192"/>
                <a:gd name="T83" fmla="*/ 30 h 204"/>
                <a:gd name="T84" fmla="*/ 58 w 192"/>
                <a:gd name="T85" fmla="*/ 30 h 204"/>
                <a:gd name="T86" fmla="*/ 63 w 192"/>
                <a:gd name="T87" fmla="*/ 46 h 204"/>
                <a:gd name="T88" fmla="*/ 66 w 192"/>
                <a:gd name="T89" fmla="*/ 54 h 204"/>
                <a:gd name="T90" fmla="*/ 60 w 192"/>
                <a:gd name="T91" fmla="*/ 60 h 204"/>
                <a:gd name="T92" fmla="*/ 57 w 192"/>
                <a:gd name="T93" fmla="*/ 66 h 204"/>
                <a:gd name="T94" fmla="*/ 60 w 192"/>
                <a:gd name="T95" fmla="*/ 72 h 204"/>
                <a:gd name="T96" fmla="*/ 66 w 192"/>
                <a:gd name="T97" fmla="*/ 78 h 204"/>
                <a:gd name="T98" fmla="*/ 74 w 192"/>
                <a:gd name="T99" fmla="*/ 102 h 204"/>
                <a:gd name="T100" fmla="*/ 78 w 192"/>
                <a:gd name="T101" fmla="*/ 108 h 204"/>
                <a:gd name="T102" fmla="*/ 78 w 192"/>
                <a:gd name="T103" fmla="*/ 132 h 204"/>
                <a:gd name="T104" fmla="*/ 74 w 192"/>
                <a:gd name="T105" fmla="*/ 138 h 204"/>
                <a:gd name="T106" fmla="*/ 12 w 192"/>
                <a:gd name="T107" fmla="*/ 169 h 204"/>
                <a:gd name="T108" fmla="*/ 12 w 192"/>
                <a:gd name="T109" fmla="*/ 19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2" h="204">
                  <a:moveTo>
                    <a:pt x="186" y="204"/>
                  </a:moveTo>
                  <a:cubicBezTo>
                    <a:pt x="6" y="204"/>
                    <a:pt x="6" y="204"/>
                    <a:pt x="6" y="204"/>
                  </a:cubicBezTo>
                  <a:cubicBezTo>
                    <a:pt x="3" y="204"/>
                    <a:pt x="0" y="201"/>
                    <a:pt x="0" y="198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0" y="164"/>
                    <a:pt x="2" y="159"/>
                    <a:pt x="25" y="147"/>
                  </a:cubicBezTo>
                  <a:cubicBezTo>
                    <a:pt x="36" y="141"/>
                    <a:pt x="51" y="134"/>
                    <a:pt x="66" y="128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1" y="108"/>
                    <a:pt x="55" y="100"/>
                    <a:pt x="54" y="83"/>
                  </a:cubicBezTo>
                  <a:cubicBezTo>
                    <a:pt x="48" y="80"/>
                    <a:pt x="45" y="74"/>
                    <a:pt x="45" y="66"/>
                  </a:cubicBezTo>
                  <a:cubicBezTo>
                    <a:pt x="45" y="59"/>
                    <a:pt x="48" y="53"/>
                    <a:pt x="52" y="50"/>
                  </a:cubicBezTo>
                  <a:cubicBezTo>
                    <a:pt x="48" y="42"/>
                    <a:pt x="43" y="30"/>
                    <a:pt x="49" y="22"/>
                  </a:cubicBezTo>
                  <a:cubicBezTo>
                    <a:pt x="52" y="19"/>
                    <a:pt x="56" y="17"/>
                    <a:pt x="61" y="18"/>
                  </a:cubicBezTo>
                  <a:cubicBezTo>
                    <a:pt x="68" y="5"/>
                    <a:pt x="86" y="0"/>
                    <a:pt x="101" y="0"/>
                  </a:cubicBezTo>
                  <a:cubicBezTo>
                    <a:pt x="117" y="0"/>
                    <a:pt x="138" y="6"/>
                    <a:pt x="142" y="23"/>
                  </a:cubicBezTo>
                  <a:cubicBezTo>
                    <a:pt x="145" y="34"/>
                    <a:pt x="141" y="44"/>
                    <a:pt x="139" y="51"/>
                  </a:cubicBezTo>
                  <a:cubicBezTo>
                    <a:pt x="140" y="52"/>
                    <a:pt x="141" y="53"/>
                    <a:pt x="142" y="54"/>
                  </a:cubicBezTo>
                  <a:cubicBezTo>
                    <a:pt x="143" y="57"/>
                    <a:pt x="144" y="61"/>
                    <a:pt x="144" y="65"/>
                  </a:cubicBezTo>
                  <a:cubicBezTo>
                    <a:pt x="144" y="72"/>
                    <a:pt x="142" y="79"/>
                    <a:pt x="137" y="82"/>
                  </a:cubicBezTo>
                  <a:cubicBezTo>
                    <a:pt x="136" y="100"/>
                    <a:pt x="130" y="108"/>
                    <a:pt x="126" y="111"/>
                  </a:cubicBezTo>
                  <a:cubicBezTo>
                    <a:pt x="126" y="128"/>
                    <a:pt x="126" y="128"/>
                    <a:pt x="126" y="128"/>
                  </a:cubicBezTo>
                  <a:cubicBezTo>
                    <a:pt x="140" y="134"/>
                    <a:pt x="155" y="141"/>
                    <a:pt x="167" y="147"/>
                  </a:cubicBezTo>
                  <a:cubicBezTo>
                    <a:pt x="190" y="159"/>
                    <a:pt x="192" y="164"/>
                    <a:pt x="192" y="168"/>
                  </a:cubicBezTo>
                  <a:cubicBezTo>
                    <a:pt x="192" y="198"/>
                    <a:pt x="192" y="198"/>
                    <a:pt x="192" y="198"/>
                  </a:cubicBezTo>
                  <a:cubicBezTo>
                    <a:pt x="192" y="201"/>
                    <a:pt x="189" y="204"/>
                    <a:pt x="186" y="204"/>
                  </a:cubicBezTo>
                  <a:close/>
                  <a:moveTo>
                    <a:pt x="12" y="192"/>
                  </a:moveTo>
                  <a:cubicBezTo>
                    <a:pt x="180" y="192"/>
                    <a:pt x="180" y="192"/>
                    <a:pt x="180" y="192"/>
                  </a:cubicBezTo>
                  <a:cubicBezTo>
                    <a:pt x="180" y="169"/>
                    <a:pt x="180" y="169"/>
                    <a:pt x="180" y="169"/>
                  </a:cubicBezTo>
                  <a:cubicBezTo>
                    <a:pt x="175" y="164"/>
                    <a:pt x="149" y="150"/>
                    <a:pt x="118" y="138"/>
                  </a:cubicBezTo>
                  <a:cubicBezTo>
                    <a:pt x="115" y="137"/>
                    <a:pt x="114" y="134"/>
                    <a:pt x="114" y="132"/>
                  </a:cubicBezTo>
                  <a:cubicBezTo>
                    <a:pt x="114" y="108"/>
                    <a:pt x="114" y="108"/>
                    <a:pt x="114" y="108"/>
                  </a:cubicBezTo>
                  <a:cubicBezTo>
                    <a:pt x="114" y="106"/>
                    <a:pt x="115" y="103"/>
                    <a:pt x="118" y="102"/>
                  </a:cubicBezTo>
                  <a:cubicBezTo>
                    <a:pt x="118" y="102"/>
                    <a:pt x="118" y="102"/>
                    <a:pt x="118" y="102"/>
                  </a:cubicBezTo>
                  <a:cubicBezTo>
                    <a:pt x="118" y="102"/>
                    <a:pt x="125" y="98"/>
                    <a:pt x="125" y="78"/>
                  </a:cubicBezTo>
                  <a:cubicBezTo>
                    <a:pt x="125" y="75"/>
                    <a:pt x="127" y="72"/>
                    <a:pt x="130" y="72"/>
                  </a:cubicBezTo>
                  <a:cubicBezTo>
                    <a:pt x="132" y="71"/>
                    <a:pt x="133" y="65"/>
                    <a:pt x="132" y="61"/>
                  </a:cubicBezTo>
                  <a:cubicBezTo>
                    <a:pt x="131" y="60"/>
                    <a:pt x="131" y="60"/>
                    <a:pt x="131" y="60"/>
                  </a:cubicBezTo>
                  <a:cubicBezTo>
                    <a:pt x="127" y="60"/>
                    <a:pt x="125" y="57"/>
                    <a:pt x="125" y="54"/>
                  </a:cubicBezTo>
                  <a:cubicBezTo>
                    <a:pt x="125" y="52"/>
                    <a:pt x="125" y="51"/>
                    <a:pt x="127" y="48"/>
                  </a:cubicBezTo>
                  <a:cubicBezTo>
                    <a:pt x="129" y="43"/>
                    <a:pt x="133" y="34"/>
                    <a:pt x="130" y="25"/>
                  </a:cubicBezTo>
                  <a:cubicBezTo>
                    <a:pt x="128" y="17"/>
                    <a:pt x="114" y="12"/>
                    <a:pt x="101" y="12"/>
                  </a:cubicBezTo>
                  <a:cubicBezTo>
                    <a:pt x="87" y="12"/>
                    <a:pt x="73" y="17"/>
                    <a:pt x="71" y="25"/>
                  </a:cubicBezTo>
                  <a:cubicBezTo>
                    <a:pt x="70" y="29"/>
                    <a:pt x="67" y="31"/>
                    <a:pt x="64" y="30"/>
                  </a:cubicBezTo>
                  <a:cubicBezTo>
                    <a:pt x="60" y="29"/>
                    <a:pt x="58" y="30"/>
                    <a:pt x="58" y="30"/>
                  </a:cubicBezTo>
                  <a:cubicBezTo>
                    <a:pt x="58" y="31"/>
                    <a:pt x="58" y="35"/>
                    <a:pt x="63" y="46"/>
                  </a:cubicBezTo>
                  <a:cubicBezTo>
                    <a:pt x="65" y="50"/>
                    <a:pt x="66" y="52"/>
                    <a:pt x="66" y="54"/>
                  </a:cubicBezTo>
                  <a:cubicBezTo>
                    <a:pt x="66" y="57"/>
                    <a:pt x="63" y="60"/>
                    <a:pt x="60" y="60"/>
                  </a:cubicBezTo>
                  <a:cubicBezTo>
                    <a:pt x="58" y="60"/>
                    <a:pt x="57" y="64"/>
                    <a:pt x="57" y="66"/>
                  </a:cubicBezTo>
                  <a:cubicBezTo>
                    <a:pt x="57" y="69"/>
                    <a:pt x="58" y="72"/>
                    <a:pt x="60" y="72"/>
                  </a:cubicBezTo>
                  <a:cubicBezTo>
                    <a:pt x="63" y="72"/>
                    <a:pt x="66" y="75"/>
                    <a:pt x="66" y="78"/>
                  </a:cubicBezTo>
                  <a:cubicBezTo>
                    <a:pt x="66" y="98"/>
                    <a:pt x="74" y="102"/>
                    <a:pt x="74" y="102"/>
                  </a:cubicBezTo>
                  <a:cubicBezTo>
                    <a:pt x="76" y="103"/>
                    <a:pt x="78" y="105"/>
                    <a:pt x="78" y="108"/>
                  </a:cubicBezTo>
                  <a:cubicBezTo>
                    <a:pt x="78" y="132"/>
                    <a:pt x="78" y="132"/>
                    <a:pt x="78" y="132"/>
                  </a:cubicBezTo>
                  <a:cubicBezTo>
                    <a:pt x="78" y="134"/>
                    <a:pt x="76" y="137"/>
                    <a:pt x="74" y="138"/>
                  </a:cubicBezTo>
                  <a:cubicBezTo>
                    <a:pt x="43" y="150"/>
                    <a:pt x="16" y="164"/>
                    <a:pt x="12" y="169"/>
                  </a:cubicBezTo>
                  <a:lnTo>
                    <a:pt x="12" y="1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n-lt"/>
              </a:endParaRPr>
            </a:p>
          </p:txBody>
        </p:sp>
      </p:grpSp>
      <p:grpSp>
        <p:nvGrpSpPr>
          <p:cNvPr id="210" name="Group 128">
            <a:extLst>
              <a:ext uri="{FF2B5EF4-FFF2-40B4-BE49-F238E27FC236}">
                <a16:creationId xmlns:a16="http://schemas.microsoft.com/office/drawing/2014/main" id="{22F35C7D-7426-D643-BA01-1D590EC15894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2055661" y="4309988"/>
            <a:ext cx="506890" cy="496182"/>
            <a:chOff x="4478" y="2999"/>
            <a:chExt cx="426" cy="417"/>
          </a:xfrm>
          <a:solidFill>
            <a:schemeClr val="accent1"/>
          </a:solidFill>
        </p:grpSpPr>
        <p:sp>
          <p:nvSpPr>
            <p:cNvPr id="211" name="Freeform 129">
              <a:extLst>
                <a:ext uri="{FF2B5EF4-FFF2-40B4-BE49-F238E27FC236}">
                  <a16:creationId xmlns:a16="http://schemas.microsoft.com/office/drawing/2014/main" id="{EB8F390E-DD96-5545-9F4B-5D56F498E4C2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8" y="2999"/>
              <a:ext cx="320" cy="293"/>
            </a:xfrm>
            <a:custGeom>
              <a:avLst/>
              <a:gdLst>
                <a:gd name="T0" fmla="*/ 12 w 216"/>
                <a:gd name="T1" fmla="*/ 198 h 198"/>
                <a:gd name="T2" fmla="*/ 7 w 216"/>
                <a:gd name="T3" fmla="*/ 196 h 198"/>
                <a:gd name="T4" fmla="*/ 6 w 216"/>
                <a:gd name="T5" fmla="*/ 189 h 198"/>
                <a:gd name="T6" fmla="*/ 28 w 216"/>
                <a:gd name="T7" fmla="*/ 151 h 198"/>
                <a:gd name="T8" fmla="*/ 0 w 216"/>
                <a:gd name="T9" fmla="*/ 89 h 198"/>
                <a:gd name="T10" fmla="*/ 108 w 216"/>
                <a:gd name="T11" fmla="*/ 0 h 198"/>
                <a:gd name="T12" fmla="*/ 216 w 216"/>
                <a:gd name="T13" fmla="*/ 89 h 198"/>
                <a:gd name="T14" fmla="*/ 204 w 216"/>
                <a:gd name="T15" fmla="*/ 89 h 198"/>
                <a:gd name="T16" fmla="*/ 108 w 216"/>
                <a:gd name="T17" fmla="*/ 12 h 198"/>
                <a:gd name="T18" fmla="*/ 12 w 216"/>
                <a:gd name="T19" fmla="*/ 89 h 198"/>
                <a:gd name="T20" fmla="*/ 39 w 216"/>
                <a:gd name="T21" fmla="*/ 145 h 198"/>
                <a:gd name="T22" fmla="*/ 41 w 216"/>
                <a:gd name="T23" fmla="*/ 153 h 198"/>
                <a:gd name="T24" fmla="*/ 25 w 216"/>
                <a:gd name="T25" fmla="*/ 180 h 198"/>
                <a:gd name="T26" fmla="*/ 69 w 216"/>
                <a:gd name="T27" fmla="*/ 162 h 198"/>
                <a:gd name="T28" fmla="*/ 73 w 216"/>
                <a:gd name="T29" fmla="*/ 162 h 198"/>
                <a:gd name="T30" fmla="*/ 90 w 216"/>
                <a:gd name="T31" fmla="*/ 166 h 198"/>
                <a:gd name="T32" fmla="*/ 88 w 216"/>
                <a:gd name="T33" fmla="*/ 178 h 198"/>
                <a:gd name="T34" fmla="*/ 72 w 216"/>
                <a:gd name="T35" fmla="*/ 174 h 198"/>
                <a:gd name="T36" fmla="*/ 14 w 216"/>
                <a:gd name="T37" fmla="*/ 198 h 198"/>
                <a:gd name="T38" fmla="*/ 12 w 216"/>
                <a:gd name="T3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6" h="198">
                  <a:moveTo>
                    <a:pt x="12" y="198"/>
                  </a:moveTo>
                  <a:cubicBezTo>
                    <a:pt x="10" y="198"/>
                    <a:pt x="8" y="197"/>
                    <a:pt x="7" y="196"/>
                  </a:cubicBezTo>
                  <a:cubicBezTo>
                    <a:pt x="5" y="194"/>
                    <a:pt x="5" y="191"/>
                    <a:pt x="6" y="189"/>
                  </a:cubicBezTo>
                  <a:cubicBezTo>
                    <a:pt x="28" y="151"/>
                    <a:pt x="28" y="151"/>
                    <a:pt x="28" y="151"/>
                  </a:cubicBezTo>
                  <a:cubicBezTo>
                    <a:pt x="10" y="135"/>
                    <a:pt x="0" y="113"/>
                    <a:pt x="0" y="89"/>
                  </a:cubicBezTo>
                  <a:cubicBezTo>
                    <a:pt x="0" y="40"/>
                    <a:pt x="48" y="0"/>
                    <a:pt x="108" y="0"/>
                  </a:cubicBezTo>
                  <a:cubicBezTo>
                    <a:pt x="167" y="0"/>
                    <a:pt x="216" y="40"/>
                    <a:pt x="216" y="89"/>
                  </a:cubicBezTo>
                  <a:cubicBezTo>
                    <a:pt x="204" y="89"/>
                    <a:pt x="204" y="89"/>
                    <a:pt x="204" y="89"/>
                  </a:cubicBezTo>
                  <a:cubicBezTo>
                    <a:pt x="204" y="47"/>
                    <a:pt x="161" y="12"/>
                    <a:pt x="108" y="12"/>
                  </a:cubicBezTo>
                  <a:cubicBezTo>
                    <a:pt x="55" y="12"/>
                    <a:pt x="12" y="47"/>
                    <a:pt x="12" y="89"/>
                  </a:cubicBezTo>
                  <a:cubicBezTo>
                    <a:pt x="12" y="111"/>
                    <a:pt x="22" y="131"/>
                    <a:pt x="39" y="145"/>
                  </a:cubicBezTo>
                  <a:cubicBezTo>
                    <a:pt x="42" y="147"/>
                    <a:pt x="42" y="150"/>
                    <a:pt x="41" y="153"/>
                  </a:cubicBezTo>
                  <a:cubicBezTo>
                    <a:pt x="25" y="180"/>
                    <a:pt x="25" y="180"/>
                    <a:pt x="25" y="180"/>
                  </a:cubicBezTo>
                  <a:cubicBezTo>
                    <a:pt x="69" y="162"/>
                    <a:pt x="69" y="162"/>
                    <a:pt x="69" y="162"/>
                  </a:cubicBezTo>
                  <a:cubicBezTo>
                    <a:pt x="71" y="162"/>
                    <a:pt x="72" y="162"/>
                    <a:pt x="73" y="162"/>
                  </a:cubicBezTo>
                  <a:cubicBezTo>
                    <a:pt x="79" y="164"/>
                    <a:pt x="84" y="165"/>
                    <a:pt x="90" y="166"/>
                  </a:cubicBezTo>
                  <a:cubicBezTo>
                    <a:pt x="88" y="178"/>
                    <a:pt x="88" y="178"/>
                    <a:pt x="88" y="178"/>
                  </a:cubicBezTo>
                  <a:cubicBezTo>
                    <a:pt x="83" y="177"/>
                    <a:pt x="77" y="176"/>
                    <a:pt x="72" y="174"/>
                  </a:cubicBezTo>
                  <a:cubicBezTo>
                    <a:pt x="14" y="198"/>
                    <a:pt x="14" y="198"/>
                    <a:pt x="14" y="198"/>
                  </a:cubicBezTo>
                  <a:cubicBezTo>
                    <a:pt x="13" y="198"/>
                    <a:pt x="12" y="198"/>
                    <a:pt x="12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n-lt"/>
              </a:endParaRPr>
            </a:p>
          </p:txBody>
        </p:sp>
        <p:sp>
          <p:nvSpPr>
            <p:cNvPr id="212" name="Freeform 130">
              <a:extLst>
                <a:ext uri="{FF2B5EF4-FFF2-40B4-BE49-F238E27FC236}">
                  <a16:creationId xmlns:a16="http://schemas.microsoft.com/office/drawing/2014/main" id="{7E54516C-265B-F84F-9AC7-C2472BCC10E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38" y="3167"/>
              <a:ext cx="266" cy="249"/>
            </a:xfrm>
            <a:custGeom>
              <a:avLst/>
              <a:gdLst>
                <a:gd name="T0" fmla="*/ 168 w 180"/>
                <a:gd name="T1" fmla="*/ 168 h 168"/>
                <a:gd name="T2" fmla="*/ 166 w 180"/>
                <a:gd name="T3" fmla="*/ 168 h 168"/>
                <a:gd name="T4" fmla="*/ 120 w 180"/>
                <a:gd name="T5" fmla="*/ 151 h 168"/>
                <a:gd name="T6" fmla="*/ 37 w 180"/>
                <a:gd name="T7" fmla="*/ 143 h 168"/>
                <a:gd name="T8" fmla="*/ 0 w 180"/>
                <a:gd name="T9" fmla="*/ 78 h 168"/>
                <a:gd name="T10" fmla="*/ 90 w 180"/>
                <a:gd name="T11" fmla="*/ 0 h 168"/>
                <a:gd name="T12" fmla="*/ 180 w 180"/>
                <a:gd name="T13" fmla="*/ 78 h 168"/>
                <a:gd name="T14" fmla="*/ 157 w 180"/>
                <a:gd name="T15" fmla="*/ 128 h 168"/>
                <a:gd name="T16" fmla="*/ 173 w 180"/>
                <a:gd name="T17" fmla="*/ 159 h 168"/>
                <a:gd name="T18" fmla="*/ 172 w 180"/>
                <a:gd name="T19" fmla="*/ 166 h 168"/>
                <a:gd name="T20" fmla="*/ 168 w 180"/>
                <a:gd name="T21" fmla="*/ 168 h 168"/>
                <a:gd name="T22" fmla="*/ 120 w 180"/>
                <a:gd name="T23" fmla="*/ 138 h 168"/>
                <a:gd name="T24" fmla="*/ 122 w 180"/>
                <a:gd name="T25" fmla="*/ 138 h 168"/>
                <a:gd name="T26" fmla="*/ 155 w 180"/>
                <a:gd name="T27" fmla="*/ 151 h 168"/>
                <a:gd name="T28" fmla="*/ 144 w 180"/>
                <a:gd name="T29" fmla="*/ 129 h 168"/>
                <a:gd name="T30" fmla="*/ 146 w 180"/>
                <a:gd name="T31" fmla="*/ 121 h 168"/>
                <a:gd name="T32" fmla="*/ 168 w 180"/>
                <a:gd name="T33" fmla="*/ 78 h 168"/>
                <a:gd name="T34" fmla="*/ 90 w 180"/>
                <a:gd name="T35" fmla="*/ 12 h 168"/>
                <a:gd name="T36" fmla="*/ 12 w 180"/>
                <a:gd name="T37" fmla="*/ 78 h 168"/>
                <a:gd name="T38" fmla="*/ 43 w 180"/>
                <a:gd name="T39" fmla="*/ 133 h 168"/>
                <a:gd name="T40" fmla="*/ 117 w 180"/>
                <a:gd name="T41" fmla="*/ 139 h 168"/>
                <a:gd name="T42" fmla="*/ 120 w 180"/>
                <a:gd name="T43" fmla="*/ 13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0" h="168">
                  <a:moveTo>
                    <a:pt x="168" y="168"/>
                  </a:moveTo>
                  <a:cubicBezTo>
                    <a:pt x="167" y="168"/>
                    <a:pt x="166" y="168"/>
                    <a:pt x="166" y="168"/>
                  </a:cubicBezTo>
                  <a:cubicBezTo>
                    <a:pt x="120" y="151"/>
                    <a:pt x="120" y="151"/>
                    <a:pt x="120" y="151"/>
                  </a:cubicBezTo>
                  <a:cubicBezTo>
                    <a:pt x="92" y="162"/>
                    <a:pt x="62" y="159"/>
                    <a:pt x="37" y="143"/>
                  </a:cubicBezTo>
                  <a:cubicBezTo>
                    <a:pt x="13" y="128"/>
                    <a:pt x="0" y="104"/>
                    <a:pt x="0" y="78"/>
                  </a:cubicBezTo>
                  <a:cubicBezTo>
                    <a:pt x="0" y="36"/>
                    <a:pt x="41" y="0"/>
                    <a:pt x="90" y="0"/>
                  </a:cubicBezTo>
                  <a:cubicBezTo>
                    <a:pt x="138" y="0"/>
                    <a:pt x="180" y="36"/>
                    <a:pt x="180" y="78"/>
                  </a:cubicBezTo>
                  <a:cubicBezTo>
                    <a:pt x="180" y="97"/>
                    <a:pt x="172" y="114"/>
                    <a:pt x="157" y="128"/>
                  </a:cubicBezTo>
                  <a:cubicBezTo>
                    <a:pt x="173" y="159"/>
                    <a:pt x="173" y="159"/>
                    <a:pt x="173" y="159"/>
                  </a:cubicBezTo>
                  <a:cubicBezTo>
                    <a:pt x="174" y="162"/>
                    <a:pt x="174" y="164"/>
                    <a:pt x="172" y="166"/>
                  </a:cubicBezTo>
                  <a:cubicBezTo>
                    <a:pt x="171" y="167"/>
                    <a:pt x="169" y="168"/>
                    <a:pt x="168" y="168"/>
                  </a:cubicBezTo>
                  <a:close/>
                  <a:moveTo>
                    <a:pt x="120" y="138"/>
                  </a:moveTo>
                  <a:cubicBezTo>
                    <a:pt x="120" y="138"/>
                    <a:pt x="121" y="138"/>
                    <a:pt x="122" y="138"/>
                  </a:cubicBezTo>
                  <a:cubicBezTo>
                    <a:pt x="155" y="151"/>
                    <a:pt x="155" y="151"/>
                    <a:pt x="155" y="151"/>
                  </a:cubicBezTo>
                  <a:cubicBezTo>
                    <a:pt x="144" y="129"/>
                    <a:pt x="144" y="129"/>
                    <a:pt x="144" y="129"/>
                  </a:cubicBezTo>
                  <a:cubicBezTo>
                    <a:pt x="143" y="126"/>
                    <a:pt x="144" y="123"/>
                    <a:pt x="146" y="121"/>
                  </a:cubicBezTo>
                  <a:cubicBezTo>
                    <a:pt x="160" y="110"/>
                    <a:pt x="168" y="95"/>
                    <a:pt x="168" y="78"/>
                  </a:cubicBezTo>
                  <a:cubicBezTo>
                    <a:pt x="168" y="42"/>
                    <a:pt x="132" y="12"/>
                    <a:pt x="90" y="12"/>
                  </a:cubicBezTo>
                  <a:cubicBezTo>
                    <a:pt x="47" y="12"/>
                    <a:pt x="12" y="42"/>
                    <a:pt x="12" y="78"/>
                  </a:cubicBezTo>
                  <a:cubicBezTo>
                    <a:pt x="12" y="99"/>
                    <a:pt x="23" y="120"/>
                    <a:pt x="43" y="133"/>
                  </a:cubicBezTo>
                  <a:cubicBezTo>
                    <a:pt x="65" y="147"/>
                    <a:pt x="93" y="149"/>
                    <a:pt x="117" y="139"/>
                  </a:cubicBezTo>
                  <a:cubicBezTo>
                    <a:pt x="118" y="138"/>
                    <a:pt x="119" y="138"/>
                    <a:pt x="120" y="1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n-lt"/>
              </a:endParaRPr>
            </a:p>
          </p:txBody>
        </p:sp>
      </p:grpSp>
      <p:grpSp>
        <p:nvGrpSpPr>
          <p:cNvPr id="218" name="Group 4">
            <a:extLst>
              <a:ext uri="{FF2B5EF4-FFF2-40B4-BE49-F238E27FC236}">
                <a16:creationId xmlns:a16="http://schemas.microsoft.com/office/drawing/2014/main" id="{6624F93D-A5D3-9049-9233-B5F6165978B5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5871933" y="3163253"/>
            <a:ext cx="495324" cy="388938"/>
            <a:chOff x="526" y="708"/>
            <a:chExt cx="433" cy="340"/>
          </a:xfrm>
          <a:solidFill>
            <a:schemeClr val="accent1"/>
          </a:solidFill>
        </p:grpSpPr>
        <p:sp>
          <p:nvSpPr>
            <p:cNvPr id="219" name="Freeform 5">
              <a:extLst>
                <a:ext uri="{FF2B5EF4-FFF2-40B4-BE49-F238E27FC236}">
                  <a16:creationId xmlns:a16="http://schemas.microsoft.com/office/drawing/2014/main" id="{2E8CDAC4-7731-2447-B17D-B9E13B8CEA82}"/>
                </a:ext>
              </a:extLst>
            </p:cNvPr>
            <p:cNvSpPr>
              <a:spLocks/>
            </p:cNvSpPr>
            <p:nvPr/>
          </p:nvSpPr>
          <p:spPr bwMode="auto">
            <a:xfrm>
              <a:off x="724" y="760"/>
              <a:ext cx="19" cy="288"/>
            </a:xfrm>
            <a:custGeom>
              <a:avLst/>
              <a:gdLst>
                <a:gd name="T0" fmla="*/ 6 w 12"/>
                <a:gd name="T1" fmla="*/ 193 h 193"/>
                <a:gd name="T2" fmla="*/ 0 w 12"/>
                <a:gd name="T3" fmla="*/ 187 h 193"/>
                <a:gd name="T4" fmla="*/ 0 w 12"/>
                <a:gd name="T5" fmla="*/ 6 h 193"/>
                <a:gd name="T6" fmla="*/ 6 w 12"/>
                <a:gd name="T7" fmla="*/ 0 h 193"/>
                <a:gd name="T8" fmla="*/ 12 w 12"/>
                <a:gd name="T9" fmla="*/ 6 h 193"/>
                <a:gd name="T10" fmla="*/ 12 w 12"/>
                <a:gd name="T11" fmla="*/ 187 h 193"/>
                <a:gd name="T12" fmla="*/ 6 w 12"/>
                <a:gd name="T13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93">
                  <a:moveTo>
                    <a:pt x="6" y="193"/>
                  </a:moveTo>
                  <a:cubicBezTo>
                    <a:pt x="3" y="193"/>
                    <a:pt x="0" y="191"/>
                    <a:pt x="0" y="18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187"/>
                    <a:pt x="12" y="187"/>
                    <a:pt x="12" y="187"/>
                  </a:cubicBezTo>
                  <a:cubicBezTo>
                    <a:pt x="12" y="191"/>
                    <a:pt x="9" y="193"/>
                    <a:pt x="6" y="1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0" name="Freeform 6">
              <a:extLst>
                <a:ext uri="{FF2B5EF4-FFF2-40B4-BE49-F238E27FC236}">
                  <a16:creationId xmlns:a16="http://schemas.microsoft.com/office/drawing/2014/main" id="{A2C94C49-2544-FA47-B321-D1783FB63860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" y="1030"/>
              <a:ext cx="126" cy="18"/>
            </a:xfrm>
            <a:custGeom>
              <a:avLst/>
              <a:gdLst>
                <a:gd name="T0" fmla="*/ 76 w 82"/>
                <a:gd name="T1" fmla="*/ 12 h 12"/>
                <a:gd name="T2" fmla="*/ 6 w 82"/>
                <a:gd name="T3" fmla="*/ 12 h 12"/>
                <a:gd name="T4" fmla="*/ 0 w 82"/>
                <a:gd name="T5" fmla="*/ 6 h 12"/>
                <a:gd name="T6" fmla="*/ 6 w 82"/>
                <a:gd name="T7" fmla="*/ 0 h 12"/>
                <a:gd name="T8" fmla="*/ 76 w 82"/>
                <a:gd name="T9" fmla="*/ 0 h 12"/>
                <a:gd name="T10" fmla="*/ 82 w 82"/>
                <a:gd name="T11" fmla="*/ 6 h 12"/>
                <a:gd name="T12" fmla="*/ 76 w 8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12">
                  <a:moveTo>
                    <a:pt x="7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9" y="0"/>
                    <a:pt x="82" y="3"/>
                    <a:pt x="82" y="6"/>
                  </a:cubicBezTo>
                  <a:cubicBezTo>
                    <a:pt x="82" y="10"/>
                    <a:pt x="79" y="12"/>
                    <a:pt x="7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1" name="Freeform 7">
              <a:extLst>
                <a:ext uri="{FF2B5EF4-FFF2-40B4-BE49-F238E27FC236}">
                  <a16:creationId xmlns:a16="http://schemas.microsoft.com/office/drawing/2014/main" id="{781D715F-F7E0-F543-B710-788014F086A9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" y="727"/>
              <a:ext cx="146" cy="161"/>
            </a:xfrm>
            <a:custGeom>
              <a:avLst/>
              <a:gdLst>
                <a:gd name="T0" fmla="*/ 88 w 95"/>
                <a:gd name="T1" fmla="*/ 107 h 108"/>
                <a:gd name="T2" fmla="*/ 83 w 95"/>
                <a:gd name="T3" fmla="*/ 104 h 108"/>
                <a:gd name="T4" fmla="*/ 47 w 95"/>
                <a:gd name="T5" fmla="*/ 21 h 108"/>
                <a:gd name="T6" fmla="*/ 12 w 95"/>
                <a:gd name="T7" fmla="*/ 104 h 108"/>
                <a:gd name="T8" fmla="*/ 4 w 95"/>
                <a:gd name="T9" fmla="*/ 107 h 108"/>
                <a:gd name="T10" fmla="*/ 1 w 95"/>
                <a:gd name="T11" fmla="*/ 99 h 108"/>
                <a:gd name="T12" fmla="*/ 42 w 95"/>
                <a:gd name="T13" fmla="*/ 3 h 108"/>
                <a:gd name="T14" fmla="*/ 47 w 95"/>
                <a:gd name="T15" fmla="*/ 0 h 108"/>
                <a:gd name="T16" fmla="*/ 47 w 95"/>
                <a:gd name="T17" fmla="*/ 0 h 108"/>
                <a:gd name="T18" fmla="*/ 53 w 95"/>
                <a:gd name="T19" fmla="*/ 3 h 108"/>
                <a:gd name="T20" fmla="*/ 94 w 95"/>
                <a:gd name="T21" fmla="*/ 99 h 108"/>
                <a:gd name="T22" fmla="*/ 90 w 95"/>
                <a:gd name="T23" fmla="*/ 107 h 108"/>
                <a:gd name="T24" fmla="*/ 88 w 95"/>
                <a:gd name="T25" fmla="*/ 107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108">
                  <a:moveTo>
                    <a:pt x="88" y="107"/>
                  </a:moveTo>
                  <a:cubicBezTo>
                    <a:pt x="86" y="107"/>
                    <a:pt x="84" y="106"/>
                    <a:pt x="83" y="104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12" y="104"/>
                    <a:pt x="12" y="104"/>
                    <a:pt x="12" y="104"/>
                  </a:cubicBezTo>
                  <a:cubicBezTo>
                    <a:pt x="11" y="107"/>
                    <a:pt x="7" y="108"/>
                    <a:pt x="4" y="107"/>
                  </a:cubicBezTo>
                  <a:cubicBezTo>
                    <a:pt x="1" y="105"/>
                    <a:pt x="0" y="102"/>
                    <a:pt x="1" y="99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3" y="1"/>
                    <a:pt x="45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0" y="0"/>
                    <a:pt x="52" y="1"/>
                    <a:pt x="53" y="3"/>
                  </a:cubicBezTo>
                  <a:cubicBezTo>
                    <a:pt x="94" y="99"/>
                    <a:pt x="94" y="99"/>
                    <a:pt x="94" y="99"/>
                  </a:cubicBezTo>
                  <a:cubicBezTo>
                    <a:pt x="95" y="102"/>
                    <a:pt x="94" y="105"/>
                    <a:pt x="90" y="107"/>
                  </a:cubicBezTo>
                  <a:cubicBezTo>
                    <a:pt x="90" y="107"/>
                    <a:pt x="89" y="107"/>
                    <a:pt x="88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2" name="Freeform 8">
              <a:extLst>
                <a:ext uri="{FF2B5EF4-FFF2-40B4-BE49-F238E27FC236}">
                  <a16:creationId xmlns:a16="http://schemas.microsoft.com/office/drawing/2014/main" id="{0449EDE6-204A-E142-A345-649467F3CC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7" y="708"/>
              <a:ext cx="73" cy="70"/>
            </a:xfrm>
            <a:custGeom>
              <a:avLst/>
              <a:gdLst>
                <a:gd name="T0" fmla="*/ 24 w 48"/>
                <a:gd name="T1" fmla="*/ 47 h 47"/>
                <a:gd name="T2" fmla="*/ 0 w 48"/>
                <a:gd name="T3" fmla="*/ 24 h 47"/>
                <a:gd name="T4" fmla="*/ 24 w 48"/>
                <a:gd name="T5" fmla="*/ 0 h 47"/>
                <a:gd name="T6" fmla="*/ 48 w 48"/>
                <a:gd name="T7" fmla="*/ 24 h 47"/>
                <a:gd name="T8" fmla="*/ 24 w 48"/>
                <a:gd name="T9" fmla="*/ 47 h 47"/>
                <a:gd name="T10" fmla="*/ 24 w 48"/>
                <a:gd name="T11" fmla="*/ 12 h 47"/>
                <a:gd name="T12" fmla="*/ 12 w 48"/>
                <a:gd name="T13" fmla="*/ 24 h 47"/>
                <a:gd name="T14" fmla="*/ 24 w 48"/>
                <a:gd name="T15" fmla="*/ 35 h 47"/>
                <a:gd name="T16" fmla="*/ 36 w 48"/>
                <a:gd name="T17" fmla="*/ 24 h 47"/>
                <a:gd name="T18" fmla="*/ 24 w 48"/>
                <a:gd name="T19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7">
                  <a:moveTo>
                    <a:pt x="24" y="47"/>
                  </a:moveTo>
                  <a:cubicBezTo>
                    <a:pt x="11" y="47"/>
                    <a:pt x="0" y="37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37" y="0"/>
                    <a:pt x="48" y="11"/>
                    <a:pt x="48" y="24"/>
                  </a:cubicBezTo>
                  <a:cubicBezTo>
                    <a:pt x="48" y="37"/>
                    <a:pt x="37" y="47"/>
                    <a:pt x="24" y="47"/>
                  </a:cubicBezTo>
                  <a:close/>
                  <a:moveTo>
                    <a:pt x="24" y="12"/>
                  </a:moveTo>
                  <a:cubicBezTo>
                    <a:pt x="18" y="12"/>
                    <a:pt x="12" y="17"/>
                    <a:pt x="12" y="24"/>
                  </a:cubicBezTo>
                  <a:cubicBezTo>
                    <a:pt x="12" y="30"/>
                    <a:pt x="18" y="35"/>
                    <a:pt x="24" y="35"/>
                  </a:cubicBezTo>
                  <a:cubicBezTo>
                    <a:pt x="30" y="35"/>
                    <a:pt x="36" y="30"/>
                    <a:pt x="36" y="24"/>
                  </a:cubicBezTo>
                  <a:cubicBezTo>
                    <a:pt x="36" y="17"/>
                    <a:pt x="30" y="12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9">
              <a:extLst>
                <a:ext uri="{FF2B5EF4-FFF2-40B4-BE49-F238E27FC236}">
                  <a16:creationId xmlns:a16="http://schemas.microsoft.com/office/drawing/2014/main" id="{E4CF1E8A-68D5-C344-B526-2ACB3B2BED2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8" y="869"/>
              <a:ext cx="142" cy="84"/>
            </a:xfrm>
            <a:custGeom>
              <a:avLst/>
              <a:gdLst>
                <a:gd name="T0" fmla="*/ 46 w 93"/>
                <a:gd name="T1" fmla="*/ 56 h 56"/>
                <a:gd name="T2" fmla="*/ 0 w 93"/>
                <a:gd name="T3" fmla="*/ 6 h 56"/>
                <a:gd name="T4" fmla="*/ 6 w 93"/>
                <a:gd name="T5" fmla="*/ 0 h 56"/>
                <a:gd name="T6" fmla="*/ 87 w 93"/>
                <a:gd name="T7" fmla="*/ 0 h 56"/>
                <a:gd name="T8" fmla="*/ 93 w 93"/>
                <a:gd name="T9" fmla="*/ 6 h 56"/>
                <a:gd name="T10" fmla="*/ 46 w 93"/>
                <a:gd name="T11" fmla="*/ 56 h 56"/>
                <a:gd name="T12" fmla="*/ 12 w 93"/>
                <a:gd name="T13" fmla="*/ 12 h 56"/>
                <a:gd name="T14" fmla="*/ 46 w 93"/>
                <a:gd name="T15" fmla="*/ 44 h 56"/>
                <a:gd name="T16" fmla="*/ 81 w 93"/>
                <a:gd name="T17" fmla="*/ 12 h 56"/>
                <a:gd name="T18" fmla="*/ 12 w 93"/>
                <a:gd name="T19" fmla="*/ 1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" h="56">
                  <a:moveTo>
                    <a:pt x="46" y="56"/>
                  </a:moveTo>
                  <a:cubicBezTo>
                    <a:pt x="20" y="56"/>
                    <a:pt x="0" y="35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1" y="0"/>
                    <a:pt x="93" y="3"/>
                    <a:pt x="93" y="6"/>
                  </a:cubicBezTo>
                  <a:cubicBezTo>
                    <a:pt x="93" y="35"/>
                    <a:pt x="73" y="56"/>
                    <a:pt x="46" y="56"/>
                  </a:cubicBezTo>
                  <a:close/>
                  <a:moveTo>
                    <a:pt x="12" y="12"/>
                  </a:moveTo>
                  <a:cubicBezTo>
                    <a:pt x="14" y="31"/>
                    <a:pt x="28" y="44"/>
                    <a:pt x="46" y="44"/>
                  </a:cubicBezTo>
                  <a:cubicBezTo>
                    <a:pt x="64" y="44"/>
                    <a:pt x="78" y="31"/>
                    <a:pt x="81" y="12"/>
                  </a:cubicBezTo>
                  <a:lnTo>
                    <a:pt x="12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4" name="Freeform 10">
              <a:extLst>
                <a:ext uri="{FF2B5EF4-FFF2-40B4-BE49-F238E27FC236}">
                  <a16:creationId xmlns:a16="http://schemas.microsoft.com/office/drawing/2014/main" id="{58AF212D-5CEA-A842-96AF-38B282583057}"/>
                </a:ext>
              </a:extLst>
            </p:cNvPr>
            <p:cNvSpPr>
              <a:spLocks/>
            </p:cNvSpPr>
            <p:nvPr/>
          </p:nvSpPr>
          <p:spPr bwMode="auto">
            <a:xfrm>
              <a:off x="813" y="726"/>
              <a:ext cx="146" cy="162"/>
            </a:xfrm>
            <a:custGeom>
              <a:avLst/>
              <a:gdLst>
                <a:gd name="T0" fmla="*/ 6 w 95"/>
                <a:gd name="T1" fmla="*/ 108 h 109"/>
                <a:gd name="T2" fmla="*/ 4 w 95"/>
                <a:gd name="T3" fmla="*/ 108 h 109"/>
                <a:gd name="T4" fmla="*/ 1 w 95"/>
                <a:gd name="T5" fmla="*/ 100 h 109"/>
                <a:gd name="T6" fmla="*/ 42 w 95"/>
                <a:gd name="T7" fmla="*/ 4 h 109"/>
                <a:gd name="T8" fmla="*/ 47 w 95"/>
                <a:gd name="T9" fmla="*/ 0 h 109"/>
                <a:gd name="T10" fmla="*/ 47 w 95"/>
                <a:gd name="T11" fmla="*/ 0 h 109"/>
                <a:gd name="T12" fmla="*/ 53 w 95"/>
                <a:gd name="T13" fmla="*/ 4 h 109"/>
                <a:gd name="T14" fmla="*/ 94 w 95"/>
                <a:gd name="T15" fmla="*/ 100 h 109"/>
                <a:gd name="T16" fmla="*/ 90 w 95"/>
                <a:gd name="T17" fmla="*/ 108 h 109"/>
                <a:gd name="T18" fmla="*/ 83 w 95"/>
                <a:gd name="T19" fmla="*/ 105 h 109"/>
                <a:gd name="T20" fmla="*/ 47 w 95"/>
                <a:gd name="T21" fmla="*/ 22 h 109"/>
                <a:gd name="T22" fmla="*/ 12 w 95"/>
                <a:gd name="T23" fmla="*/ 105 h 109"/>
                <a:gd name="T24" fmla="*/ 6 w 95"/>
                <a:gd name="T25" fmla="*/ 108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109">
                  <a:moveTo>
                    <a:pt x="6" y="108"/>
                  </a:moveTo>
                  <a:cubicBezTo>
                    <a:pt x="6" y="108"/>
                    <a:pt x="5" y="108"/>
                    <a:pt x="4" y="108"/>
                  </a:cubicBezTo>
                  <a:cubicBezTo>
                    <a:pt x="1" y="106"/>
                    <a:pt x="0" y="103"/>
                    <a:pt x="1" y="100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3" y="2"/>
                    <a:pt x="45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0" y="0"/>
                    <a:pt x="52" y="2"/>
                    <a:pt x="53" y="4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5" y="103"/>
                    <a:pt x="93" y="106"/>
                    <a:pt x="90" y="108"/>
                  </a:cubicBezTo>
                  <a:cubicBezTo>
                    <a:pt x="87" y="109"/>
                    <a:pt x="84" y="108"/>
                    <a:pt x="83" y="105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12" y="105"/>
                    <a:pt x="12" y="105"/>
                    <a:pt x="12" y="105"/>
                  </a:cubicBezTo>
                  <a:cubicBezTo>
                    <a:pt x="11" y="107"/>
                    <a:pt x="9" y="108"/>
                    <a:pt x="6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" name="Freeform 11">
              <a:extLst>
                <a:ext uri="{FF2B5EF4-FFF2-40B4-BE49-F238E27FC236}">
                  <a16:creationId xmlns:a16="http://schemas.microsoft.com/office/drawing/2014/main" id="{9067C848-4E37-864F-8284-E48FC9AB415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3" y="869"/>
              <a:ext cx="144" cy="84"/>
            </a:xfrm>
            <a:custGeom>
              <a:avLst/>
              <a:gdLst>
                <a:gd name="T0" fmla="*/ 47 w 94"/>
                <a:gd name="T1" fmla="*/ 56 h 56"/>
                <a:gd name="T2" fmla="*/ 0 w 94"/>
                <a:gd name="T3" fmla="*/ 6 h 56"/>
                <a:gd name="T4" fmla="*/ 6 w 94"/>
                <a:gd name="T5" fmla="*/ 0 h 56"/>
                <a:gd name="T6" fmla="*/ 88 w 94"/>
                <a:gd name="T7" fmla="*/ 0 h 56"/>
                <a:gd name="T8" fmla="*/ 92 w 94"/>
                <a:gd name="T9" fmla="*/ 2 h 56"/>
                <a:gd name="T10" fmla="*/ 94 w 94"/>
                <a:gd name="T11" fmla="*/ 6 h 56"/>
                <a:gd name="T12" fmla="*/ 47 w 94"/>
                <a:gd name="T13" fmla="*/ 56 h 56"/>
                <a:gd name="T14" fmla="*/ 13 w 94"/>
                <a:gd name="T15" fmla="*/ 12 h 56"/>
                <a:gd name="T16" fmla="*/ 47 w 94"/>
                <a:gd name="T17" fmla="*/ 44 h 56"/>
                <a:gd name="T18" fmla="*/ 82 w 94"/>
                <a:gd name="T19" fmla="*/ 12 h 56"/>
                <a:gd name="T20" fmla="*/ 13 w 94"/>
                <a:gd name="T21" fmla="*/ 1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" h="56">
                  <a:moveTo>
                    <a:pt x="47" y="56"/>
                  </a:moveTo>
                  <a:cubicBezTo>
                    <a:pt x="21" y="56"/>
                    <a:pt x="0" y="35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0" y="0"/>
                    <a:pt x="91" y="1"/>
                    <a:pt x="92" y="2"/>
                  </a:cubicBezTo>
                  <a:cubicBezTo>
                    <a:pt x="93" y="3"/>
                    <a:pt x="94" y="5"/>
                    <a:pt x="94" y="6"/>
                  </a:cubicBezTo>
                  <a:cubicBezTo>
                    <a:pt x="94" y="34"/>
                    <a:pt x="74" y="56"/>
                    <a:pt x="47" y="56"/>
                  </a:cubicBezTo>
                  <a:close/>
                  <a:moveTo>
                    <a:pt x="13" y="12"/>
                  </a:moveTo>
                  <a:cubicBezTo>
                    <a:pt x="15" y="31"/>
                    <a:pt x="29" y="44"/>
                    <a:pt x="47" y="44"/>
                  </a:cubicBezTo>
                  <a:cubicBezTo>
                    <a:pt x="65" y="44"/>
                    <a:pt x="79" y="31"/>
                    <a:pt x="82" y="12"/>
                  </a:cubicBezTo>
                  <a:lnTo>
                    <a:pt x="13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6" name="Freeform 12">
              <a:extLst>
                <a:ext uri="{FF2B5EF4-FFF2-40B4-BE49-F238E27FC236}">
                  <a16:creationId xmlns:a16="http://schemas.microsoft.com/office/drawing/2014/main" id="{9A7B4980-F4B3-A149-A900-28415FEB81F6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" y="726"/>
              <a:ext cx="153" cy="18"/>
            </a:xfrm>
            <a:custGeom>
              <a:avLst/>
              <a:gdLst>
                <a:gd name="T0" fmla="*/ 94 w 100"/>
                <a:gd name="T1" fmla="*/ 12 h 12"/>
                <a:gd name="T2" fmla="*/ 6 w 100"/>
                <a:gd name="T3" fmla="*/ 12 h 12"/>
                <a:gd name="T4" fmla="*/ 0 w 100"/>
                <a:gd name="T5" fmla="*/ 6 h 12"/>
                <a:gd name="T6" fmla="*/ 6 w 100"/>
                <a:gd name="T7" fmla="*/ 0 h 12"/>
                <a:gd name="T8" fmla="*/ 94 w 100"/>
                <a:gd name="T9" fmla="*/ 0 h 12"/>
                <a:gd name="T10" fmla="*/ 100 w 100"/>
                <a:gd name="T11" fmla="*/ 6 h 12"/>
                <a:gd name="T12" fmla="*/ 94 w 100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12">
                  <a:moveTo>
                    <a:pt x="94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8" y="0"/>
                    <a:pt x="100" y="3"/>
                    <a:pt x="100" y="6"/>
                  </a:cubicBezTo>
                  <a:cubicBezTo>
                    <a:pt x="100" y="10"/>
                    <a:pt x="98" y="12"/>
                    <a:pt x="9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7" name="Freeform 13">
              <a:extLst>
                <a:ext uri="{FF2B5EF4-FFF2-40B4-BE49-F238E27FC236}">
                  <a16:creationId xmlns:a16="http://schemas.microsoft.com/office/drawing/2014/main" id="{CD6B0A6B-597F-4E4C-A0FC-EFC38B204DD0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" y="726"/>
              <a:ext cx="172" cy="18"/>
            </a:xfrm>
            <a:custGeom>
              <a:avLst/>
              <a:gdLst>
                <a:gd name="T0" fmla="*/ 106 w 112"/>
                <a:gd name="T1" fmla="*/ 12 h 12"/>
                <a:gd name="T2" fmla="*/ 6 w 112"/>
                <a:gd name="T3" fmla="*/ 12 h 12"/>
                <a:gd name="T4" fmla="*/ 0 w 112"/>
                <a:gd name="T5" fmla="*/ 6 h 12"/>
                <a:gd name="T6" fmla="*/ 6 w 112"/>
                <a:gd name="T7" fmla="*/ 0 h 12"/>
                <a:gd name="T8" fmla="*/ 106 w 112"/>
                <a:gd name="T9" fmla="*/ 0 h 12"/>
                <a:gd name="T10" fmla="*/ 112 w 112"/>
                <a:gd name="T11" fmla="*/ 6 h 12"/>
                <a:gd name="T12" fmla="*/ 106 w 11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12">
                  <a:moveTo>
                    <a:pt x="10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9" y="0"/>
                    <a:pt x="112" y="3"/>
                    <a:pt x="112" y="6"/>
                  </a:cubicBezTo>
                  <a:cubicBezTo>
                    <a:pt x="112" y="9"/>
                    <a:pt x="109" y="12"/>
                    <a:pt x="10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34" name="Group 127">
            <a:extLst>
              <a:ext uri="{FF2B5EF4-FFF2-40B4-BE49-F238E27FC236}">
                <a16:creationId xmlns:a16="http://schemas.microsoft.com/office/drawing/2014/main" id="{26DA099A-68DD-4F43-8FC7-141CAF6D1F91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145733" y="3130536"/>
            <a:ext cx="464916" cy="454373"/>
            <a:chOff x="4656" y="1821"/>
            <a:chExt cx="441" cy="431"/>
          </a:xfrm>
          <a:solidFill>
            <a:schemeClr val="accent1"/>
          </a:solidFill>
        </p:grpSpPr>
        <p:sp>
          <p:nvSpPr>
            <p:cNvPr id="235" name="Freeform 128">
              <a:extLst>
                <a:ext uri="{FF2B5EF4-FFF2-40B4-BE49-F238E27FC236}">
                  <a16:creationId xmlns:a16="http://schemas.microsoft.com/office/drawing/2014/main" id="{78927280-4152-A345-AA5D-215134AE8360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2" y="2037"/>
              <a:ext cx="415" cy="215"/>
            </a:xfrm>
            <a:custGeom>
              <a:avLst/>
              <a:gdLst>
                <a:gd name="T0" fmla="*/ 7 w 271"/>
                <a:gd name="T1" fmla="*/ 144 h 144"/>
                <a:gd name="T2" fmla="*/ 2 w 271"/>
                <a:gd name="T3" fmla="*/ 142 h 144"/>
                <a:gd name="T4" fmla="*/ 3 w 271"/>
                <a:gd name="T5" fmla="*/ 134 h 144"/>
                <a:gd name="T6" fmla="*/ 111 w 271"/>
                <a:gd name="T7" fmla="*/ 38 h 144"/>
                <a:gd name="T8" fmla="*/ 119 w 271"/>
                <a:gd name="T9" fmla="*/ 38 h 144"/>
                <a:gd name="T10" fmla="*/ 175 w 271"/>
                <a:gd name="T11" fmla="*/ 83 h 144"/>
                <a:gd name="T12" fmla="*/ 261 w 271"/>
                <a:gd name="T13" fmla="*/ 2 h 144"/>
                <a:gd name="T14" fmla="*/ 269 w 271"/>
                <a:gd name="T15" fmla="*/ 3 h 144"/>
                <a:gd name="T16" fmla="*/ 269 w 271"/>
                <a:gd name="T17" fmla="*/ 11 h 144"/>
                <a:gd name="T18" fmla="*/ 179 w 271"/>
                <a:gd name="T19" fmla="*/ 95 h 144"/>
                <a:gd name="T20" fmla="*/ 171 w 271"/>
                <a:gd name="T21" fmla="*/ 95 h 144"/>
                <a:gd name="T22" fmla="*/ 115 w 271"/>
                <a:gd name="T23" fmla="*/ 50 h 144"/>
                <a:gd name="T24" fmla="*/ 11 w 271"/>
                <a:gd name="T25" fmla="*/ 143 h 144"/>
                <a:gd name="T26" fmla="*/ 7 w 271"/>
                <a:gd name="T27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1" h="144">
                  <a:moveTo>
                    <a:pt x="7" y="144"/>
                  </a:moveTo>
                  <a:cubicBezTo>
                    <a:pt x="5" y="144"/>
                    <a:pt x="4" y="144"/>
                    <a:pt x="2" y="142"/>
                  </a:cubicBezTo>
                  <a:cubicBezTo>
                    <a:pt x="0" y="140"/>
                    <a:pt x="0" y="136"/>
                    <a:pt x="3" y="134"/>
                  </a:cubicBezTo>
                  <a:cubicBezTo>
                    <a:pt x="111" y="38"/>
                    <a:pt x="111" y="38"/>
                    <a:pt x="111" y="38"/>
                  </a:cubicBezTo>
                  <a:cubicBezTo>
                    <a:pt x="113" y="36"/>
                    <a:pt x="116" y="36"/>
                    <a:pt x="119" y="38"/>
                  </a:cubicBezTo>
                  <a:cubicBezTo>
                    <a:pt x="175" y="83"/>
                    <a:pt x="175" y="83"/>
                    <a:pt x="175" y="83"/>
                  </a:cubicBezTo>
                  <a:cubicBezTo>
                    <a:pt x="261" y="2"/>
                    <a:pt x="261" y="2"/>
                    <a:pt x="261" y="2"/>
                  </a:cubicBezTo>
                  <a:cubicBezTo>
                    <a:pt x="263" y="0"/>
                    <a:pt x="267" y="0"/>
                    <a:pt x="269" y="3"/>
                  </a:cubicBezTo>
                  <a:cubicBezTo>
                    <a:pt x="271" y="5"/>
                    <a:pt x="271" y="9"/>
                    <a:pt x="269" y="11"/>
                  </a:cubicBezTo>
                  <a:cubicBezTo>
                    <a:pt x="179" y="95"/>
                    <a:pt x="179" y="95"/>
                    <a:pt x="179" y="95"/>
                  </a:cubicBezTo>
                  <a:cubicBezTo>
                    <a:pt x="177" y="97"/>
                    <a:pt x="173" y="97"/>
                    <a:pt x="171" y="95"/>
                  </a:cubicBezTo>
                  <a:cubicBezTo>
                    <a:pt x="115" y="50"/>
                    <a:pt x="115" y="50"/>
                    <a:pt x="115" y="50"/>
                  </a:cubicBezTo>
                  <a:cubicBezTo>
                    <a:pt x="11" y="143"/>
                    <a:pt x="11" y="143"/>
                    <a:pt x="11" y="143"/>
                  </a:cubicBezTo>
                  <a:cubicBezTo>
                    <a:pt x="10" y="144"/>
                    <a:pt x="8" y="144"/>
                    <a:pt x="7" y="1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36" name="Freeform 129">
              <a:extLst>
                <a:ext uri="{FF2B5EF4-FFF2-40B4-BE49-F238E27FC236}">
                  <a16:creationId xmlns:a16="http://schemas.microsoft.com/office/drawing/2014/main" id="{7096CC96-16F5-7E42-AA31-AC96F5CDDF98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7" y="2038"/>
              <a:ext cx="90" cy="90"/>
            </a:xfrm>
            <a:custGeom>
              <a:avLst/>
              <a:gdLst>
                <a:gd name="T0" fmla="*/ 53 w 59"/>
                <a:gd name="T1" fmla="*/ 60 h 60"/>
                <a:gd name="T2" fmla="*/ 47 w 59"/>
                <a:gd name="T3" fmla="*/ 54 h 60"/>
                <a:gd name="T4" fmla="*/ 47 w 59"/>
                <a:gd name="T5" fmla="*/ 12 h 60"/>
                <a:gd name="T6" fmla="*/ 6 w 59"/>
                <a:gd name="T7" fmla="*/ 12 h 60"/>
                <a:gd name="T8" fmla="*/ 0 w 59"/>
                <a:gd name="T9" fmla="*/ 6 h 60"/>
                <a:gd name="T10" fmla="*/ 6 w 59"/>
                <a:gd name="T11" fmla="*/ 0 h 60"/>
                <a:gd name="T12" fmla="*/ 53 w 59"/>
                <a:gd name="T13" fmla="*/ 0 h 60"/>
                <a:gd name="T14" fmla="*/ 59 w 59"/>
                <a:gd name="T15" fmla="*/ 6 h 60"/>
                <a:gd name="T16" fmla="*/ 59 w 59"/>
                <a:gd name="T17" fmla="*/ 54 h 60"/>
                <a:gd name="T18" fmla="*/ 53 w 59"/>
                <a:gd name="T19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60">
                  <a:moveTo>
                    <a:pt x="53" y="60"/>
                  </a:moveTo>
                  <a:cubicBezTo>
                    <a:pt x="50" y="60"/>
                    <a:pt x="47" y="57"/>
                    <a:pt x="47" y="54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6" y="0"/>
                    <a:pt x="59" y="2"/>
                    <a:pt x="59" y="6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59" y="57"/>
                    <a:pt x="56" y="60"/>
                    <a:pt x="53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37" name="Freeform 130">
              <a:extLst>
                <a:ext uri="{FF2B5EF4-FFF2-40B4-BE49-F238E27FC236}">
                  <a16:creationId xmlns:a16="http://schemas.microsoft.com/office/drawing/2014/main" id="{8C889260-9971-2F40-8AA7-F1A4FF7B8A74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6" y="1821"/>
              <a:ext cx="331" cy="307"/>
            </a:xfrm>
            <a:custGeom>
              <a:avLst/>
              <a:gdLst>
                <a:gd name="T0" fmla="*/ 60 w 216"/>
                <a:gd name="T1" fmla="*/ 205 h 205"/>
                <a:gd name="T2" fmla="*/ 57 w 216"/>
                <a:gd name="T3" fmla="*/ 204 h 205"/>
                <a:gd name="T4" fmla="*/ 0 w 216"/>
                <a:gd name="T5" fmla="*/ 108 h 205"/>
                <a:gd name="T6" fmla="*/ 108 w 216"/>
                <a:gd name="T7" fmla="*/ 0 h 205"/>
                <a:gd name="T8" fmla="*/ 216 w 216"/>
                <a:gd name="T9" fmla="*/ 108 h 205"/>
                <a:gd name="T10" fmla="*/ 196 w 216"/>
                <a:gd name="T11" fmla="*/ 171 h 205"/>
                <a:gd name="T12" fmla="*/ 188 w 216"/>
                <a:gd name="T13" fmla="*/ 172 h 205"/>
                <a:gd name="T14" fmla="*/ 186 w 216"/>
                <a:gd name="T15" fmla="*/ 164 h 205"/>
                <a:gd name="T16" fmla="*/ 204 w 216"/>
                <a:gd name="T17" fmla="*/ 108 h 205"/>
                <a:gd name="T18" fmla="*/ 108 w 216"/>
                <a:gd name="T19" fmla="*/ 12 h 205"/>
                <a:gd name="T20" fmla="*/ 12 w 216"/>
                <a:gd name="T21" fmla="*/ 108 h 205"/>
                <a:gd name="T22" fmla="*/ 63 w 216"/>
                <a:gd name="T23" fmla="*/ 193 h 205"/>
                <a:gd name="T24" fmla="*/ 65 w 216"/>
                <a:gd name="T25" fmla="*/ 201 h 205"/>
                <a:gd name="T26" fmla="*/ 60 w 216"/>
                <a:gd name="T27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6" h="205">
                  <a:moveTo>
                    <a:pt x="60" y="205"/>
                  </a:moveTo>
                  <a:cubicBezTo>
                    <a:pt x="59" y="205"/>
                    <a:pt x="58" y="204"/>
                    <a:pt x="57" y="204"/>
                  </a:cubicBezTo>
                  <a:cubicBezTo>
                    <a:pt x="22" y="185"/>
                    <a:pt x="0" y="148"/>
                    <a:pt x="0" y="108"/>
                  </a:cubicBezTo>
                  <a:cubicBezTo>
                    <a:pt x="0" y="49"/>
                    <a:pt x="48" y="0"/>
                    <a:pt x="108" y="0"/>
                  </a:cubicBezTo>
                  <a:cubicBezTo>
                    <a:pt x="167" y="0"/>
                    <a:pt x="216" y="49"/>
                    <a:pt x="216" y="108"/>
                  </a:cubicBezTo>
                  <a:cubicBezTo>
                    <a:pt x="216" y="131"/>
                    <a:pt x="209" y="153"/>
                    <a:pt x="196" y="171"/>
                  </a:cubicBezTo>
                  <a:cubicBezTo>
                    <a:pt x="194" y="173"/>
                    <a:pt x="190" y="174"/>
                    <a:pt x="188" y="172"/>
                  </a:cubicBezTo>
                  <a:cubicBezTo>
                    <a:pt x="185" y="170"/>
                    <a:pt x="184" y="167"/>
                    <a:pt x="186" y="164"/>
                  </a:cubicBezTo>
                  <a:cubicBezTo>
                    <a:pt x="198" y="148"/>
                    <a:pt x="204" y="128"/>
                    <a:pt x="204" y="108"/>
                  </a:cubicBezTo>
                  <a:cubicBezTo>
                    <a:pt x="204" y="56"/>
                    <a:pt x="161" y="12"/>
                    <a:pt x="108" y="12"/>
                  </a:cubicBezTo>
                  <a:cubicBezTo>
                    <a:pt x="55" y="12"/>
                    <a:pt x="12" y="56"/>
                    <a:pt x="12" y="108"/>
                  </a:cubicBezTo>
                  <a:cubicBezTo>
                    <a:pt x="12" y="144"/>
                    <a:pt x="31" y="177"/>
                    <a:pt x="63" y="193"/>
                  </a:cubicBezTo>
                  <a:cubicBezTo>
                    <a:pt x="66" y="195"/>
                    <a:pt x="67" y="198"/>
                    <a:pt x="65" y="201"/>
                  </a:cubicBezTo>
                  <a:cubicBezTo>
                    <a:pt x="64" y="203"/>
                    <a:pt x="62" y="205"/>
                    <a:pt x="60" y="2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38" name="Freeform 131">
              <a:extLst>
                <a:ext uri="{FF2B5EF4-FFF2-40B4-BE49-F238E27FC236}">
                  <a16:creationId xmlns:a16="http://schemas.microsoft.com/office/drawing/2014/main" id="{A5D47A1B-2141-4945-9F0E-589BB8088B6D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2" y="2035"/>
              <a:ext cx="19" cy="39"/>
            </a:xfrm>
            <a:custGeom>
              <a:avLst/>
              <a:gdLst>
                <a:gd name="T0" fmla="*/ 6 w 12"/>
                <a:gd name="T1" fmla="*/ 26 h 26"/>
                <a:gd name="T2" fmla="*/ 0 w 12"/>
                <a:gd name="T3" fmla="*/ 20 h 26"/>
                <a:gd name="T4" fmla="*/ 0 w 12"/>
                <a:gd name="T5" fmla="*/ 6 h 26"/>
                <a:gd name="T6" fmla="*/ 6 w 12"/>
                <a:gd name="T7" fmla="*/ 0 h 26"/>
                <a:gd name="T8" fmla="*/ 12 w 12"/>
                <a:gd name="T9" fmla="*/ 6 h 26"/>
                <a:gd name="T10" fmla="*/ 12 w 12"/>
                <a:gd name="T11" fmla="*/ 20 h 26"/>
                <a:gd name="T12" fmla="*/ 6 w 12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26">
                  <a:moveTo>
                    <a:pt x="6" y="26"/>
                  </a:moveTo>
                  <a:cubicBezTo>
                    <a:pt x="3" y="26"/>
                    <a:pt x="0" y="23"/>
                    <a:pt x="0" y="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23"/>
                    <a:pt x="9" y="26"/>
                    <a:pt x="6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39" name="Freeform 132">
              <a:extLst>
                <a:ext uri="{FF2B5EF4-FFF2-40B4-BE49-F238E27FC236}">
                  <a16:creationId xmlns:a16="http://schemas.microsoft.com/office/drawing/2014/main" id="{C5C6BBAC-F34B-7C43-9879-1B7567B25FFB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2" y="1893"/>
              <a:ext cx="19" cy="39"/>
            </a:xfrm>
            <a:custGeom>
              <a:avLst/>
              <a:gdLst>
                <a:gd name="T0" fmla="*/ 6 w 12"/>
                <a:gd name="T1" fmla="*/ 26 h 26"/>
                <a:gd name="T2" fmla="*/ 0 w 12"/>
                <a:gd name="T3" fmla="*/ 20 h 26"/>
                <a:gd name="T4" fmla="*/ 0 w 12"/>
                <a:gd name="T5" fmla="*/ 6 h 26"/>
                <a:gd name="T6" fmla="*/ 6 w 12"/>
                <a:gd name="T7" fmla="*/ 0 h 26"/>
                <a:gd name="T8" fmla="*/ 12 w 12"/>
                <a:gd name="T9" fmla="*/ 6 h 26"/>
                <a:gd name="T10" fmla="*/ 12 w 12"/>
                <a:gd name="T11" fmla="*/ 20 h 26"/>
                <a:gd name="T12" fmla="*/ 6 w 12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26">
                  <a:moveTo>
                    <a:pt x="6" y="26"/>
                  </a:moveTo>
                  <a:cubicBezTo>
                    <a:pt x="3" y="26"/>
                    <a:pt x="0" y="23"/>
                    <a:pt x="0" y="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23"/>
                    <a:pt x="9" y="26"/>
                    <a:pt x="6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40" name="Freeform 133">
              <a:extLst>
                <a:ext uri="{FF2B5EF4-FFF2-40B4-BE49-F238E27FC236}">
                  <a16:creationId xmlns:a16="http://schemas.microsoft.com/office/drawing/2014/main" id="{0E22282C-227B-014F-891F-C55AF7AEC82D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0" y="1914"/>
              <a:ext cx="81" cy="139"/>
            </a:xfrm>
            <a:custGeom>
              <a:avLst/>
              <a:gdLst>
                <a:gd name="T0" fmla="*/ 27 w 53"/>
                <a:gd name="T1" fmla="*/ 93 h 93"/>
                <a:gd name="T2" fmla="*/ 0 w 53"/>
                <a:gd name="T3" fmla="*/ 67 h 93"/>
                <a:gd name="T4" fmla="*/ 6 w 53"/>
                <a:gd name="T5" fmla="*/ 61 h 93"/>
                <a:gd name="T6" fmla="*/ 12 w 53"/>
                <a:gd name="T7" fmla="*/ 67 h 93"/>
                <a:gd name="T8" fmla="*/ 27 w 53"/>
                <a:gd name="T9" fmla="*/ 81 h 93"/>
                <a:gd name="T10" fmla="*/ 41 w 53"/>
                <a:gd name="T11" fmla="*/ 67 h 93"/>
                <a:gd name="T12" fmla="*/ 27 w 53"/>
                <a:gd name="T13" fmla="*/ 52 h 93"/>
                <a:gd name="T14" fmla="*/ 0 w 53"/>
                <a:gd name="T15" fmla="*/ 26 h 93"/>
                <a:gd name="T16" fmla="*/ 27 w 53"/>
                <a:gd name="T17" fmla="*/ 0 h 93"/>
                <a:gd name="T18" fmla="*/ 53 w 53"/>
                <a:gd name="T19" fmla="*/ 26 h 93"/>
                <a:gd name="T20" fmla="*/ 47 w 53"/>
                <a:gd name="T21" fmla="*/ 32 h 93"/>
                <a:gd name="T22" fmla="*/ 41 w 53"/>
                <a:gd name="T23" fmla="*/ 26 h 93"/>
                <a:gd name="T24" fmla="*/ 27 w 53"/>
                <a:gd name="T25" fmla="*/ 12 h 93"/>
                <a:gd name="T26" fmla="*/ 12 w 53"/>
                <a:gd name="T27" fmla="*/ 26 h 93"/>
                <a:gd name="T28" fmla="*/ 27 w 53"/>
                <a:gd name="T29" fmla="*/ 40 h 93"/>
                <a:gd name="T30" fmla="*/ 53 w 53"/>
                <a:gd name="T31" fmla="*/ 67 h 93"/>
                <a:gd name="T32" fmla="*/ 27 w 53"/>
                <a:gd name="T33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3" h="93">
                  <a:moveTo>
                    <a:pt x="27" y="93"/>
                  </a:moveTo>
                  <a:cubicBezTo>
                    <a:pt x="12" y="93"/>
                    <a:pt x="0" y="81"/>
                    <a:pt x="0" y="67"/>
                  </a:cubicBezTo>
                  <a:cubicBezTo>
                    <a:pt x="0" y="64"/>
                    <a:pt x="3" y="61"/>
                    <a:pt x="6" y="61"/>
                  </a:cubicBezTo>
                  <a:cubicBezTo>
                    <a:pt x="10" y="61"/>
                    <a:pt x="12" y="64"/>
                    <a:pt x="12" y="67"/>
                  </a:cubicBezTo>
                  <a:cubicBezTo>
                    <a:pt x="12" y="75"/>
                    <a:pt x="19" y="81"/>
                    <a:pt x="27" y="81"/>
                  </a:cubicBezTo>
                  <a:cubicBezTo>
                    <a:pt x="35" y="81"/>
                    <a:pt x="41" y="75"/>
                    <a:pt x="41" y="67"/>
                  </a:cubicBezTo>
                  <a:cubicBezTo>
                    <a:pt x="41" y="59"/>
                    <a:pt x="35" y="52"/>
                    <a:pt x="27" y="52"/>
                  </a:cubicBezTo>
                  <a:cubicBezTo>
                    <a:pt x="12" y="52"/>
                    <a:pt x="0" y="41"/>
                    <a:pt x="0" y="26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1" y="0"/>
                    <a:pt x="53" y="12"/>
                    <a:pt x="53" y="26"/>
                  </a:cubicBezTo>
                  <a:cubicBezTo>
                    <a:pt x="53" y="29"/>
                    <a:pt x="51" y="32"/>
                    <a:pt x="47" y="32"/>
                  </a:cubicBezTo>
                  <a:cubicBezTo>
                    <a:pt x="44" y="32"/>
                    <a:pt x="41" y="29"/>
                    <a:pt x="41" y="26"/>
                  </a:cubicBezTo>
                  <a:cubicBezTo>
                    <a:pt x="41" y="18"/>
                    <a:pt x="35" y="12"/>
                    <a:pt x="27" y="12"/>
                  </a:cubicBezTo>
                  <a:cubicBezTo>
                    <a:pt x="19" y="12"/>
                    <a:pt x="12" y="18"/>
                    <a:pt x="12" y="26"/>
                  </a:cubicBezTo>
                  <a:cubicBezTo>
                    <a:pt x="12" y="34"/>
                    <a:pt x="19" y="40"/>
                    <a:pt x="27" y="40"/>
                  </a:cubicBezTo>
                  <a:cubicBezTo>
                    <a:pt x="41" y="40"/>
                    <a:pt x="53" y="52"/>
                    <a:pt x="53" y="67"/>
                  </a:cubicBezTo>
                  <a:cubicBezTo>
                    <a:pt x="53" y="81"/>
                    <a:pt x="41" y="93"/>
                    <a:pt x="27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</p:grpSp>
      <p:grpSp>
        <p:nvGrpSpPr>
          <p:cNvPr id="241" name="Group 21">
            <a:extLst>
              <a:ext uri="{FF2B5EF4-FFF2-40B4-BE49-F238E27FC236}">
                <a16:creationId xmlns:a16="http://schemas.microsoft.com/office/drawing/2014/main" id="{DF8633A8-0907-CE44-BEF9-83365247F289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8420433" y="3170602"/>
            <a:ext cx="473118" cy="374241"/>
            <a:chOff x="526" y="695"/>
            <a:chExt cx="445" cy="352"/>
          </a:xfrm>
          <a:solidFill>
            <a:schemeClr val="accent1"/>
          </a:solidFill>
        </p:grpSpPr>
        <p:sp>
          <p:nvSpPr>
            <p:cNvPr id="242" name="Freeform 241">
              <a:extLst>
                <a:ext uri="{FF2B5EF4-FFF2-40B4-BE49-F238E27FC236}">
                  <a16:creationId xmlns:a16="http://schemas.microsoft.com/office/drawing/2014/main" id="{0AA12124-D907-9A4D-80E8-82D0A9B109B0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" y="741"/>
              <a:ext cx="382" cy="306"/>
            </a:xfrm>
            <a:custGeom>
              <a:avLst/>
              <a:gdLst>
                <a:gd name="T0" fmla="*/ 243 w 250"/>
                <a:gd name="T1" fmla="*/ 191 h 204"/>
                <a:gd name="T2" fmla="*/ 13 w 250"/>
                <a:gd name="T3" fmla="*/ 191 h 204"/>
                <a:gd name="T4" fmla="*/ 13 w 250"/>
                <a:gd name="T5" fmla="*/ 8 h 204"/>
                <a:gd name="T6" fmla="*/ 7 w 250"/>
                <a:gd name="T7" fmla="*/ 0 h 204"/>
                <a:gd name="T8" fmla="*/ 0 w 250"/>
                <a:gd name="T9" fmla="*/ 8 h 204"/>
                <a:gd name="T10" fmla="*/ 0 w 250"/>
                <a:gd name="T11" fmla="*/ 198 h 204"/>
                <a:gd name="T12" fmla="*/ 7 w 250"/>
                <a:gd name="T13" fmla="*/ 204 h 204"/>
                <a:gd name="T14" fmla="*/ 243 w 250"/>
                <a:gd name="T15" fmla="*/ 204 h 204"/>
                <a:gd name="T16" fmla="*/ 250 w 250"/>
                <a:gd name="T17" fmla="*/ 198 h 204"/>
                <a:gd name="T18" fmla="*/ 243 w 250"/>
                <a:gd name="T19" fmla="*/ 191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0" h="204">
                  <a:moveTo>
                    <a:pt x="243" y="191"/>
                  </a:moveTo>
                  <a:cubicBezTo>
                    <a:pt x="13" y="191"/>
                    <a:pt x="13" y="191"/>
                    <a:pt x="13" y="191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4"/>
                    <a:pt x="10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0" y="201"/>
                    <a:pt x="3" y="204"/>
                    <a:pt x="7" y="204"/>
                  </a:cubicBezTo>
                  <a:cubicBezTo>
                    <a:pt x="243" y="204"/>
                    <a:pt x="243" y="204"/>
                    <a:pt x="243" y="204"/>
                  </a:cubicBezTo>
                  <a:cubicBezTo>
                    <a:pt x="247" y="204"/>
                    <a:pt x="250" y="201"/>
                    <a:pt x="250" y="198"/>
                  </a:cubicBezTo>
                  <a:cubicBezTo>
                    <a:pt x="250" y="194"/>
                    <a:pt x="247" y="191"/>
                    <a:pt x="243" y="1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3" name="Freeform 242">
              <a:extLst>
                <a:ext uri="{FF2B5EF4-FFF2-40B4-BE49-F238E27FC236}">
                  <a16:creationId xmlns:a16="http://schemas.microsoft.com/office/drawing/2014/main" id="{F4562066-1535-0A41-9AF3-02D89DD896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3" y="695"/>
              <a:ext cx="398" cy="284"/>
            </a:xfrm>
            <a:custGeom>
              <a:avLst/>
              <a:gdLst>
                <a:gd name="T0" fmla="*/ 208 w 260"/>
                <a:gd name="T1" fmla="*/ 0 h 190"/>
                <a:gd name="T2" fmla="*/ 157 w 260"/>
                <a:gd name="T3" fmla="*/ 51 h 190"/>
                <a:gd name="T4" fmla="*/ 173 w 260"/>
                <a:gd name="T5" fmla="*/ 89 h 190"/>
                <a:gd name="T6" fmla="*/ 149 w 260"/>
                <a:gd name="T7" fmla="*/ 122 h 190"/>
                <a:gd name="T8" fmla="*/ 139 w 260"/>
                <a:gd name="T9" fmla="*/ 120 h 190"/>
                <a:gd name="T10" fmla="*/ 122 w 260"/>
                <a:gd name="T11" fmla="*/ 126 h 190"/>
                <a:gd name="T12" fmla="*/ 104 w 260"/>
                <a:gd name="T13" fmla="*/ 113 h 190"/>
                <a:gd name="T14" fmla="*/ 106 w 260"/>
                <a:gd name="T15" fmla="*/ 104 h 190"/>
                <a:gd name="T16" fmla="*/ 80 w 260"/>
                <a:gd name="T17" fmla="*/ 78 h 190"/>
                <a:gd name="T18" fmla="*/ 55 w 260"/>
                <a:gd name="T19" fmla="*/ 104 h 190"/>
                <a:gd name="T20" fmla="*/ 59 w 260"/>
                <a:gd name="T21" fmla="*/ 118 h 190"/>
                <a:gd name="T22" fmla="*/ 37 w 260"/>
                <a:gd name="T23" fmla="*/ 141 h 190"/>
                <a:gd name="T24" fmla="*/ 26 w 260"/>
                <a:gd name="T25" fmla="*/ 139 h 190"/>
                <a:gd name="T26" fmla="*/ 0 w 260"/>
                <a:gd name="T27" fmla="*/ 164 h 190"/>
                <a:gd name="T28" fmla="*/ 26 w 260"/>
                <a:gd name="T29" fmla="*/ 190 h 190"/>
                <a:gd name="T30" fmla="*/ 52 w 260"/>
                <a:gd name="T31" fmla="*/ 164 h 190"/>
                <a:gd name="T32" fmla="*/ 47 w 260"/>
                <a:gd name="T33" fmla="*/ 150 h 190"/>
                <a:gd name="T34" fmla="*/ 69 w 260"/>
                <a:gd name="T35" fmla="*/ 127 h 190"/>
                <a:gd name="T36" fmla="*/ 80 w 260"/>
                <a:gd name="T37" fmla="*/ 130 h 190"/>
                <a:gd name="T38" fmla="*/ 97 w 260"/>
                <a:gd name="T39" fmla="*/ 123 h 190"/>
                <a:gd name="T40" fmla="*/ 115 w 260"/>
                <a:gd name="T41" fmla="*/ 137 h 190"/>
                <a:gd name="T42" fmla="*/ 113 w 260"/>
                <a:gd name="T43" fmla="*/ 146 h 190"/>
                <a:gd name="T44" fmla="*/ 139 w 260"/>
                <a:gd name="T45" fmla="*/ 171 h 190"/>
                <a:gd name="T46" fmla="*/ 165 w 260"/>
                <a:gd name="T47" fmla="*/ 146 h 190"/>
                <a:gd name="T48" fmla="*/ 159 w 260"/>
                <a:gd name="T49" fmla="*/ 130 h 190"/>
                <a:gd name="T50" fmla="*/ 183 w 260"/>
                <a:gd name="T51" fmla="*/ 97 h 190"/>
                <a:gd name="T52" fmla="*/ 208 w 260"/>
                <a:gd name="T53" fmla="*/ 103 h 190"/>
                <a:gd name="T54" fmla="*/ 260 w 260"/>
                <a:gd name="T55" fmla="*/ 51 h 190"/>
                <a:gd name="T56" fmla="*/ 208 w 260"/>
                <a:gd name="T57" fmla="*/ 0 h 190"/>
                <a:gd name="T58" fmla="*/ 38 w 260"/>
                <a:gd name="T59" fmla="*/ 164 h 190"/>
                <a:gd name="T60" fmla="*/ 26 w 260"/>
                <a:gd name="T61" fmla="*/ 177 h 190"/>
                <a:gd name="T62" fmla="*/ 13 w 260"/>
                <a:gd name="T63" fmla="*/ 164 h 190"/>
                <a:gd name="T64" fmla="*/ 26 w 260"/>
                <a:gd name="T65" fmla="*/ 152 h 190"/>
                <a:gd name="T66" fmla="*/ 28 w 260"/>
                <a:gd name="T67" fmla="*/ 152 h 190"/>
                <a:gd name="T68" fmla="*/ 37 w 260"/>
                <a:gd name="T69" fmla="*/ 161 h 190"/>
                <a:gd name="T70" fmla="*/ 38 w 260"/>
                <a:gd name="T71" fmla="*/ 164 h 190"/>
                <a:gd name="T72" fmla="*/ 80 w 260"/>
                <a:gd name="T73" fmla="*/ 116 h 190"/>
                <a:gd name="T74" fmla="*/ 78 w 260"/>
                <a:gd name="T75" fmla="*/ 116 h 190"/>
                <a:gd name="T76" fmla="*/ 69 w 260"/>
                <a:gd name="T77" fmla="*/ 107 h 190"/>
                <a:gd name="T78" fmla="*/ 69 w 260"/>
                <a:gd name="T79" fmla="*/ 104 h 190"/>
                <a:gd name="T80" fmla="*/ 80 w 260"/>
                <a:gd name="T81" fmla="*/ 91 h 190"/>
                <a:gd name="T82" fmla="*/ 93 w 260"/>
                <a:gd name="T83" fmla="*/ 104 h 190"/>
                <a:gd name="T84" fmla="*/ 93 w 260"/>
                <a:gd name="T85" fmla="*/ 105 h 190"/>
                <a:gd name="T86" fmla="*/ 85 w 260"/>
                <a:gd name="T87" fmla="*/ 115 h 190"/>
                <a:gd name="T88" fmla="*/ 80 w 260"/>
                <a:gd name="T89" fmla="*/ 116 h 190"/>
                <a:gd name="T90" fmla="*/ 151 w 260"/>
                <a:gd name="T91" fmla="*/ 146 h 190"/>
                <a:gd name="T92" fmla="*/ 139 w 260"/>
                <a:gd name="T93" fmla="*/ 158 h 190"/>
                <a:gd name="T94" fmla="*/ 126 w 260"/>
                <a:gd name="T95" fmla="*/ 146 h 190"/>
                <a:gd name="T96" fmla="*/ 126 w 260"/>
                <a:gd name="T97" fmla="*/ 145 h 190"/>
                <a:gd name="T98" fmla="*/ 134 w 260"/>
                <a:gd name="T99" fmla="*/ 134 h 190"/>
                <a:gd name="T100" fmla="*/ 139 w 260"/>
                <a:gd name="T101" fmla="*/ 133 h 190"/>
                <a:gd name="T102" fmla="*/ 140 w 260"/>
                <a:gd name="T103" fmla="*/ 133 h 190"/>
                <a:gd name="T104" fmla="*/ 151 w 260"/>
                <a:gd name="T105" fmla="*/ 141 h 190"/>
                <a:gd name="T106" fmla="*/ 151 w 260"/>
                <a:gd name="T107" fmla="*/ 146 h 190"/>
                <a:gd name="T108" fmla="*/ 208 w 260"/>
                <a:gd name="T109" fmla="*/ 90 h 190"/>
                <a:gd name="T110" fmla="*/ 191 w 260"/>
                <a:gd name="T111" fmla="*/ 86 h 190"/>
                <a:gd name="T112" fmla="*/ 181 w 260"/>
                <a:gd name="T113" fmla="*/ 78 h 190"/>
                <a:gd name="T114" fmla="*/ 170 w 260"/>
                <a:gd name="T115" fmla="*/ 51 h 190"/>
                <a:gd name="T116" fmla="*/ 208 w 260"/>
                <a:gd name="T117" fmla="*/ 13 h 190"/>
                <a:gd name="T118" fmla="*/ 247 w 260"/>
                <a:gd name="T119" fmla="*/ 51 h 190"/>
                <a:gd name="T120" fmla="*/ 208 w 260"/>
                <a:gd name="T121" fmla="*/ 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0" h="190">
                  <a:moveTo>
                    <a:pt x="208" y="0"/>
                  </a:moveTo>
                  <a:cubicBezTo>
                    <a:pt x="180" y="0"/>
                    <a:pt x="157" y="23"/>
                    <a:pt x="157" y="51"/>
                  </a:cubicBezTo>
                  <a:cubicBezTo>
                    <a:pt x="157" y="66"/>
                    <a:pt x="163" y="80"/>
                    <a:pt x="173" y="89"/>
                  </a:cubicBezTo>
                  <a:cubicBezTo>
                    <a:pt x="149" y="122"/>
                    <a:pt x="149" y="122"/>
                    <a:pt x="149" y="122"/>
                  </a:cubicBezTo>
                  <a:cubicBezTo>
                    <a:pt x="145" y="121"/>
                    <a:pt x="142" y="120"/>
                    <a:pt x="139" y="120"/>
                  </a:cubicBezTo>
                  <a:cubicBezTo>
                    <a:pt x="133" y="120"/>
                    <a:pt x="126" y="122"/>
                    <a:pt x="122" y="126"/>
                  </a:cubicBezTo>
                  <a:cubicBezTo>
                    <a:pt x="104" y="113"/>
                    <a:pt x="104" y="113"/>
                    <a:pt x="104" y="113"/>
                  </a:cubicBezTo>
                  <a:cubicBezTo>
                    <a:pt x="106" y="110"/>
                    <a:pt x="106" y="107"/>
                    <a:pt x="106" y="104"/>
                  </a:cubicBezTo>
                  <a:cubicBezTo>
                    <a:pt x="106" y="90"/>
                    <a:pt x="94" y="78"/>
                    <a:pt x="80" y="78"/>
                  </a:cubicBezTo>
                  <a:cubicBezTo>
                    <a:pt x="67" y="78"/>
                    <a:pt x="55" y="90"/>
                    <a:pt x="55" y="104"/>
                  </a:cubicBezTo>
                  <a:cubicBezTo>
                    <a:pt x="55" y="109"/>
                    <a:pt x="56" y="114"/>
                    <a:pt x="59" y="118"/>
                  </a:cubicBezTo>
                  <a:cubicBezTo>
                    <a:pt x="37" y="141"/>
                    <a:pt x="37" y="141"/>
                    <a:pt x="37" y="141"/>
                  </a:cubicBezTo>
                  <a:cubicBezTo>
                    <a:pt x="34" y="139"/>
                    <a:pt x="30" y="139"/>
                    <a:pt x="26" y="139"/>
                  </a:cubicBezTo>
                  <a:cubicBezTo>
                    <a:pt x="12" y="139"/>
                    <a:pt x="0" y="150"/>
                    <a:pt x="0" y="164"/>
                  </a:cubicBezTo>
                  <a:cubicBezTo>
                    <a:pt x="0" y="179"/>
                    <a:pt x="12" y="190"/>
                    <a:pt x="26" y="190"/>
                  </a:cubicBezTo>
                  <a:cubicBezTo>
                    <a:pt x="40" y="190"/>
                    <a:pt x="52" y="179"/>
                    <a:pt x="52" y="164"/>
                  </a:cubicBezTo>
                  <a:cubicBezTo>
                    <a:pt x="52" y="159"/>
                    <a:pt x="50" y="155"/>
                    <a:pt x="47" y="150"/>
                  </a:cubicBezTo>
                  <a:cubicBezTo>
                    <a:pt x="69" y="127"/>
                    <a:pt x="69" y="127"/>
                    <a:pt x="69" y="127"/>
                  </a:cubicBezTo>
                  <a:cubicBezTo>
                    <a:pt x="72" y="129"/>
                    <a:pt x="77" y="130"/>
                    <a:pt x="80" y="130"/>
                  </a:cubicBezTo>
                  <a:cubicBezTo>
                    <a:pt x="86" y="130"/>
                    <a:pt x="93" y="127"/>
                    <a:pt x="97" y="123"/>
                  </a:cubicBezTo>
                  <a:cubicBezTo>
                    <a:pt x="115" y="137"/>
                    <a:pt x="115" y="137"/>
                    <a:pt x="115" y="137"/>
                  </a:cubicBezTo>
                  <a:cubicBezTo>
                    <a:pt x="114" y="139"/>
                    <a:pt x="113" y="142"/>
                    <a:pt x="113" y="146"/>
                  </a:cubicBezTo>
                  <a:cubicBezTo>
                    <a:pt x="113" y="159"/>
                    <a:pt x="125" y="171"/>
                    <a:pt x="139" y="171"/>
                  </a:cubicBezTo>
                  <a:cubicBezTo>
                    <a:pt x="153" y="171"/>
                    <a:pt x="165" y="159"/>
                    <a:pt x="165" y="146"/>
                  </a:cubicBezTo>
                  <a:cubicBezTo>
                    <a:pt x="165" y="139"/>
                    <a:pt x="162" y="134"/>
                    <a:pt x="159" y="130"/>
                  </a:cubicBezTo>
                  <a:cubicBezTo>
                    <a:pt x="183" y="97"/>
                    <a:pt x="183" y="97"/>
                    <a:pt x="183" y="97"/>
                  </a:cubicBezTo>
                  <a:cubicBezTo>
                    <a:pt x="191" y="101"/>
                    <a:pt x="199" y="103"/>
                    <a:pt x="208" y="103"/>
                  </a:cubicBezTo>
                  <a:cubicBezTo>
                    <a:pt x="237" y="103"/>
                    <a:pt x="260" y="80"/>
                    <a:pt x="260" y="51"/>
                  </a:cubicBezTo>
                  <a:cubicBezTo>
                    <a:pt x="260" y="23"/>
                    <a:pt x="237" y="0"/>
                    <a:pt x="208" y="0"/>
                  </a:cubicBezTo>
                  <a:close/>
                  <a:moveTo>
                    <a:pt x="38" y="164"/>
                  </a:moveTo>
                  <a:cubicBezTo>
                    <a:pt x="38" y="172"/>
                    <a:pt x="33" y="177"/>
                    <a:pt x="26" y="177"/>
                  </a:cubicBezTo>
                  <a:cubicBezTo>
                    <a:pt x="19" y="177"/>
                    <a:pt x="13" y="172"/>
                    <a:pt x="13" y="164"/>
                  </a:cubicBezTo>
                  <a:cubicBezTo>
                    <a:pt x="13" y="157"/>
                    <a:pt x="19" y="152"/>
                    <a:pt x="26" y="152"/>
                  </a:cubicBezTo>
                  <a:cubicBezTo>
                    <a:pt x="27" y="152"/>
                    <a:pt x="28" y="152"/>
                    <a:pt x="28" y="152"/>
                  </a:cubicBezTo>
                  <a:cubicBezTo>
                    <a:pt x="33" y="153"/>
                    <a:pt x="37" y="156"/>
                    <a:pt x="37" y="161"/>
                  </a:cubicBezTo>
                  <a:cubicBezTo>
                    <a:pt x="38" y="162"/>
                    <a:pt x="38" y="164"/>
                    <a:pt x="38" y="164"/>
                  </a:cubicBezTo>
                  <a:close/>
                  <a:moveTo>
                    <a:pt x="80" y="116"/>
                  </a:moveTo>
                  <a:cubicBezTo>
                    <a:pt x="80" y="116"/>
                    <a:pt x="79" y="116"/>
                    <a:pt x="78" y="116"/>
                  </a:cubicBezTo>
                  <a:cubicBezTo>
                    <a:pt x="74" y="115"/>
                    <a:pt x="69" y="112"/>
                    <a:pt x="69" y="107"/>
                  </a:cubicBezTo>
                  <a:cubicBezTo>
                    <a:pt x="69" y="106"/>
                    <a:pt x="69" y="105"/>
                    <a:pt x="69" y="104"/>
                  </a:cubicBezTo>
                  <a:cubicBezTo>
                    <a:pt x="69" y="97"/>
                    <a:pt x="74" y="91"/>
                    <a:pt x="80" y="91"/>
                  </a:cubicBezTo>
                  <a:cubicBezTo>
                    <a:pt x="87" y="91"/>
                    <a:pt x="93" y="97"/>
                    <a:pt x="93" y="104"/>
                  </a:cubicBezTo>
                  <a:cubicBezTo>
                    <a:pt x="93" y="105"/>
                    <a:pt x="93" y="105"/>
                    <a:pt x="93" y="105"/>
                  </a:cubicBezTo>
                  <a:cubicBezTo>
                    <a:pt x="93" y="109"/>
                    <a:pt x="90" y="114"/>
                    <a:pt x="85" y="115"/>
                  </a:cubicBezTo>
                  <a:cubicBezTo>
                    <a:pt x="84" y="116"/>
                    <a:pt x="82" y="116"/>
                    <a:pt x="80" y="116"/>
                  </a:cubicBezTo>
                  <a:close/>
                  <a:moveTo>
                    <a:pt x="151" y="146"/>
                  </a:moveTo>
                  <a:cubicBezTo>
                    <a:pt x="151" y="152"/>
                    <a:pt x="145" y="158"/>
                    <a:pt x="139" y="158"/>
                  </a:cubicBezTo>
                  <a:cubicBezTo>
                    <a:pt x="132" y="158"/>
                    <a:pt x="126" y="152"/>
                    <a:pt x="126" y="146"/>
                  </a:cubicBezTo>
                  <a:cubicBezTo>
                    <a:pt x="126" y="145"/>
                    <a:pt x="126" y="145"/>
                    <a:pt x="126" y="145"/>
                  </a:cubicBezTo>
                  <a:cubicBezTo>
                    <a:pt x="126" y="139"/>
                    <a:pt x="130" y="136"/>
                    <a:pt x="134" y="134"/>
                  </a:cubicBezTo>
                  <a:cubicBezTo>
                    <a:pt x="135" y="133"/>
                    <a:pt x="137" y="133"/>
                    <a:pt x="139" y="133"/>
                  </a:cubicBezTo>
                  <a:cubicBezTo>
                    <a:pt x="140" y="133"/>
                    <a:pt x="140" y="133"/>
                    <a:pt x="140" y="133"/>
                  </a:cubicBezTo>
                  <a:cubicBezTo>
                    <a:pt x="144" y="133"/>
                    <a:pt x="149" y="137"/>
                    <a:pt x="151" y="141"/>
                  </a:cubicBezTo>
                  <a:cubicBezTo>
                    <a:pt x="151" y="142"/>
                    <a:pt x="151" y="144"/>
                    <a:pt x="151" y="146"/>
                  </a:cubicBezTo>
                  <a:close/>
                  <a:moveTo>
                    <a:pt x="208" y="90"/>
                  </a:moveTo>
                  <a:cubicBezTo>
                    <a:pt x="202" y="90"/>
                    <a:pt x="197" y="89"/>
                    <a:pt x="191" y="86"/>
                  </a:cubicBezTo>
                  <a:cubicBezTo>
                    <a:pt x="188" y="84"/>
                    <a:pt x="184" y="82"/>
                    <a:pt x="181" y="78"/>
                  </a:cubicBezTo>
                  <a:cubicBezTo>
                    <a:pt x="175" y="72"/>
                    <a:pt x="170" y="62"/>
                    <a:pt x="170" y="51"/>
                  </a:cubicBezTo>
                  <a:cubicBezTo>
                    <a:pt x="170" y="30"/>
                    <a:pt x="187" y="13"/>
                    <a:pt x="208" y="13"/>
                  </a:cubicBezTo>
                  <a:cubicBezTo>
                    <a:pt x="230" y="13"/>
                    <a:pt x="247" y="30"/>
                    <a:pt x="247" y="51"/>
                  </a:cubicBezTo>
                  <a:cubicBezTo>
                    <a:pt x="247" y="73"/>
                    <a:pt x="230" y="90"/>
                    <a:pt x="208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" name="Freeform 243">
              <a:extLst>
                <a:ext uri="{FF2B5EF4-FFF2-40B4-BE49-F238E27FC236}">
                  <a16:creationId xmlns:a16="http://schemas.microsoft.com/office/drawing/2014/main" id="{B9353C7F-D73E-B741-B879-7A160E097286}"/>
                </a:ext>
              </a:extLst>
            </p:cNvPr>
            <p:cNvSpPr>
              <a:spLocks/>
            </p:cNvSpPr>
            <p:nvPr/>
          </p:nvSpPr>
          <p:spPr bwMode="auto">
            <a:xfrm>
              <a:off x="885" y="800"/>
              <a:ext cx="17" cy="16"/>
            </a:xfrm>
            <a:custGeom>
              <a:avLst/>
              <a:gdLst>
                <a:gd name="T0" fmla="*/ 0 w 17"/>
                <a:gd name="T1" fmla="*/ 0 h 16"/>
                <a:gd name="T2" fmla="*/ 17 w 17"/>
                <a:gd name="T3" fmla="*/ 0 h 16"/>
                <a:gd name="T4" fmla="*/ 17 w 17"/>
                <a:gd name="T5" fmla="*/ 16 h 16"/>
                <a:gd name="T6" fmla="*/ 0 w 17"/>
                <a:gd name="T7" fmla="*/ 16 h 16"/>
                <a:gd name="T8" fmla="*/ 0 w 17"/>
                <a:gd name="T9" fmla="*/ 0 h 16"/>
                <a:gd name="T10" fmla="*/ 0 w 17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6">
                  <a:moveTo>
                    <a:pt x="0" y="0"/>
                  </a:moveTo>
                  <a:lnTo>
                    <a:pt x="17" y="0"/>
                  </a:lnTo>
                  <a:lnTo>
                    <a:pt x="17" y="16"/>
                  </a:lnTo>
                  <a:lnTo>
                    <a:pt x="0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" name="Freeform 244">
              <a:extLst>
                <a:ext uri="{FF2B5EF4-FFF2-40B4-BE49-F238E27FC236}">
                  <a16:creationId xmlns:a16="http://schemas.microsoft.com/office/drawing/2014/main" id="{6486A7B7-4FAD-3449-8DAB-F23DCD605F83}"/>
                </a:ext>
              </a:extLst>
            </p:cNvPr>
            <p:cNvSpPr>
              <a:spLocks/>
            </p:cNvSpPr>
            <p:nvPr/>
          </p:nvSpPr>
          <p:spPr bwMode="auto">
            <a:xfrm>
              <a:off x="861" y="725"/>
              <a:ext cx="65" cy="67"/>
            </a:xfrm>
            <a:custGeom>
              <a:avLst/>
              <a:gdLst>
                <a:gd name="T0" fmla="*/ 21 w 43"/>
                <a:gd name="T1" fmla="*/ 0 h 45"/>
                <a:gd name="T2" fmla="*/ 6 w 43"/>
                <a:gd name="T3" fmla="*/ 6 h 45"/>
                <a:gd name="T4" fmla="*/ 0 w 43"/>
                <a:gd name="T5" fmla="*/ 18 h 45"/>
                <a:gd name="T6" fmla="*/ 10 w 43"/>
                <a:gd name="T7" fmla="*/ 19 h 45"/>
                <a:gd name="T8" fmla="*/ 14 w 43"/>
                <a:gd name="T9" fmla="*/ 12 h 45"/>
                <a:gd name="T10" fmla="*/ 21 w 43"/>
                <a:gd name="T11" fmla="*/ 9 h 45"/>
                <a:gd name="T12" fmla="*/ 28 w 43"/>
                <a:gd name="T13" fmla="*/ 11 h 45"/>
                <a:gd name="T14" fmla="*/ 31 w 43"/>
                <a:gd name="T15" fmla="*/ 17 h 45"/>
                <a:gd name="T16" fmla="*/ 29 w 43"/>
                <a:gd name="T17" fmla="*/ 22 h 45"/>
                <a:gd name="T18" fmla="*/ 24 w 43"/>
                <a:gd name="T19" fmla="*/ 27 h 45"/>
                <a:gd name="T20" fmla="*/ 17 w 43"/>
                <a:gd name="T21" fmla="*/ 35 h 45"/>
                <a:gd name="T22" fmla="*/ 15 w 43"/>
                <a:gd name="T23" fmla="*/ 43 h 45"/>
                <a:gd name="T24" fmla="*/ 16 w 43"/>
                <a:gd name="T25" fmla="*/ 45 h 45"/>
                <a:gd name="T26" fmla="*/ 26 w 43"/>
                <a:gd name="T27" fmla="*/ 45 h 45"/>
                <a:gd name="T28" fmla="*/ 27 w 43"/>
                <a:gd name="T29" fmla="*/ 39 h 45"/>
                <a:gd name="T30" fmla="*/ 31 w 43"/>
                <a:gd name="T31" fmla="*/ 34 h 45"/>
                <a:gd name="T32" fmla="*/ 40 w 43"/>
                <a:gd name="T33" fmla="*/ 25 h 45"/>
                <a:gd name="T34" fmla="*/ 43 w 43"/>
                <a:gd name="T35" fmla="*/ 17 h 45"/>
                <a:gd name="T36" fmla="*/ 36 w 43"/>
                <a:gd name="T37" fmla="*/ 6 h 45"/>
                <a:gd name="T38" fmla="*/ 21 w 43"/>
                <a:gd name="T3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3" h="45">
                  <a:moveTo>
                    <a:pt x="21" y="0"/>
                  </a:moveTo>
                  <a:cubicBezTo>
                    <a:pt x="15" y="0"/>
                    <a:pt x="10" y="2"/>
                    <a:pt x="6" y="6"/>
                  </a:cubicBezTo>
                  <a:cubicBezTo>
                    <a:pt x="2" y="9"/>
                    <a:pt x="0" y="13"/>
                    <a:pt x="0" y="1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1" y="16"/>
                    <a:pt x="12" y="13"/>
                    <a:pt x="14" y="12"/>
                  </a:cubicBezTo>
                  <a:cubicBezTo>
                    <a:pt x="16" y="10"/>
                    <a:pt x="19" y="9"/>
                    <a:pt x="21" y="9"/>
                  </a:cubicBezTo>
                  <a:cubicBezTo>
                    <a:pt x="25" y="9"/>
                    <a:pt x="27" y="10"/>
                    <a:pt x="28" y="11"/>
                  </a:cubicBezTo>
                  <a:cubicBezTo>
                    <a:pt x="30" y="13"/>
                    <a:pt x="31" y="15"/>
                    <a:pt x="31" y="17"/>
                  </a:cubicBezTo>
                  <a:cubicBezTo>
                    <a:pt x="31" y="19"/>
                    <a:pt x="31" y="20"/>
                    <a:pt x="29" y="22"/>
                  </a:cubicBezTo>
                  <a:cubicBezTo>
                    <a:pt x="29" y="23"/>
                    <a:pt x="27" y="25"/>
                    <a:pt x="24" y="27"/>
                  </a:cubicBezTo>
                  <a:cubicBezTo>
                    <a:pt x="20" y="30"/>
                    <a:pt x="19" y="32"/>
                    <a:pt x="17" y="35"/>
                  </a:cubicBezTo>
                  <a:cubicBezTo>
                    <a:pt x="16" y="36"/>
                    <a:pt x="15" y="39"/>
                    <a:pt x="15" y="43"/>
                  </a:cubicBezTo>
                  <a:cubicBezTo>
                    <a:pt x="15" y="43"/>
                    <a:pt x="15" y="44"/>
                    <a:pt x="16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6" y="43"/>
                    <a:pt x="26" y="40"/>
                    <a:pt x="27" y="39"/>
                  </a:cubicBezTo>
                  <a:cubicBezTo>
                    <a:pt x="27" y="38"/>
                    <a:pt x="28" y="36"/>
                    <a:pt x="31" y="34"/>
                  </a:cubicBezTo>
                  <a:cubicBezTo>
                    <a:pt x="36" y="30"/>
                    <a:pt x="39" y="27"/>
                    <a:pt x="40" y="25"/>
                  </a:cubicBezTo>
                  <a:cubicBezTo>
                    <a:pt x="42" y="23"/>
                    <a:pt x="43" y="20"/>
                    <a:pt x="43" y="17"/>
                  </a:cubicBezTo>
                  <a:cubicBezTo>
                    <a:pt x="43" y="13"/>
                    <a:pt x="40" y="9"/>
                    <a:pt x="36" y="6"/>
                  </a:cubicBezTo>
                  <a:cubicBezTo>
                    <a:pt x="33" y="2"/>
                    <a:pt x="27" y="0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6" name="Group 71">
            <a:extLst>
              <a:ext uri="{FF2B5EF4-FFF2-40B4-BE49-F238E27FC236}">
                <a16:creationId xmlns:a16="http://schemas.microsoft.com/office/drawing/2014/main" id="{812AA5DC-A4DD-534D-91AC-87DD09713D05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9667337" y="3111955"/>
            <a:ext cx="516168" cy="491534"/>
            <a:chOff x="6721" y="1874"/>
            <a:chExt cx="440" cy="419"/>
          </a:xfrm>
          <a:solidFill>
            <a:schemeClr val="accent1"/>
          </a:solidFill>
        </p:grpSpPr>
        <p:sp>
          <p:nvSpPr>
            <p:cNvPr id="247" name="Freeform 72">
              <a:extLst>
                <a:ext uri="{FF2B5EF4-FFF2-40B4-BE49-F238E27FC236}">
                  <a16:creationId xmlns:a16="http://schemas.microsoft.com/office/drawing/2014/main" id="{1D7E026E-1643-2347-9166-545F7A08B4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33" y="1952"/>
              <a:ext cx="73" cy="72"/>
            </a:xfrm>
            <a:custGeom>
              <a:avLst/>
              <a:gdLst>
                <a:gd name="T0" fmla="*/ 24 w 48"/>
                <a:gd name="T1" fmla="*/ 48 h 48"/>
                <a:gd name="T2" fmla="*/ 0 w 48"/>
                <a:gd name="T3" fmla="*/ 24 h 48"/>
                <a:gd name="T4" fmla="*/ 24 w 48"/>
                <a:gd name="T5" fmla="*/ 0 h 48"/>
                <a:gd name="T6" fmla="*/ 48 w 48"/>
                <a:gd name="T7" fmla="*/ 24 h 48"/>
                <a:gd name="T8" fmla="*/ 24 w 48"/>
                <a:gd name="T9" fmla="*/ 48 h 48"/>
                <a:gd name="T10" fmla="*/ 24 w 48"/>
                <a:gd name="T11" fmla="*/ 12 h 48"/>
                <a:gd name="T12" fmla="*/ 12 w 48"/>
                <a:gd name="T13" fmla="*/ 24 h 48"/>
                <a:gd name="T14" fmla="*/ 24 w 48"/>
                <a:gd name="T15" fmla="*/ 36 h 48"/>
                <a:gd name="T16" fmla="*/ 36 w 48"/>
                <a:gd name="T17" fmla="*/ 24 h 48"/>
                <a:gd name="T18" fmla="*/ 24 w 48"/>
                <a:gd name="T19" fmla="*/ 1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24" y="48"/>
                  </a:moveTo>
                  <a:cubicBezTo>
                    <a:pt x="11" y="48"/>
                    <a:pt x="0" y="37"/>
                    <a:pt x="0" y="24"/>
                  </a:cubicBezTo>
                  <a:cubicBezTo>
                    <a:pt x="0" y="10"/>
                    <a:pt x="11" y="0"/>
                    <a:pt x="24" y="0"/>
                  </a:cubicBezTo>
                  <a:cubicBezTo>
                    <a:pt x="38" y="0"/>
                    <a:pt x="48" y="10"/>
                    <a:pt x="48" y="24"/>
                  </a:cubicBezTo>
                  <a:cubicBezTo>
                    <a:pt x="48" y="37"/>
                    <a:pt x="38" y="48"/>
                    <a:pt x="24" y="48"/>
                  </a:cubicBezTo>
                  <a:close/>
                  <a:moveTo>
                    <a:pt x="24" y="12"/>
                  </a:moveTo>
                  <a:cubicBezTo>
                    <a:pt x="18" y="12"/>
                    <a:pt x="12" y="17"/>
                    <a:pt x="12" y="24"/>
                  </a:cubicBezTo>
                  <a:cubicBezTo>
                    <a:pt x="12" y="30"/>
                    <a:pt x="18" y="36"/>
                    <a:pt x="24" y="36"/>
                  </a:cubicBezTo>
                  <a:cubicBezTo>
                    <a:pt x="31" y="36"/>
                    <a:pt x="36" y="30"/>
                    <a:pt x="36" y="24"/>
                  </a:cubicBezTo>
                  <a:cubicBezTo>
                    <a:pt x="36" y="17"/>
                    <a:pt x="31" y="12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48" name="Freeform 73">
              <a:extLst>
                <a:ext uri="{FF2B5EF4-FFF2-40B4-BE49-F238E27FC236}">
                  <a16:creationId xmlns:a16="http://schemas.microsoft.com/office/drawing/2014/main" id="{5351C73B-0BA7-0241-A5BE-40597F22832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79" y="1898"/>
              <a:ext cx="182" cy="180"/>
            </a:xfrm>
            <a:custGeom>
              <a:avLst/>
              <a:gdLst>
                <a:gd name="T0" fmla="*/ 48 w 119"/>
                <a:gd name="T1" fmla="*/ 120 h 120"/>
                <a:gd name="T2" fmla="*/ 42 w 119"/>
                <a:gd name="T3" fmla="*/ 104 h 120"/>
                <a:gd name="T4" fmla="*/ 22 w 119"/>
                <a:gd name="T5" fmla="*/ 102 h 120"/>
                <a:gd name="T6" fmla="*/ 1 w 119"/>
                <a:gd name="T7" fmla="*/ 79 h 120"/>
                <a:gd name="T8" fmla="*/ 4 w 119"/>
                <a:gd name="T9" fmla="*/ 71 h 120"/>
                <a:gd name="T10" fmla="*/ 11 w 119"/>
                <a:gd name="T11" fmla="*/ 60 h 120"/>
                <a:gd name="T12" fmla="*/ 4 w 119"/>
                <a:gd name="T13" fmla="*/ 48 h 120"/>
                <a:gd name="T14" fmla="*/ 2 w 119"/>
                <a:gd name="T15" fmla="*/ 40 h 120"/>
                <a:gd name="T16" fmla="*/ 22 w 119"/>
                <a:gd name="T17" fmla="*/ 17 h 120"/>
                <a:gd name="T18" fmla="*/ 42 w 119"/>
                <a:gd name="T19" fmla="*/ 15 h 120"/>
                <a:gd name="T20" fmla="*/ 48 w 119"/>
                <a:gd name="T21" fmla="*/ 0 h 120"/>
                <a:gd name="T22" fmla="*/ 78 w 119"/>
                <a:gd name="T23" fmla="*/ 6 h 120"/>
                <a:gd name="T24" fmla="*/ 89 w 119"/>
                <a:gd name="T25" fmla="*/ 22 h 120"/>
                <a:gd name="T26" fmla="*/ 102 w 119"/>
                <a:gd name="T27" fmla="*/ 16 h 120"/>
                <a:gd name="T28" fmla="*/ 117 w 119"/>
                <a:gd name="T29" fmla="*/ 40 h 120"/>
                <a:gd name="T30" fmla="*/ 115 w 119"/>
                <a:gd name="T31" fmla="*/ 48 h 120"/>
                <a:gd name="T32" fmla="*/ 107 w 119"/>
                <a:gd name="T33" fmla="*/ 60 h 120"/>
                <a:gd name="T34" fmla="*/ 115 w 119"/>
                <a:gd name="T35" fmla="*/ 71 h 120"/>
                <a:gd name="T36" fmla="*/ 106 w 119"/>
                <a:gd name="T37" fmla="*/ 100 h 120"/>
                <a:gd name="T38" fmla="*/ 97 w 119"/>
                <a:gd name="T39" fmla="*/ 102 h 120"/>
                <a:gd name="T40" fmla="*/ 78 w 119"/>
                <a:gd name="T41" fmla="*/ 104 h 120"/>
                <a:gd name="T42" fmla="*/ 72 w 119"/>
                <a:gd name="T43" fmla="*/ 120 h 120"/>
                <a:gd name="T44" fmla="*/ 66 w 119"/>
                <a:gd name="T45" fmla="*/ 108 h 120"/>
                <a:gd name="T46" fmla="*/ 71 w 119"/>
                <a:gd name="T47" fmla="*/ 94 h 120"/>
                <a:gd name="T48" fmla="*/ 92 w 119"/>
                <a:gd name="T49" fmla="*/ 85 h 120"/>
                <a:gd name="T50" fmla="*/ 104 w 119"/>
                <a:gd name="T51" fmla="*/ 78 h 120"/>
                <a:gd name="T52" fmla="*/ 95 w 119"/>
                <a:gd name="T53" fmla="*/ 68 h 120"/>
                <a:gd name="T54" fmla="*/ 94 w 119"/>
                <a:gd name="T55" fmla="*/ 51 h 120"/>
                <a:gd name="T56" fmla="*/ 104 w 119"/>
                <a:gd name="T57" fmla="*/ 41 h 120"/>
                <a:gd name="T58" fmla="*/ 92 w 119"/>
                <a:gd name="T59" fmla="*/ 34 h 120"/>
                <a:gd name="T60" fmla="*/ 70 w 119"/>
                <a:gd name="T61" fmla="*/ 25 h 120"/>
                <a:gd name="T62" fmla="*/ 66 w 119"/>
                <a:gd name="T63" fmla="*/ 12 h 120"/>
                <a:gd name="T64" fmla="*/ 54 w 119"/>
                <a:gd name="T65" fmla="*/ 19 h 120"/>
                <a:gd name="T66" fmla="*/ 35 w 119"/>
                <a:gd name="T67" fmla="*/ 33 h 120"/>
                <a:gd name="T68" fmla="*/ 21 w 119"/>
                <a:gd name="T69" fmla="*/ 30 h 120"/>
                <a:gd name="T70" fmla="*/ 22 w 119"/>
                <a:gd name="T71" fmla="*/ 45 h 120"/>
                <a:gd name="T72" fmla="*/ 23 w 119"/>
                <a:gd name="T73" fmla="*/ 60 h 120"/>
                <a:gd name="T74" fmla="*/ 22 w 119"/>
                <a:gd name="T75" fmla="*/ 74 h 120"/>
                <a:gd name="T76" fmla="*/ 21 w 119"/>
                <a:gd name="T77" fmla="*/ 89 h 120"/>
                <a:gd name="T78" fmla="*/ 35 w 119"/>
                <a:gd name="T79" fmla="*/ 86 h 120"/>
                <a:gd name="T80" fmla="*/ 54 w 119"/>
                <a:gd name="T81" fmla="*/ 10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9" h="120">
                  <a:moveTo>
                    <a:pt x="72" y="120"/>
                  </a:moveTo>
                  <a:cubicBezTo>
                    <a:pt x="48" y="120"/>
                    <a:pt x="48" y="120"/>
                    <a:pt x="48" y="120"/>
                  </a:cubicBezTo>
                  <a:cubicBezTo>
                    <a:pt x="45" y="120"/>
                    <a:pt x="42" y="117"/>
                    <a:pt x="42" y="114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38" y="102"/>
                    <a:pt x="34" y="100"/>
                    <a:pt x="30" y="97"/>
                  </a:cubicBezTo>
                  <a:cubicBezTo>
                    <a:pt x="22" y="102"/>
                    <a:pt x="22" y="102"/>
                    <a:pt x="22" y="102"/>
                  </a:cubicBezTo>
                  <a:cubicBezTo>
                    <a:pt x="19" y="104"/>
                    <a:pt x="15" y="103"/>
                    <a:pt x="13" y="100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1" y="78"/>
                    <a:pt x="0" y="76"/>
                    <a:pt x="1" y="75"/>
                  </a:cubicBezTo>
                  <a:cubicBezTo>
                    <a:pt x="1" y="73"/>
                    <a:pt x="2" y="72"/>
                    <a:pt x="4" y="71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12" y="64"/>
                    <a:pt x="11" y="62"/>
                    <a:pt x="11" y="60"/>
                  </a:cubicBezTo>
                  <a:cubicBezTo>
                    <a:pt x="11" y="57"/>
                    <a:pt x="12" y="55"/>
                    <a:pt x="12" y="53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2" y="47"/>
                    <a:pt x="1" y="46"/>
                    <a:pt x="1" y="44"/>
                  </a:cubicBezTo>
                  <a:cubicBezTo>
                    <a:pt x="1" y="43"/>
                    <a:pt x="1" y="41"/>
                    <a:pt x="2" y="40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5" y="16"/>
                    <a:pt x="19" y="15"/>
                    <a:pt x="22" y="17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34" y="19"/>
                    <a:pt x="38" y="17"/>
                    <a:pt x="42" y="15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2" y="2"/>
                    <a:pt x="45" y="0"/>
                    <a:pt x="48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6" y="0"/>
                    <a:pt x="78" y="2"/>
                    <a:pt x="78" y="6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82" y="17"/>
                    <a:pt x="86" y="19"/>
                    <a:pt x="89" y="22"/>
                  </a:cubicBezTo>
                  <a:cubicBezTo>
                    <a:pt x="97" y="17"/>
                    <a:pt x="97" y="17"/>
                    <a:pt x="97" y="17"/>
                  </a:cubicBezTo>
                  <a:cubicBezTo>
                    <a:pt x="99" y="16"/>
                    <a:pt x="100" y="16"/>
                    <a:pt x="102" y="16"/>
                  </a:cubicBezTo>
                  <a:cubicBezTo>
                    <a:pt x="103" y="17"/>
                    <a:pt x="105" y="18"/>
                    <a:pt x="105" y="19"/>
                  </a:cubicBezTo>
                  <a:cubicBezTo>
                    <a:pt x="117" y="40"/>
                    <a:pt x="117" y="40"/>
                    <a:pt x="117" y="40"/>
                  </a:cubicBezTo>
                  <a:cubicBezTo>
                    <a:pt x="118" y="41"/>
                    <a:pt x="118" y="43"/>
                    <a:pt x="118" y="44"/>
                  </a:cubicBezTo>
                  <a:cubicBezTo>
                    <a:pt x="118" y="46"/>
                    <a:pt x="117" y="47"/>
                    <a:pt x="115" y="48"/>
                  </a:cubicBezTo>
                  <a:cubicBezTo>
                    <a:pt x="107" y="53"/>
                    <a:pt x="107" y="53"/>
                    <a:pt x="107" y="53"/>
                  </a:cubicBezTo>
                  <a:cubicBezTo>
                    <a:pt x="107" y="55"/>
                    <a:pt x="107" y="57"/>
                    <a:pt x="107" y="60"/>
                  </a:cubicBezTo>
                  <a:cubicBezTo>
                    <a:pt x="107" y="62"/>
                    <a:pt x="107" y="64"/>
                    <a:pt x="107" y="66"/>
                  </a:cubicBezTo>
                  <a:cubicBezTo>
                    <a:pt x="115" y="71"/>
                    <a:pt x="115" y="71"/>
                    <a:pt x="115" y="71"/>
                  </a:cubicBezTo>
                  <a:cubicBezTo>
                    <a:pt x="118" y="73"/>
                    <a:pt x="119" y="76"/>
                    <a:pt x="118" y="79"/>
                  </a:cubicBezTo>
                  <a:cubicBezTo>
                    <a:pt x="106" y="100"/>
                    <a:pt x="106" y="100"/>
                    <a:pt x="106" y="100"/>
                  </a:cubicBezTo>
                  <a:cubicBezTo>
                    <a:pt x="105" y="101"/>
                    <a:pt x="104" y="102"/>
                    <a:pt x="102" y="103"/>
                  </a:cubicBezTo>
                  <a:cubicBezTo>
                    <a:pt x="100" y="103"/>
                    <a:pt x="99" y="103"/>
                    <a:pt x="97" y="102"/>
                  </a:cubicBezTo>
                  <a:cubicBezTo>
                    <a:pt x="89" y="97"/>
                    <a:pt x="89" y="97"/>
                    <a:pt x="89" y="97"/>
                  </a:cubicBezTo>
                  <a:cubicBezTo>
                    <a:pt x="86" y="100"/>
                    <a:pt x="82" y="102"/>
                    <a:pt x="78" y="104"/>
                  </a:cubicBezTo>
                  <a:cubicBezTo>
                    <a:pt x="78" y="114"/>
                    <a:pt x="78" y="114"/>
                    <a:pt x="78" y="114"/>
                  </a:cubicBezTo>
                  <a:cubicBezTo>
                    <a:pt x="78" y="117"/>
                    <a:pt x="76" y="120"/>
                    <a:pt x="72" y="120"/>
                  </a:cubicBezTo>
                  <a:close/>
                  <a:moveTo>
                    <a:pt x="54" y="108"/>
                  </a:moveTo>
                  <a:cubicBezTo>
                    <a:pt x="66" y="108"/>
                    <a:pt x="66" y="108"/>
                    <a:pt x="66" y="108"/>
                  </a:cubicBezTo>
                  <a:cubicBezTo>
                    <a:pt x="66" y="100"/>
                    <a:pt x="66" y="100"/>
                    <a:pt x="66" y="100"/>
                  </a:cubicBezTo>
                  <a:cubicBezTo>
                    <a:pt x="66" y="97"/>
                    <a:pt x="68" y="95"/>
                    <a:pt x="71" y="94"/>
                  </a:cubicBezTo>
                  <a:cubicBezTo>
                    <a:pt x="76" y="92"/>
                    <a:pt x="81" y="90"/>
                    <a:pt x="85" y="86"/>
                  </a:cubicBezTo>
                  <a:cubicBezTo>
                    <a:pt x="87" y="84"/>
                    <a:pt x="89" y="83"/>
                    <a:pt x="92" y="85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97" y="74"/>
                    <a:pt x="97" y="74"/>
                    <a:pt x="97" y="74"/>
                  </a:cubicBezTo>
                  <a:cubicBezTo>
                    <a:pt x="95" y="73"/>
                    <a:pt x="94" y="70"/>
                    <a:pt x="95" y="68"/>
                  </a:cubicBezTo>
                  <a:cubicBezTo>
                    <a:pt x="95" y="65"/>
                    <a:pt x="95" y="62"/>
                    <a:pt x="95" y="60"/>
                  </a:cubicBezTo>
                  <a:cubicBezTo>
                    <a:pt x="95" y="57"/>
                    <a:pt x="95" y="54"/>
                    <a:pt x="94" y="51"/>
                  </a:cubicBezTo>
                  <a:cubicBezTo>
                    <a:pt x="94" y="49"/>
                    <a:pt x="95" y="46"/>
                    <a:pt x="97" y="45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98" y="30"/>
                    <a:pt x="98" y="30"/>
                    <a:pt x="98" y="30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89" y="36"/>
                    <a:pt x="87" y="35"/>
                    <a:pt x="85" y="33"/>
                  </a:cubicBezTo>
                  <a:cubicBezTo>
                    <a:pt x="81" y="30"/>
                    <a:pt x="76" y="27"/>
                    <a:pt x="70" y="25"/>
                  </a:cubicBezTo>
                  <a:cubicBezTo>
                    <a:pt x="68" y="24"/>
                    <a:pt x="66" y="22"/>
                    <a:pt x="66" y="19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54" y="12"/>
                    <a:pt x="54" y="12"/>
                    <a:pt x="54" y="12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22"/>
                    <a:pt x="53" y="24"/>
                    <a:pt x="50" y="25"/>
                  </a:cubicBezTo>
                  <a:cubicBezTo>
                    <a:pt x="44" y="27"/>
                    <a:pt x="39" y="30"/>
                    <a:pt x="35" y="33"/>
                  </a:cubicBezTo>
                  <a:cubicBezTo>
                    <a:pt x="33" y="35"/>
                    <a:pt x="30" y="36"/>
                    <a:pt x="28" y="34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4" y="46"/>
                    <a:pt x="25" y="49"/>
                    <a:pt x="25" y="51"/>
                  </a:cubicBezTo>
                  <a:cubicBezTo>
                    <a:pt x="24" y="54"/>
                    <a:pt x="23" y="57"/>
                    <a:pt x="23" y="60"/>
                  </a:cubicBezTo>
                  <a:cubicBezTo>
                    <a:pt x="23" y="62"/>
                    <a:pt x="24" y="65"/>
                    <a:pt x="24" y="68"/>
                  </a:cubicBezTo>
                  <a:cubicBezTo>
                    <a:pt x="25" y="70"/>
                    <a:pt x="24" y="73"/>
                    <a:pt x="22" y="74"/>
                  </a:cubicBezTo>
                  <a:cubicBezTo>
                    <a:pt x="15" y="78"/>
                    <a:pt x="15" y="78"/>
                    <a:pt x="15" y="78"/>
                  </a:cubicBezTo>
                  <a:cubicBezTo>
                    <a:pt x="21" y="89"/>
                    <a:pt x="21" y="89"/>
                    <a:pt x="21" y="89"/>
                  </a:cubicBezTo>
                  <a:cubicBezTo>
                    <a:pt x="28" y="85"/>
                    <a:pt x="28" y="85"/>
                    <a:pt x="28" y="85"/>
                  </a:cubicBezTo>
                  <a:cubicBezTo>
                    <a:pt x="30" y="84"/>
                    <a:pt x="33" y="84"/>
                    <a:pt x="35" y="86"/>
                  </a:cubicBezTo>
                  <a:cubicBezTo>
                    <a:pt x="39" y="89"/>
                    <a:pt x="44" y="92"/>
                    <a:pt x="50" y="94"/>
                  </a:cubicBezTo>
                  <a:cubicBezTo>
                    <a:pt x="53" y="95"/>
                    <a:pt x="54" y="97"/>
                    <a:pt x="54" y="100"/>
                  </a:cubicBezTo>
                  <a:lnTo>
                    <a:pt x="54" y="1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49" name="Freeform 74">
              <a:extLst>
                <a:ext uri="{FF2B5EF4-FFF2-40B4-BE49-F238E27FC236}">
                  <a16:creationId xmlns:a16="http://schemas.microsoft.com/office/drawing/2014/main" id="{D0E469F3-B678-D945-AFB3-6BFFD229CA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76" y="2095"/>
              <a:ext cx="330" cy="198"/>
            </a:xfrm>
            <a:custGeom>
              <a:avLst/>
              <a:gdLst>
                <a:gd name="T0" fmla="*/ 210 w 216"/>
                <a:gd name="T1" fmla="*/ 132 h 132"/>
                <a:gd name="T2" fmla="*/ 6 w 216"/>
                <a:gd name="T3" fmla="*/ 132 h 132"/>
                <a:gd name="T4" fmla="*/ 0 w 216"/>
                <a:gd name="T5" fmla="*/ 126 h 132"/>
                <a:gd name="T6" fmla="*/ 0 w 216"/>
                <a:gd name="T7" fmla="*/ 6 h 132"/>
                <a:gd name="T8" fmla="*/ 6 w 216"/>
                <a:gd name="T9" fmla="*/ 0 h 132"/>
                <a:gd name="T10" fmla="*/ 210 w 216"/>
                <a:gd name="T11" fmla="*/ 0 h 132"/>
                <a:gd name="T12" fmla="*/ 216 w 216"/>
                <a:gd name="T13" fmla="*/ 6 h 132"/>
                <a:gd name="T14" fmla="*/ 216 w 216"/>
                <a:gd name="T15" fmla="*/ 126 h 132"/>
                <a:gd name="T16" fmla="*/ 210 w 216"/>
                <a:gd name="T17" fmla="*/ 132 h 132"/>
                <a:gd name="T18" fmla="*/ 12 w 216"/>
                <a:gd name="T19" fmla="*/ 120 h 132"/>
                <a:gd name="T20" fmla="*/ 204 w 216"/>
                <a:gd name="T21" fmla="*/ 120 h 132"/>
                <a:gd name="T22" fmla="*/ 204 w 216"/>
                <a:gd name="T23" fmla="*/ 12 h 132"/>
                <a:gd name="T24" fmla="*/ 12 w 216"/>
                <a:gd name="T25" fmla="*/ 12 h 132"/>
                <a:gd name="T26" fmla="*/ 12 w 216"/>
                <a:gd name="T27" fmla="*/ 12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6" h="132">
                  <a:moveTo>
                    <a:pt x="210" y="132"/>
                  </a:moveTo>
                  <a:cubicBezTo>
                    <a:pt x="6" y="132"/>
                    <a:pt x="6" y="132"/>
                    <a:pt x="6" y="132"/>
                  </a:cubicBezTo>
                  <a:cubicBezTo>
                    <a:pt x="3" y="132"/>
                    <a:pt x="0" y="129"/>
                    <a:pt x="0" y="12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10" y="0"/>
                    <a:pt x="210" y="0"/>
                    <a:pt x="210" y="0"/>
                  </a:cubicBezTo>
                  <a:cubicBezTo>
                    <a:pt x="214" y="0"/>
                    <a:pt x="216" y="2"/>
                    <a:pt x="216" y="6"/>
                  </a:cubicBezTo>
                  <a:cubicBezTo>
                    <a:pt x="216" y="126"/>
                    <a:pt x="216" y="126"/>
                    <a:pt x="216" y="126"/>
                  </a:cubicBezTo>
                  <a:cubicBezTo>
                    <a:pt x="216" y="129"/>
                    <a:pt x="214" y="132"/>
                    <a:pt x="210" y="132"/>
                  </a:cubicBezTo>
                  <a:close/>
                  <a:moveTo>
                    <a:pt x="12" y="120"/>
                  </a:moveTo>
                  <a:cubicBezTo>
                    <a:pt x="204" y="120"/>
                    <a:pt x="204" y="120"/>
                    <a:pt x="204" y="120"/>
                  </a:cubicBezTo>
                  <a:cubicBezTo>
                    <a:pt x="204" y="12"/>
                    <a:pt x="204" y="12"/>
                    <a:pt x="204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50" name="Freeform 75">
              <a:extLst>
                <a:ext uri="{FF2B5EF4-FFF2-40B4-BE49-F238E27FC236}">
                  <a16:creationId xmlns:a16="http://schemas.microsoft.com/office/drawing/2014/main" id="{B77FEEF7-7A7C-6643-BD56-5BEB58280FD6}"/>
                </a:ext>
              </a:extLst>
            </p:cNvPr>
            <p:cNvSpPr>
              <a:spLocks/>
            </p:cNvSpPr>
            <p:nvPr/>
          </p:nvSpPr>
          <p:spPr bwMode="auto">
            <a:xfrm>
              <a:off x="6776" y="2049"/>
              <a:ext cx="330" cy="64"/>
            </a:xfrm>
            <a:custGeom>
              <a:avLst/>
              <a:gdLst>
                <a:gd name="T0" fmla="*/ 210 w 216"/>
                <a:gd name="T1" fmla="*/ 43 h 43"/>
                <a:gd name="T2" fmla="*/ 6 w 216"/>
                <a:gd name="T3" fmla="*/ 43 h 43"/>
                <a:gd name="T4" fmla="*/ 1 w 216"/>
                <a:gd name="T5" fmla="*/ 40 h 43"/>
                <a:gd name="T6" fmla="*/ 1 w 216"/>
                <a:gd name="T7" fmla="*/ 35 h 43"/>
                <a:gd name="T8" fmla="*/ 11 w 216"/>
                <a:gd name="T9" fmla="*/ 5 h 43"/>
                <a:gd name="T10" fmla="*/ 18 w 216"/>
                <a:gd name="T11" fmla="*/ 1 h 43"/>
                <a:gd name="T12" fmla="*/ 22 w 216"/>
                <a:gd name="T13" fmla="*/ 8 h 43"/>
                <a:gd name="T14" fmla="*/ 15 w 216"/>
                <a:gd name="T15" fmla="*/ 31 h 43"/>
                <a:gd name="T16" fmla="*/ 210 w 216"/>
                <a:gd name="T17" fmla="*/ 31 h 43"/>
                <a:gd name="T18" fmla="*/ 216 w 216"/>
                <a:gd name="T19" fmla="*/ 37 h 43"/>
                <a:gd name="T20" fmla="*/ 210 w 216"/>
                <a:gd name="T21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6" h="43">
                  <a:moveTo>
                    <a:pt x="210" y="43"/>
                  </a:moveTo>
                  <a:cubicBezTo>
                    <a:pt x="6" y="43"/>
                    <a:pt x="6" y="43"/>
                    <a:pt x="6" y="43"/>
                  </a:cubicBezTo>
                  <a:cubicBezTo>
                    <a:pt x="4" y="43"/>
                    <a:pt x="3" y="42"/>
                    <a:pt x="1" y="40"/>
                  </a:cubicBezTo>
                  <a:cubicBezTo>
                    <a:pt x="0" y="38"/>
                    <a:pt x="0" y="36"/>
                    <a:pt x="1" y="3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2"/>
                    <a:pt x="15" y="0"/>
                    <a:pt x="18" y="1"/>
                  </a:cubicBezTo>
                  <a:cubicBezTo>
                    <a:pt x="21" y="2"/>
                    <a:pt x="23" y="5"/>
                    <a:pt x="22" y="8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210" y="31"/>
                    <a:pt x="210" y="31"/>
                    <a:pt x="210" y="31"/>
                  </a:cubicBezTo>
                  <a:cubicBezTo>
                    <a:pt x="214" y="31"/>
                    <a:pt x="216" y="33"/>
                    <a:pt x="216" y="37"/>
                  </a:cubicBezTo>
                  <a:cubicBezTo>
                    <a:pt x="216" y="40"/>
                    <a:pt x="214" y="43"/>
                    <a:pt x="210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51" name="Freeform 76">
              <a:extLst>
                <a:ext uri="{FF2B5EF4-FFF2-40B4-BE49-F238E27FC236}">
                  <a16:creationId xmlns:a16="http://schemas.microsoft.com/office/drawing/2014/main" id="{3B035025-AC90-7E49-BF74-FB46A87DC5B1}"/>
                </a:ext>
              </a:extLst>
            </p:cNvPr>
            <p:cNvSpPr>
              <a:spLocks/>
            </p:cNvSpPr>
            <p:nvPr/>
          </p:nvSpPr>
          <p:spPr bwMode="auto">
            <a:xfrm>
              <a:off x="6897" y="1988"/>
              <a:ext cx="72" cy="18"/>
            </a:xfrm>
            <a:custGeom>
              <a:avLst/>
              <a:gdLst>
                <a:gd name="T0" fmla="*/ 41 w 47"/>
                <a:gd name="T1" fmla="*/ 12 h 12"/>
                <a:gd name="T2" fmla="*/ 6 w 47"/>
                <a:gd name="T3" fmla="*/ 12 h 12"/>
                <a:gd name="T4" fmla="*/ 0 w 47"/>
                <a:gd name="T5" fmla="*/ 6 h 12"/>
                <a:gd name="T6" fmla="*/ 6 w 47"/>
                <a:gd name="T7" fmla="*/ 0 h 12"/>
                <a:gd name="T8" fmla="*/ 41 w 47"/>
                <a:gd name="T9" fmla="*/ 0 h 12"/>
                <a:gd name="T10" fmla="*/ 47 w 47"/>
                <a:gd name="T11" fmla="*/ 6 h 12"/>
                <a:gd name="T12" fmla="*/ 41 w 47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12">
                  <a:moveTo>
                    <a:pt x="41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5" y="0"/>
                    <a:pt x="47" y="2"/>
                    <a:pt x="47" y="6"/>
                  </a:cubicBezTo>
                  <a:cubicBezTo>
                    <a:pt x="47" y="9"/>
                    <a:pt x="45" y="12"/>
                    <a:pt x="4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52" name="Freeform 77">
              <a:extLst>
                <a:ext uri="{FF2B5EF4-FFF2-40B4-BE49-F238E27FC236}">
                  <a16:creationId xmlns:a16="http://schemas.microsoft.com/office/drawing/2014/main" id="{4B9EEDFD-B5F6-5942-AA55-8425057F8DD4}"/>
                </a:ext>
              </a:extLst>
            </p:cNvPr>
            <p:cNvSpPr>
              <a:spLocks/>
            </p:cNvSpPr>
            <p:nvPr/>
          </p:nvSpPr>
          <p:spPr bwMode="auto">
            <a:xfrm>
              <a:off x="6846" y="1995"/>
              <a:ext cx="78" cy="77"/>
            </a:xfrm>
            <a:custGeom>
              <a:avLst/>
              <a:gdLst>
                <a:gd name="T0" fmla="*/ 44 w 51"/>
                <a:gd name="T1" fmla="*/ 51 h 51"/>
                <a:gd name="T2" fmla="*/ 40 w 51"/>
                <a:gd name="T3" fmla="*/ 49 h 51"/>
                <a:gd name="T4" fmla="*/ 2 w 51"/>
                <a:gd name="T5" fmla="*/ 11 h 51"/>
                <a:gd name="T6" fmla="*/ 2 w 51"/>
                <a:gd name="T7" fmla="*/ 2 h 51"/>
                <a:gd name="T8" fmla="*/ 11 w 51"/>
                <a:gd name="T9" fmla="*/ 2 h 51"/>
                <a:gd name="T10" fmla="*/ 48 w 51"/>
                <a:gd name="T11" fmla="*/ 40 h 51"/>
                <a:gd name="T12" fmla="*/ 48 w 51"/>
                <a:gd name="T13" fmla="*/ 49 h 51"/>
                <a:gd name="T14" fmla="*/ 44 w 51"/>
                <a:gd name="T15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51">
                  <a:moveTo>
                    <a:pt x="44" y="51"/>
                  </a:moveTo>
                  <a:cubicBezTo>
                    <a:pt x="43" y="51"/>
                    <a:pt x="41" y="50"/>
                    <a:pt x="40" y="49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0" y="9"/>
                    <a:pt x="0" y="5"/>
                    <a:pt x="2" y="2"/>
                  </a:cubicBezTo>
                  <a:cubicBezTo>
                    <a:pt x="4" y="0"/>
                    <a:pt x="8" y="0"/>
                    <a:pt x="11" y="2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51" y="43"/>
                    <a:pt x="51" y="47"/>
                    <a:pt x="48" y="49"/>
                  </a:cubicBezTo>
                  <a:cubicBezTo>
                    <a:pt x="47" y="50"/>
                    <a:pt x="46" y="51"/>
                    <a:pt x="44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53" name="Freeform 78">
              <a:extLst>
                <a:ext uri="{FF2B5EF4-FFF2-40B4-BE49-F238E27FC236}">
                  <a16:creationId xmlns:a16="http://schemas.microsoft.com/office/drawing/2014/main" id="{8B50B4AE-2180-ED47-B4DC-A8F6FCB2FDB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21" y="1874"/>
              <a:ext cx="165" cy="162"/>
            </a:xfrm>
            <a:custGeom>
              <a:avLst/>
              <a:gdLst>
                <a:gd name="T0" fmla="*/ 54 w 108"/>
                <a:gd name="T1" fmla="*/ 108 h 108"/>
                <a:gd name="T2" fmla="*/ 0 w 108"/>
                <a:gd name="T3" fmla="*/ 54 h 108"/>
                <a:gd name="T4" fmla="*/ 54 w 108"/>
                <a:gd name="T5" fmla="*/ 0 h 108"/>
                <a:gd name="T6" fmla="*/ 108 w 108"/>
                <a:gd name="T7" fmla="*/ 54 h 108"/>
                <a:gd name="T8" fmla="*/ 54 w 108"/>
                <a:gd name="T9" fmla="*/ 108 h 108"/>
                <a:gd name="T10" fmla="*/ 54 w 108"/>
                <a:gd name="T11" fmla="*/ 12 h 108"/>
                <a:gd name="T12" fmla="*/ 12 w 108"/>
                <a:gd name="T13" fmla="*/ 54 h 108"/>
                <a:gd name="T14" fmla="*/ 54 w 108"/>
                <a:gd name="T15" fmla="*/ 96 h 108"/>
                <a:gd name="T16" fmla="*/ 96 w 108"/>
                <a:gd name="T17" fmla="*/ 54 h 108"/>
                <a:gd name="T18" fmla="*/ 54 w 108"/>
                <a:gd name="T19" fmla="*/ 1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" h="108">
                  <a:moveTo>
                    <a:pt x="54" y="108"/>
                  </a:moveTo>
                  <a:cubicBezTo>
                    <a:pt x="25" y="108"/>
                    <a:pt x="0" y="84"/>
                    <a:pt x="0" y="54"/>
                  </a:cubicBezTo>
                  <a:cubicBezTo>
                    <a:pt x="0" y="24"/>
                    <a:pt x="25" y="0"/>
                    <a:pt x="54" y="0"/>
                  </a:cubicBezTo>
                  <a:cubicBezTo>
                    <a:pt x="84" y="0"/>
                    <a:pt x="108" y="24"/>
                    <a:pt x="108" y="54"/>
                  </a:cubicBezTo>
                  <a:cubicBezTo>
                    <a:pt x="108" y="84"/>
                    <a:pt x="84" y="108"/>
                    <a:pt x="54" y="108"/>
                  </a:cubicBezTo>
                  <a:close/>
                  <a:moveTo>
                    <a:pt x="54" y="12"/>
                  </a:moveTo>
                  <a:cubicBezTo>
                    <a:pt x="31" y="12"/>
                    <a:pt x="12" y="31"/>
                    <a:pt x="12" y="54"/>
                  </a:cubicBezTo>
                  <a:cubicBezTo>
                    <a:pt x="12" y="77"/>
                    <a:pt x="31" y="96"/>
                    <a:pt x="54" y="96"/>
                  </a:cubicBezTo>
                  <a:cubicBezTo>
                    <a:pt x="78" y="96"/>
                    <a:pt x="96" y="77"/>
                    <a:pt x="96" y="54"/>
                  </a:cubicBezTo>
                  <a:cubicBezTo>
                    <a:pt x="96" y="31"/>
                    <a:pt x="78" y="12"/>
                    <a:pt x="5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54" name="Freeform 79">
              <a:extLst>
                <a:ext uri="{FF2B5EF4-FFF2-40B4-BE49-F238E27FC236}">
                  <a16:creationId xmlns:a16="http://schemas.microsoft.com/office/drawing/2014/main" id="{3D3213DB-D615-0D43-8639-180B31371C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41" y="2203"/>
              <a:ext cx="128" cy="54"/>
            </a:xfrm>
            <a:custGeom>
              <a:avLst/>
              <a:gdLst>
                <a:gd name="T0" fmla="*/ 78 w 84"/>
                <a:gd name="T1" fmla="*/ 36 h 36"/>
                <a:gd name="T2" fmla="*/ 6 w 84"/>
                <a:gd name="T3" fmla="*/ 36 h 36"/>
                <a:gd name="T4" fmla="*/ 0 w 84"/>
                <a:gd name="T5" fmla="*/ 30 h 36"/>
                <a:gd name="T6" fmla="*/ 0 w 84"/>
                <a:gd name="T7" fmla="*/ 6 h 36"/>
                <a:gd name="T8" fmla="*/ 6 w 84"/>
                <a:gd name="T9" fmla="*/ 0 h 36"/>
                <a:gd name="T10" fmla="*/ 78 w 84"/>
                <a:gd name="T11" fmla="*/ 0 h 36"/>
                <a:gd name="T12" fmla="*/ 84 w 84"/>
                <a:gd name="T13" fmla="*/ 6 h 36"/>
                <a:gd name="T14" fmla="*/ 84 w 84"/>
                <a:gd name="T15" fmla="*/ 30 h 36"/>
                <a:gd name="T16" fmla="*/ 78 w 84"/>
                <a:gd name="T17" fmla="*/ 36 h 36"/>
                <a:gd name="T18" fmla="*/ 12 w 84"/>
                <a:gd name="T19" fmla="*/ 24 h 36"/>
                <a:gd name="T20" fmla="*/ 72 w 84"/>
                <a:gd name="T21" fmla="*/ 24 h 36"/>
                <a:gd name="T22" fmla="*/ 72 w 84"/>
                <a:gd name="T23" fmla="*/ 12 h 36"/>
                <a:gd name="T24" fmla="*/ 12 w 84"/>
                <a:gd name="T25" fmla="*/ 12 h 36"/>
                <a:gd name="T26" fmla="*/ 12 w 84"/>
                <a:gd name="T27" fmla="*/ 2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" h="36">
                  <a:moveTo>
                    <a:pt x="78" y="36"/>
                  </a:moveTo>
                  <a:cubicBezTo>
                    <a:pt x="6" y="36"/>
                    <a:pt x="6" y="36"/>
                    <a:pt x="6" y="36"/>
                  </a:cubicBezTo>
                  <a:cubicBezTo>
                    <a:pt x="3" y="36"/>
                    <a:pt x="0" y="33"/>
                    <a:pt x="0" y="3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2" y="0"/>
                    <a:pt x="84" y="2"/>
                    <a:pt x="84" y="6"/>
                  </a:cubicBezTo>
                  <a:cubicBezTo>
                    <a:pt x="84" y="30"/>
                    <a:pt x="84" y="30"/>
                    <a:pt x="84" y="30"/>
                  </a:cubicBezTo>
                  <a:cubicBezTo>
                    <a:pt x="84" y="33"/>
                    <a:pt x="82" y="36"/>
                    <a:pt x="78" y="36"/>
                  </a:cubicBezTo>
                  <a:close/>
                  <a:moveTo>
                    <a:pt x="12" y="24"/>
                  </a:moveTo>
                  <a:cubicBezTo>
                    <a:pt x="72" y="24"/>
                    <a:pt x="72" y="24"/>
                    <a:pt x="72" y="24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</p:grpSp>
      <p:grpSp>
        <p:nvGrpSpPr>
          <p:cNvPr id="255" name="Group 83">
            <a:extLst>
              <a:ext uri="{FF2B5EF4-FFF2-40B4-BE49-F238E27FC236}">
                <a16:creationId xmlns:a16="http://schemas.microsoft.com/office/drawing/2014/main" id="{55833B4A-F17D-B241-A9BA-CAA65D15AF3C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5862737" y="4307059"/>
            <a:ext cx="513716" cy="502040"/>
            <a:chOff x="2584" y="1926"/>
            <a:chExt cx="440" cy="430"/>
          </a:xfrm>
          <a:solidFill>
            <a:schemeClr val="accent1"/>
          </a:solidFill>
        </p:grpSpPr>
        <p:sp>
          <p:nvSpPr>
            <p:cNvPr id="256" name="Freeform 84">
              <a:extLst>
                <a:ext uri="{FF2B5EF4-FFF2-40B4-BE49-F238E27FC236}">
                  <a16:creationId xmlns:a16="http://schemas.microsoft.com/office/drawing/2014/main" id="{62D09E4A-E7E8-5A4A-85DE-1B4599C0D0C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49" y="2033"/>
              <a:ext cx="165" cy="162"/>
            </a:xfrm>
            <a:custGeom>
              <a:avLst/>
              <a:gdLst>
                <a:gd name="T0" fmla="*/ 54 w 108"/>
                <a:gd name="T1" fmla="*/ 108 h 108"/>
                <a:gd name="T2" fmla="*/ 0 w 108"/>
                <a:gd name="T3" fmla="*/ 54 h 108"/>
                <a:gd name="T4" fmla="*/ 54 w 108"/>
                <a:gd name="T5" fmla="*/ 0 h 108"/>
                <a:gd name="T6" fmla="*/ 108 w 108"/>
                <a:gd name="T7" fmla="*/ 54 h 108"/>
                <a:gd name="T8" fmla="*/ 54 w 108"/>
                <a:gd name="T9" fmla="*/ 108 h 108"/>
                <a:gd name="T10" fmla="*/ 54 w 108"/>
                <a:gd name="T11" fmla="*/ 12 h 108"/>
                <a:gd name="T12" fmla="*/ 12 w 108"/>
                <a:gd name="T13" fmla="*/ 54 h 108"/>
                <a:gd name="T14" fmla="*/ 54 w 108"/>
                <a:gd name="T15" fmla="*/ 96 h 108"/>
                <a:gd name="T16" fmla="*/ 96 w 108"/>
                <a:gd name="T17" fmla="*/ 54 h 108"/>
                <a:gd name="T18" fmla="*/ 54 w 108"/>
                <a:gd name="T19" fmla="*/ 1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" h="108">
                  <a:moveTo>
                    <a:pt x="54" y="108"/>
                  </a:moveTo>
                  <a:cubicBezTo>
                    <a:pt x="24" y="108"/>
                    <a:pt x="0" y="84"/>
                    <a:pt x="0" y="54"/>
                  </a:cubicBezTo>
                  <a:cubicBezTo>
                    <a:pt x="0" y="24"/>
                    <a:pt x="24" y="0"/>
                    <a:pt x="54" y="0"/>
                  </a:cubicBezTo>
                  <a:cubicBezTo>
                    <a:pt x="84" y="0"/>
                    <a:pt x="108" y="24"/>
                    <a:pt x="108" y="54"/>
                  </a:cubicBezTo>
                  <a:cubicBezTo>
                    <a:pt x="108" y="84"/>
                    <a:pt x="84" y="108"/>
                    <a:pt x="54" y="108"/>
                  </a:cubicBezTo>
                  <a:close/>
                  <a:moveTo>
                    <a:pt x="54" y="12"/>
                  </a:moveTo>
                  <a:cubicBezTo>
                    <a:pt x="31" y="12"/>
                    <a:pt x="12" y="31"/>
                    <a:pt x="12" y="54"/>
                  </a:cubicBezTo>
                  <a:cubicBezTo>
                    <a:pt x="12" y="77"/>
                    <a:pt x="31" y="96"/>
                    <a:pt x="54" y="96"/>
                  </a:cubicBezTo>
                  <a:cubicBezTo>
                    <a:pt x="77" y="96"/>
                    <a:pt x="96" y="77"/>
                    <a:pt x="96" y="54"/>
                  </a:cubicBezTo>
                  <a:cubicBezTo>
                    <a:pt x="96" y="31"/>
                    <a:pt x="77" y="12"/>
                    <a:pt x="5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57" name="Freeform 85">
              <a:extLst>
                <a:ext uri="{FF2B5EF4-FFF2-40B4-BE49-F238E27FC236}">
                  <a16:creationId xmlns:a16="http://schemas.microsoft.com/office/drawing/2014/main" id="{B59559F8-B7D8-E64A-9FF8-99BE86B671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84" y="1989"/>
              <a:ext cx="73" cy="71"/>
            </a:xfrm>
            <a:custGeom>
              <a:avLst/>
              <a:gdLst>
                <a:gd name="T0" fmla="*/ 24 w 48"/>
                <a:gd name="T1" fmla="*/ 48 h 48"/>
                <a:gd name="T2" fmla="*/ 0 w 48"/>
                <a:gd name="T3" fmla="*/ 24 h 48"/>
                <a:gd name="T4" fmla="*/ 24 w 48"/>
                <a:gd name="T5" fmla="*/ 0 h 48"/>
                <a:gd name="T6" fmla="*/ 48 w 48"/>
                <a:gd name="T7" fmla="*/ 24 h 48"/>
                <a:gd name="T8" fmla="*/ 24 w 48"/>
                <a:gd name="T9" fmla="*/ 48 h 48"/>
                <a:gd name="T10" fmla="*/ 24 w 48"/>
                <a:gd name="T11" fmla="*/ 12 h 48"/>
                <a:gd name="T12" fmla="*/ 12 w 48"/>
                <a:gd name="T13" fmla="*/ 24 h 48"/>
                <a:gd name="T14" fmla="*/ 24 w 48"/>
                <a:gd name="T15" fmla="*/ 36 h 48"/>
                <a:gd name="T16" fmla="*/ 36 w 48"/>
                <a:gd name="T17" fmla="*/ 24 h 48"/>
                <a:gd name="T18" fmla="*/ 24 w 48"/>
                <a:gd name="T19" fmla="*/ 1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24" y="48"/>
                  </a:moveTo>
                  <a:cubicBezTo>
                    <a:pt x="11" y="48"/>
                    <a:pt x="0" y="37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37" y="0"/>
                    <a:pt x="48" y="11"/>
                    <a:pt x="48" y="24"/>
                  </a:cubicBezTo>
                  <a:cubicBezTo>
                    <a:pt x="48" y="37"/>
                    <a:pt x="37" y="48"/>
                    <a:pt x="24" y="48"/>
                  </a:cubicBezTo>
                  <a:close/>
                  <a:moveTo>
                    <a:pt x="24" y="12"/>
                  </a:moveTo>
                  <a:cubicBezTo>
                    <a:pt x="17" y="12"/>
                    <a:pt x="12" y="18"/>
                    <a:pt x="12" y="24"/>
                  </a:cubicBezTo>
                  <a:cubicBezTo>
                    <a:pt x="12" y="31"/>
                    <a:pt x="17" y="36"/>
                    <a:pt x="24" y="36"/>
                  </a:cubicBezTo>
                  <a:cubicBezTo>
                    <a:pt x="31" y="36"/>
                    <a:pt x="36" y="31"/>
                    <a:pt x="36" y="24"/>
                  </a:cubicBezTo>
                  <a:cubicBezTo>
                    <a:pt x="36" y="18"/>
                    <a:pt x="31" y="12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58" name="Freeform 86">
              <a:extLst>
                <a:ext uri="{FF2B5EF4-FFF2-40B4-BE49-F238E27FC236}">
                  <a16:creationId xmlns:a16="http://schemas.microsoft.com/office/drawing/2014/main" id="{CB47EC8D-F2B8-9F4C-B06A-5E3E2F46DB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51" y="1926"/>
              <a:ext cx="73" cy="72"/>
            </a:xfrm>
            <a:custGeom>
              <a:avLst/>
              <a:gdLst>
                <a:gd name="T0" fmla="*/ 24 w 48"/>
                <a:gd name="T1" fmla="*/ 48 h 48"/>
                <a:gd name="T2" fmla="*/ 0 w 48"/>
                <a:gd name="T3" fmla="*/ 24 h 48"/>
                <a:gd name="T4" fmla="*/ 24 w 48"/>
                <a:gd name="T5" fmla="*/ 0 h 48"/>
                <a:gd name="T6" fmla="*/ 48 w 48"/>
                <a:gd name="T7" fmla="*/ 24 h 48"/>
                <a:gd name="T8" fmla="*/ 24 w 48"/>
                <a:gd name="T9" fmla="*/ 48 h 48"/>
                <a:gd name="T10" fmla="*/ 24 w 48"/>
                <a:gd name="T11" fmla="*/ 12 h 48"/>
                <a:gd name="T12" fmla="*/ 12 w 48"/>
                <a:gd name="T13" fmla="*/ 24 h 48"/>
                <a:gd name="T14" fmla="*/ 24 w 48"/>
                <a:gd name="T15" fmla="*/ 36 h 48"/>
                <a:gd name="T16" fmla="*/ 36 w 48"/>
                <a:gd name="T17" fmla="*/ 24 h 48"/>
                <a:gd name="T18" fmla="*/ 24 w 48"/>
                <a:gd name="T19" fmla="*/ 1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24" y="48"/>
                  </a:moveTo>
                  <a:cubicBezTo>
                    <a:pt x="11" y="48"/>
                    <a:pt x="0" y="37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37" y="0"/>
                    <a:pt x="48" y="11"/>
                    <a:pt x="48" y="24"/>
                  </a:cubicBezTo>
                  <a:cubicBezTo>
                    <a:pt x="48" y="37"/>
                    <a:pt x="37" y="48"/>
                    <a:pt x="24" y="48"/>
                  </a:cubicBezTo>
                  <a:close/>
                  <a:moveTo>
                    <a:pt x="24" y="12"/>
                  </a:moveTo>
                  <a:cubicBezTo>
                    <a:pt x="17" y="12"/>
                    <a:pt x="12" y="18"/>
                    <a:pt x="12" y="24"/>
                  </a:cubicBezTo>
                  <a:cubicBezTo>
                    <a:pt x="12" y="31"/>
                    <a:pt x="17" y="36"/>
                    <a:pt x="24" y="36"/>
                  </a:cubicBezTo>
                  <a:cubicBezTo>
                    <a:pt x="31" y="36"/>
                    <a:pt x="36" y="31"/>
                    <a:pt x="36" y="24"/>
                  </a:cubicBezTo>
                  <a:cubicBezTo>
                    <a:pt x="36" y="18"/>
                    <a:pt x="31" y="12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59" name="Freeform 87">
              <a:extLst>
                <a:ext uri="{FF2B5EF4-FFF2-40B4-BE49-F238E27FC236}">
                  <a16:creationId xmlns:a16="http://schemas.microsoft.com/office/drawing/2014/main" id="{DFF5E73F-F4A1-184B-8EF1-E99450FD40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84" y="2284"/>
              <a:ext cx="73" cy="72"/>
            </a:xfrm>
            <a:custGeom>
              <a:avLst/>
              <a:gdLst>
                <a:gd name="T0" fmla="*/ 24 w 48"/>
                <a:gd name="T1" fmla="*/ 48 h 48"/>
                <a:gd name="T2" fmla="*/ 0 w 48"/>
                <a:gd name="T3" fmla="*/ 24 h 48"/>
                <a:gd name="T4" fmla="*/ 24 w 48"/>
                <a:gd name="T5" fmla="*/ 0 h 48"/>
                <a:gd name="T6" fmla="*/ 48 w 48"/>
                <a:gd name="T7" fmla="*/ 24 h 48"/>
                <a:gd name="T8" fmla="*/ 24 w 48"/>
                <a:gd name="T9" fmla="*/ 48 h 48"/>
                <a:gd name="T10" fmla="*/ 24 w 48"/>
                <a:gd name="T11" fmla="*/ 12 h 48"/>
                <a:gd name="T12" fmla="*/ 12 w 48"/>
                <a:gd name="T13" fmla="*/ 24 h 48"/>
                <a:gd name="T14" fmla="*/ 24 w 48"/>
                <a:gd name="T15" fmla="*/ 36 h 48"/>
                <a:gd name="T16" fmla="*/ 36 w 48"/>
                <a:gd name="T17" fmla="*/ 24 h 48"/>
                <a:gd name="T18" fmla="*/ 24 w 48"/>
                <a:gd name="T19" fmla="*/ 1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24" y="48"/>
                  </a:moveTo>
                  <a:cubicBezTo>
                    <a:pt x="11" y="48"/>
                    <a:pt x="0" y="37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37" y="0"/>
                    <a:pt x="48" y="11"/>
                    <a:pt x="48" y="24"/>
                  </a:cubicBezTo>
                  <a:cubicBezTo>
                    <a:pt x="48" y="37"/>
                    <a:pt x="37" y="48"/>
                    <a:pt x="24" y="48"/>
                  </a:cubicBezTo>
                  <a:close/>
                  <a:moveTo>
                    <a:pt x="24" y="12"/>
                  </a:moveTo>
                  <a:cubicBezTo>
                    <a:pt x="17" y="12"/>
                    <a:pt x="12" y="18"/>
                    <a:pt x="12" y="24"/>
                  </a:cubicBezTo>
                  <a:cubicBezTo>
                    <a:pt x="12" y="31"/>
                    <a:pt x="17" y="36"/>
                    <a:pt x="24" y="36"/>
                  </a:cubicBezTo>
                  <a:cubicBezTo>
                    <a:pt x="31" y="36"/>
                    <a:pt x="36" y="31"/>
                    <a:pt x="36" y="24"/>
                  </a:cubicBezTo>
                  <a:cubicBezTo>
                    <a:pt x="36" y="18"/>
                    <a:pt x="31" y="12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60" name="Freeform 88">
              <a:extLst>
                <a:ext uri="{FF2B5EF4-FFF2-40B4-BE49-F238E27FC236}">
                  <a16:creationId xmlns:a16="http://schemas.microsoft.com/office/drawing/2014/main" id="{4315EC7A-FDF7-B047-92A8-C59FD41F2AC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95" y="2284"/>
              <a:ext cx="73" cy="72"/>
            </a:xfrm>
            <a:custGeom>
              <a:avLst/>
              <a:gdLst>
                <a:gd name="T0" fmla="*/ 24 w 48"/>
                <a:gd name="T1" fmla="*/ 48 h 48"/>
                <a:gd name="T2" fmla="*/ 0 w 48"/>
                <a:gd name="T3" fmla="*/ 24 h 48"/>
                <a:gd name="T4" fmla="*/ 24 w 48"/>
                <a:gd name="T5" fmla="*/ 0 h 48"/>
                <a:gd name="T6" fmla="*/ 48 w 48"/>
                <a:gd name="T7" fmla="*/ 24 h 48"/>
                <a:gd name="T8" fmla="*/ 24 w 48"/>
                <a:gd name="T9" fmla="*/ 48 h 48"/>
                <a:gd name="T10" fmla="*/ 24 w 48"/>
                <a:gd name="T11" fmla="*/ 12 h 48"/>
                <a:gd name="T12" fmla="*/ 12 w 48"/>
                <a:gd name="T13" fmla="*/ 24 h 48"/>
                <a:gd name="T14" fmla="*/ 24 w 48"/>
                <a:gd name="T15" fmla="*/ 36 h 48"/>
                <a:gd name="T16" fmla="*/ 36 w 48"/>
                <a:gd name="T17" fmla="*/ 24 h 48"/>
                <a:gd name="T18" fmla="*/ 24 w 48"/>
                <a:gd name="T19" fmla="*/ 1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24" y="48"/>
                  </a:moveTo>
                  <a:cubicBezTo>
                    <a:pt x="11" y="48"/>
                    <a:pt x="0" y="37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37" y="0"/>
                    <a:pt x="48" y="11"/>
                    <a:pt x="48" y="24"/>
                  </a:cubicBezTo>
                  <a:cubicBezTo>
                    <a:pt x="48" y="37"/>
                    <a:pt x="37" y="48"/>
                    <a:pt x="24" y="48"/>
                  </a:cubicBezTo>
                  <a:close/>
                  <a:moveTo>
                    <a:pt x="24" y="12"/>
                  </a:moveTo>
                  <a:cubicBezTo>
                    <a:pt x="17" y="12"/>
                    <a:pt x="12" y="18"/>
                    <a:pt x="12" y="24"/>
                  </a:cubicBezTo>
                  <a:cubicBezTo>
                    <a:pt x="12" y="31"/>
                    <a:pt x="17" y="36"/>
                    <a:pt x="24" y="36"/>
                  </a:cubicBezTo>
                  <a:cubicBezTo>
                    <a:pt x="31" y="36"/>
                    <a:pt x="36" y="31"/>
                    <a:pt x="36" y="24"/>
                  </a:cubicBezTo>
                  <a:cubicBezTo>
                    <a:pt x="36" y="18"/>
                    <a:pt x="31" y="12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61" name="Freeform 89">
              <a:extLst>
                <a:ext uri="{FF2B5EF4-FFF2-40B4-BE49-F238E27FC236}">
                  <a16:creationId xmlns:a16="http://schemas.microsoft.com/office/drawing/2014/main" id="{5CFD3D7D-9ADA-AA40-8FB5-1D7E3F968532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4" y="2159"/>
              <a:ext cx="152" cy="149"/>
            </a:xfrm>
            <a:custGeom>
              <a:avLst/>
              <a:gdLst>
                <a:gd name="T0" fmla="*/ 12 w 152"/>
                <a:gd name="T1" fmla="*/ 149 h 149"/>
                <a:gd name="T2" fmla="*/ 0 w 152"/>
                <a:gd name="T3" fmla="*/ 136 h 149"/>
                <a:gd name="T4" fmla="*/ 139 w 152"/>
                <a:gd name="T5" fmla="*/ 0 h 149"/>
                <a:gd name="T6" fmla="*/ 152 w 152"/>
                <a:gd name="T7" fmla="*/ 13 h 149"/>
                <a:gd name="T8" fmla="*/ 12 w 152"/>
                <a:gd name="T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49">
                  <a:moveTo>
                    <a:pt x="12" y="149"/>
                  </a:moveTo>
                  <a:lnTo>
                    <a:pt x="0" y="136"/>
                  </a:lnTo>
                  <a:lnTo>
                    <a:pt x="139" y="0"/>
                  </a:lnTo>
                  <a:lnTo>
                    <a:pt x="152" y="13"/>
                  </a:lnTo>
                  <a:lnTo>
                    <a:pt x="12" y="1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62" name="Freeform 90">
              <a:extLst>
                <a:ext uri="{FF2B5EF4-FFF2-40B4-BE49-F238E27FC236}">
                  <a16:creationId xmlns:a16="http://schemas.microsoft.com/office/drawing/2014/main" id="{BC3144C7-6411-9D4D-B367-CCFF229DB9B8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7" y="1975"/>
              <a:ext cx="98" cy="96"/>
            </a:xfrm>
            <a:custGeom>
              <a:avLst/>
              <a:gdLst>
                <a:gd name="T0" fmla="*/ 13 w 98"/>
                <a:gd name="T1" fmla="*/ 96 h 96"/>
                <a:gd name="T2" fmla="*/ 0 w 98"/>
                <a:gd name="T3" fmla="*/ 82 h 96"/>
                <a:gd name="T4" fmla="*/ 84 w 98"/>
                <a:gd name="T5" fmla="*/ 0 h 96"/>
                <a:gd name="T6" fmla="*/ 98 w 98"/>
                <a:gd name="T7" fmla="*/ 12 h 96"/>
                <a:gd name="T8" fmla="*/ 13 w 98"/>
                <a:gd name="T9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6">
                  <a:moveTo>
                    <a:pt x="13" y="96"/>
                  </a:moveTo>
                  <a:lnTo>
                    <a:pt x="0" y="82"/>
                  </a:lnTo>
                  <a:lnTo>
                    <a:pt x="84" y="0"/>
                  </a:lnTo>
                  <a:lnTo>
                    <a:pt x="98" y="12"/>
                  </a:lnTo>
                  <a:lnTo>
                    <a:pt x="13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63" name="Freeform 91">
              <a:extLst>
                <a:ext uri="{FF2B5EF4-FFF2-40B4-BE49-F238E27FC236}">
                  <a16:creationId xmlns:a16="http://schemas.microsoft.com/office/drawing/2014/main" id="{6E2C42D8-3319-674B-8133-E01915A2D52A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2" y="2029"/>
              <a:ext cx="125" cy="66"/>
            </a:xfrm>
            <a:custGeom>
              <a:avLst/>
              <a:gdLst>
                <a:gd name="T0" fmla="*/ 119 w 125"/>
                <a:gd name="T1" fmla="*/ 66 h 66"/>
                <a:gd name="T2" fmla="*/ 0 w 125"/>
                <a:gd name="T3" fmla="*/ 16 h 66"/>
                <a:gd name="T4" fmla="*/ 7 w 125"/>
                <a:gd name="T5" fmla="*/ 0 h 66"/>
                <a:gd name="T6" fmla="*/ 125 w 125"/>
                <a:gd name="T7" fmla="*/ 49 h 66"/>
                <a:gd name="T8" fmla="*/ 119 w 125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66">
                  <a:moveTo>
                    <a:pt x="119" y="66"/>
                  </a:moveTo>
                  <a:lnTo>
                    <a:pt x="0" y="16"/>
                  </a:lnTo>
                  <a:lnTo>
                    <a:pt x="7" y="0"/>
                  </a:lnTo>
                  <a:lnTo>
                    <a:pt x="125" y="49"/>
                  </a:lnTo>
                  <a:lnTo>
                    <a:pt x="119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64" name="Freeform 92">
              <a:extLst>
                <a:ext uri="{FF2B5EF4-FFF2-40B4-BE49-F238E27FC236}">
                  <a16:creationId xmlns:a16="http://schemas.microsoft.com/office/drawing/2014/main" id="{8081C512-E672-CD44-BBE3-358BA6E0D14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1" y="2142"/>
              <a:ext cx="74" cy="44"/>
            </a:xfrm>
            <a:custGeom>
              <a:avLst/>
              <a:gdLst>
                <a:gd name="T0" fmla="*/ 66 w 74"/>
                <a:gd name="T1" fmla="*/ 44 h 44"/>
                <a:gd name="T2" fmla="*/ 0 w 74"/>
                <a:gd name="T3" fmla="*/ 17 h 44"/>
                <a:gd name="T4" fmla="*/ 8 w 74"/>
                <a:gd name="T5" fmla="*/ 0 h 44"/>
                <a:gd name="T6" fmla="*/ 74 w 74"/>
                <a:gd name="T7" fmla="*/ 27 h 44"/>
                <a:gd name="T8" fmla="*/ 66 w 74"/>
                <a:gd name="T9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44">
                  <a:moveTo>
                    <a:pt x="66" y="44"/>
                  </a:moveTo>
                  <a:lnTo>
                    <a:pt x="0" y="17"/>
                  </a:lnTo>
                  <a:lnTo>
                    <a:pt x="8" y="0"/>
                  </a:lnTo>
                  <a:lnTo>
                    <a:pt x="74" y="27"/>
                  </a:lnTo>
                  <a:lnTo>
                    <a:pt x="66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65" name="Rectangle 93">
              <a:extLst>
                <a:ext uri="{FF2B5EF4-FFF2-40B4-BE49-F238E27FC236}">
                  <a16:creationId xmlns:a16="http://schemas.microsoft.com/office/drawing/2014/main" id="{55AC4F32-9438-A14E-8D3B-30633B1954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22" y="2186"/>
              <a:ext cx="19" cy="10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66" name="Freeform 94">
              <a:extLst>
                <a:ext uri="{FF2B5EF4-FFF2-40B4-BE49-F238E27FC236}">
                  <a16:creationId xmlns:a16="http://schemas.microsoft.com/office/drawing/2014/main" id="{B353D0A6-EF38-0447-A7B3-679682F678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51" y="2150"/>
              <a:ext cx="73" cy="72"/>
            </a:xfrm>
            <a:custGeom>
              <a:avLst/>
              <a:gdLst>
                <a:gd name="T0" fmla="*/ 24 w 48"/>
                <a:gd name="T1" fmla="*/ 48 h 48"/>
                <a:gd name="T2" fmla="*/ 0 w 48"/>
                <a:gd name="T3" fmla="*/ 24 h 48"/>
                <a:gd name="T4" fmla="*/ 24 w 48"/>
                <a:gd name="T5" fmla="*/ 0 h 48"/>
                <a:gd name="T6" fmla="*/ 48 w 48"/>
                <a:gd name="T7" fmla="*/ 24 h 48"/>
                <a:gd name="T8" fmla="*/ 24 w 48"/>
                <a:gd name="T9" fmla="*/ 48 h 48"/>
                <a:gd name="T10" fmla="*/ 24 w 48"/>
                <a:gd name="T11" fmla="*/ 12 h 48"/>
                <a:gd name="T12" fmla="*/ 12 w 48"/>
                <a:gd name="T13" fmla="*/ 24 h 48"/>
                <a:gd name="T14" fmla="*/ 24 w 48"/>
                <a:gd name="T15" fmla="*/ 36 h 48"/>
                <a:gd name="T16" fmla="*/ 36 w 48"/>
                <a:gd name="T17" fmla="*/ 24 h 48"/>
                <a:gd name="T18" fmla="*/ 24 w 48"/>
                <a:gd name="T19" fmla="*/ 1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24" y="48"/>
                  </a:moveTo>
                  <a:cubicBezTo>
                    <a:pt x="11" y="48"/>
                    <a:pt x="0" y="37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37" y="0"/>
                    <a:pt x="48" y="11"/>
                    <a:pt x="48" y="24"/>
                  </a:cubicBezTo>
                  <a:cubicBezTo>
                    <a:pt x="48" y="37"/>
                    <a:pt x="37" y="48"/>
                    <a:pt x="24" y="48"/>
                  </a:cubicBezTo>
                  <a:close/>
                  <a:moveTo>
                    <a:pt x="24" y="12"/>
                  </a:moveTo>
                  <a:cubicBezTo>
                    <a:pt x="17" y="12"/>
                    <a:pt x="12" y="18"/>
                    <a:pt x="12" y="24"/>
                  </a:cubicBezTo>
                  <a:cubicBezTo>
                    <a:pt x="12" y="31"/>
                    <a:pt x="17" y="36"/>
                    <a:pt x="24" y="36"/>
                  </a:cubicBezTo>
                  <a:cubicBezTo>
                    <a:pt x="31" y="36"/>
                    <a:pt x="36" y="31"/>
                    <a:pt x="36" y="24"/>
                  </a:cubicBezTo>
                  <a:cubicBezTo>
                    <a:pt x="36" y="18"/>
                    <a:pt x="31" y="12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</p:grpSp>
      <p:grpSp>
        <p:nvGrpSpPr>
          <p:cNvPr id="267" name="Group 59">
            <a:extLst>
              <a:ext uri="{FF2B5EF4-FFF2-40B4-BE49-F238E27FC236}">
                <a16:creationId xmlns:a16="http://schemas.microsoft.com/office/drawing/2014/main" id="{EF54C6A6-4BD1-DD43-B133-D4D226C9EE9F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131257" y="4307059"/>
            <a:ext cx="493868" cy="502040"/>
            <a:chOff x="5696" y="644"/>
            <a:chExt cx="423" cy="430"/>
          </a:xfrm>
          <a:solidFill>
            <a:schemeClr val="accent1"/>
          </a:solidFill>
        </p:grpSpPr>
        <p:sp>
          <p:nvSpPr>
            <p:cNvPr id="268" name="Freeform 60">
              <a:extLst>
                <a:ext uri="{FF2B5EF4-FFF2-40B4-BE49-F238E27FC236}">
                  <a16:creationId xmlns:a16="http://schemas.microsoft.com/office/drawing/2014/main" id="{2DF46A1E-62FB-7842-A1DF-1D64EE7FCC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52" y="644"/>
              <a:ext cx="111" cy="107"/>
            </a:xfrm>
            <a:custGeom>
              <a:avLst/>
              <a:gdLst>
                <a:gd name="T0" fmla="*/ 36 w 72"/>
                <a:gd name="T1" fmla="*/ 72 h 72"/>
                <a:gd name="T2" fmla="*/ 0 w 72"/>
                <a:gd name="T3" fmla="*/ 36 h 72"/>
                <a:gd name="T4" fmla="*/ 36 w 72"/>
                <a:gd name="T5" fmla="*/ 0 h 72"/>
                <a:gd name="T6" fmla="*/ 72 w 72"/>
                <a:gd name="T7" fmla="*/ 36 h 72"/>
                <a:gd name="T8" fmla="*/ 36 w 72"/>
                <a:gd name="T9" fmla="*/ 72 h 72"/>
                <a:gd name="T10" fmla="*/ 36 w 72"/>
                <a:gd name="T11" fmla="*/ 12 h 72"/>
                <a:gd name="T12" fmla="*/ 12 w 72"/>
                <a:gd name="T13" fmla="*/ 36 h 72"/>
                <a:gd name="T14" fmla="*/ 36 w 72"/>
                <a:gd name="T15" fmla="*/ 60 h 72"/>
                <a:gd name="T16" fmla="*/ 60 w 72"/>
                <a:gd name="T17" fmla="*/ 36 h 72"/>
                <a:gd name="T18" fmla="*/ 36 w 72"/>
                <a:gd name="T19" fmla="*/ 1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2">
                  <a:moveTo>
                    <a:pt x="36" y="72"/>
                  </a:moveTo>
                  <a:cubicBezTo>
                    <a:pt x="16" y="72"/>
                    <a:pt x="0" y="5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56"/>
                    <a:pt x="56" y="72"/>
                    <a:pt x="36" y="72"/>
                  </a:cubicBezTo>
                  <a:close/>
                  <a:moveTo>
                    <a:pt x="36" y="12"/>
                  </a:moveTo>
                  <a:cubicBezTo>
                    <a:pt x="23" y="12"/>
                    <a:pt x="12" y="23"/>
                    <a:pt x="12" y="36"/>
                  </a:cubicBezTo>
                  <a:cubicBezTo>
                    <a:pt x="12" y="49"/>
                    <a:pt x="23" y="60"/>
                    <a:pt x="36" y="60"/>
                  </a:cubicBezTo>
                  <a:cubicBezTo>
                    <a:pt x="49" y="60"/>
                    <a:pt x="60" y="49"/>
                    <a:pt x="60" y="36"/>
                  </a:cubicBezTo>
                  <a:cubicBezTo>
                    <a:pt x="60" y="23"/>
                    <a:pt x="49" y="12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9" name="Freeform 61">
              <a:extLst>
                <a:ext uri="{FF2B5EF4-FFF2-40B4-BE49-F238E27FC236}">
                  <a16:creationId xmlns:a16="http://schemas.microsoft.com/office/drawing/2014/main" id="{BCA1753F-E6EB-1940-8BE6-7A70C8DF21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52" y="967"/>
              <a:ext cx="111" cy="107"/>
            </a:xfrm>
            <a:custGeom>
              <a:avLst/>
              <a:gdLst>
                <a:gd name="T0" fmla="*/ 36 w 72"/>
                <a:gd name="T1" fmla="*/ 72 h 72"/>
                <a:gd name="T2" fmla="*/ 0 w 72"/>
                <a:gd name="T3" fmla="*/ 36 h 72"/>
                <a:gd name="T4" fmla="*/ 36 w 72"/>
                <a:gd name="T5" fmla="*/ 0 h 72"/>
                <a:gd name="T6" fmla="*/ 72 w 72"/>
                <a:gd name="T7" fmla="*/ 36 h 72"/>
                <a:gd name="T8" fmla="*/ 36 w 72"/>
                <a:gd name="T9" fmla="*/ 72 h 72"/>
                <a:gd name="T10" fmla="*/ 36 w 72"/>
                <a:gd name="T11" fmla="*/ 12 h 72"/>
                <a:gd name="T12" fmla="*/ 12 w 72"/>
                <a:gd name="T13" fmla="*/ 36 h 72"/>
                <a:gd name="T14" fmla="*/ 36 w 72"/>
                <a:gd name="T15" fmla="*/ 60 h 72"/>
                <a:gd name="T16" fmla="*/ 60 w 72"/>
                <a:gd name="T17" fmla="*/ 36 h 72"/>
                <a:gd name="T18" fmla="*/ 36 w 72"/>
                <a:gd name="T19" fmla="*/ 1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2">
                  <a:moveTo>
                    <a:pt x="36" y="72"/>
                  </a:moveTo>
                  <a:cubicBezTo>
                    <a:pt x="16" y="72"/>
                    <a:pt x="0" y="5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56"/>
                    <a:pt x="56" y="72"/>
                    <a:pt x="36" y="72"/>
                  </a:cubicBezTo>
                  <a:close/>
                  <a:moveTo>
                    <a:pt x="36" y="12"/>
                  </a:moveTo>
                  <a:cubicBezTo>
                    <a:pt x="23" y="12"/>
                    <a:pt x="12" y="23"/>
                    <a:pt x="12" y="36"/>
                  </a:cubicBezTo>
                  <a:cubicBezTo>
                    <a:pt x="12" y="49"/>
                    <a:pt x="23" y="60"/>
                    <a:pt x="36" y="60"/>
                  </a:cubicBezTo>
                  <a:cubicBezTo>
                    <a:pt x="49" y="60"/>
                    <a:pt x="60" y="49"/>
                    <a:pt x="60" y="36"/>
                  </a:cubicBezTo>
                  <a:cubicBezTo>
                    <a:pt x="60" y="23"/>
                    <a:pt x="49" y="12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0" name="Freeform 62">
              <a:extLst>
                <a:ext uri="{FF2B5EF4-FFF2-40B4-BE49-F238E27FC236}">
                  <a16:creationId xmlns:a16="http://schemas.microsoft.com/office/drawing/2014/main" id="{FF51CD50-D176-8646-A186-FB4270CF1C9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08" y="967"/>
              <a:ext cx="111" cy="107"/>
            </a:xfrm>
            <a:custGeom>
              <a:avLst/>
              <a:gdLst>
                <a:gd name="T0" fmla="*/ 36 w 72"/>
                <a:gd name="T1" fmla="*/ 72 h 72"/>
                <a:gd name="T2" fmla="*/ 0 w 72"/>
                <a:gd name="T3" fmla="*/ 36 h 72"/>
                <a:gd name="T4" fmla="*/ 36 w 72"/>
                <a:gd name="T5" fmla="*/ 0 h 72"/>
                <a:gd name="T6" fmla="*/ 72 w 72"/>
                <a:gd name="T7" fmla="*/ 36 h 72"/>
                <a:gd name="T8" fmla="*/ 36 w 72"/>
                <a:gd name="T9" fmla="*/ 72 h 72"/>
                <a:gd name="T10" fmla="*/ 36 w 72"/>
                <a:gd name="T11" fmla="*/ 12 h 72"/>
                <a:gd name="T12" fmla="*/ 12 w 72"/>
                <a:gd name="T13" fmla="*/ 36 h 72"/>
                <a:gd name="T14" fmla="*/ 36 w 72"/>
                <a:gd name="T15" fmla="*/ 60 h 72"/>
                <a:gd name="T16" fmla="*/ 60 w 72"/>
                <a:gd name="T17" fmla="*/ 36 h 72"/>
                <a:gd name="T18" fmla="*/ 36 w 72"/>
                <a:gd name="T19" fmla="*/ 1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2">
                  <a:moveTo>
                    <a:pt x="36" y="72"/>
                  </a:moveTo>
                  <a:cubicBezTo>
                    <a:pt x="16" y="72"/>
                    <a:pt x="0" y="5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56"/>
                    <a:pt x="56" y="72"/>
                    <a:pt x="36" y="72"/>
                  </a:cubicBezTo>
                  <a:close/>
                  <a:moveTo>
                    <a:pt x="36" y="12"/>
                  </a:moveTo>
                  <a:cubicBezTo>
                    <a:pt x="23" y="12"/>
                    <a:pt x="12" y="23"/>
                    <a:pt x="12" y="36"/>
                  </a:cubicBezTo>
                  <a:cubicBezTo>
                    <a:pt x="12" y="49"/>
                    <a:pt x="23" y="60"/>
                    <a:pt x="36" y="60"/>
                  </a:cubicBezTo>
                  <a:cubicBezTo>
                    <a:pt x="49" y="60"/>
                    <a:pt x="60" y="49"/>
                    <a:pt x="60" y="36"/>
                  </a:cubicBezTo>
                  <a:cubicBezTo>
                    <a:pt x="60" y="23"/>
                    <a:pt x="49" y="12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1" name="Freeform 63">
              <a:extLst>
                <a:ext uri="{FF2B5EF4-FFF2-40B4-BE49-F238E27FC236}">
                  <a16:creationId xmlns:a16="http://schemas.microsoft.com/office/drawing/2014/main" id="{1DC2FFD3-7641-234A-B73A-9039B77A4C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96" y="967"/>
              <a:ext cx="111" cy="107"/>
            </a:xfrm>
            <a:custGeom>
              <a:avLst/>
              <a:gdLst>
                <a:gd name="T0" fmla="*/ 36 w 72"/>
                <a:gd name="T1" fmla="*/ 72 h 72"/>
                <a:gd name="T2" fmla="*/ 0 w 72"/>
                <a:gd name="T3" fmla="*/ 36 h 72"/>
                <a:gd name="T4" fmla="*/ 36 w 72"/>
                <a:gd name="T5" fmla="*/ 0 h 72"/>
                <a:gd name="T6" fmla="*/ 72 w 72"/>
                <a:gd name="T7" fmla="*/ 36 h 72"/>
                <a:gd name="T8" fmla="*/ 36 w 72"/>
                <a:gd name="T9" fmla="*/ 72 h 72"/>
                <a:gd name="T10" fmla="*/ 36 w 72"/>
                <a:gd name="T11" fmla="*/ 12 h 72"/>
                <a:gd name="T12" fmla="*/ 12 w 72"/>
                <a:gd name="T13" fmla="*/ 36 h 72"/>
                <a:gd name="T14" fmla="*/ 36 w 72"/>
                <a:gd name="T15" fmla="*/ 60 h 72"/>
                <a:gd name="T16" fmla="*/ 60 w 72"/>
                <a:gd name="T17" fmla="*/ 36 h 72"/>
                <a:gd name="T18" fmla="*/ 36 w 72"/>
                <a:gd name="T19" fmla="*/ 1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2">
                  <a:moveTo>
                    <a:pt x="36" y="72"/>
                  </a:moveTo>
                  <a:cubicBezTo>
                    <a:pt x="16" y="72"/>
                    <a:pt x="0" y="5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56"/>
                    <a:pt x="56" y="72"/>
                    <a:pt x="36" y="72"/>
                  </a:cubicBezTo>
                  <a:close/>
                  <a:moveTo>
                    <a:pt x="36" y="12"/>
                  </a:moveTo>
                  <a:cubicBezTo>
                    <a:pt x="23" y="12"/>
                    <a:pt x="12" y="23"/>
                    <a:pt x="12" y="36"/>
                  </a:cubicBezTo>
                  <a:cubicBezTo>
                    <a:pt x="12" y="49"/>
                    <a:pt x="23" y="60"/>
                    <a:pt x="36" y="60"/>
                  </a:cubicBezTo>
                  <a:cubicBezTo>
                    <a:pt x="49" y="60"/>
                    <a:pt x="60" y="49"/>
                    <a:pt x="60" y="36"/>
                  </a:cubicBezTo>
                  <a:cubicBezTo>
                    <a:pt x="60" y="23"/>
                    <a:pt x="49" y="12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2" name="Rectangle 64">
              <a:extLst>
                <a:ext uri="{FF2B5EF4-FFF2-40B4-BE49-F238E27FC236}">
                  <a16:creationId xmlns:a16="http://schemas.microsoft.com/office/drawing/2014/main" id="{3900C2DB-FA6B-D741-97DE-59BAC7FFBD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98" y="743"/>
              <a:ext cx="19" cy="23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3" name="Freeform 65">
              <a:extLst>
                <a:ext uri="{FF2B5EF4-FFF2-40B4-BE49-F238E27FC236}">
                  <a16:creationId xmlns:a16="http://schemas.microsoft.com/office/drawing/2014/main" id="{3C85F200-5885-C74D-8D1C-4D9CD9852A78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2" y="859"/>
              <a:ext cx="331" cy="116"/>
            </a:xfrm>
            <a:custGeom>
              <a:avLst/>
              <a:gdLst>
                <a:gd name="T0" fmla="*/ 216 w 216"/>
                <a:gd name="T1" fmla="*/ 78 h 78"/>
                <a:gd name="T2" fmla="*/ 204 w 216"/>
                <a:gd name="T3" fmla="*/ 78 h 78"/>
                <a:gd name="T4" fmla="*/ 138 w 216"/>
                <a:gd name="T5" fmla="*/ 12 h 78"/>
                <a:gd name="T6" fmla="*/ 72 w 216"/>
                <a:gd name="T7" fmla="*/ 12 h 78"/>
                <a:gd name="T8" fmla="*/ 12 w 216"/>
                <a:gd name="T9" fmla="*/ 78 h 78"/>
                <a:gd name="T10" fmla="*/ 0 w 216"/>
                <a:gd name="T11" fmla="*/ 78 h 78"/>
                <a:gd name="T12" fmla="*/ 72 w 216"/>
                <a:gd name="T13" fmla="*/ 0 h 78"/>
                <a:gd name="T14" fmla="*/ 138 w 216"/>
                <a:gd name="T15" fmla="*/ 0 h 78"/>
                <a:gd name="T16" fmla="*/ 216 w 216"/>
                <a:gd name="T17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6" h="78">
                  <a:moveTo>
                    <a:pt x="216" y="78"/>
                  </a:moveTo>
                  <a:cubicBezTo>
                    <a:pt x="204" y="78"/>
                    <a:pt x="204" y="78"/>
                    <a:pt x="204" y="78"/>
                  </a:cubicBezTo>
                  <a:cubicBezTo>
                    <a:pt x="204" y="42"/>
                    <a:pt x="175" y="12"/>
                    <a:pt x="138" y="12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37" y="12"/>
                    <a:pt x="12" y="40"/>
                    <a:pt x="12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33"/>
                    <a:pt x="31" y="0"/>
                    <a:pt x="72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81" y="0"/>
                    <a:pt x="216" y="35"/>
                    <a:pt x="216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74" name="Group 40">
            <a:extLst>
              <a:ext uri="{FF2B5EF4-FFF2-40B4-BE49-F238E27FC236}">
                <a16:creationId xmlns:a16="http://schemas.microsoft.com/office/drawing/2014/main" id="{AF2CB69D-CBB7-0741-B4F3-6F052ABCDA2C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8413589" y="4350552"/>
            <a:ext cx="486806" cy="415054"/>
            <a:chOff x="4653" y="690"/>
            <a:chExt cx="441" cy="376"/>
          </a:xfrm>
          <a:solidFill>
            <a:schemeClr val="accent1"/>
          </a:solidFill>
        </p:grpSpPr>
        <p:sp>
          <p:nvSpPr>
            <p:cNvPr id="275" name="Freeform 41">
              <a:extLst>
                <a:ext uri="{FF2B5EF4-FFF2-40B4-BE49-F238E27FC236}">
                  <a16:creationId xmlns:a16="http://schemas.microsoft.com/office/drawing/2014/main" id="{FDCBE251-79E8-114A-B376-CEEF3221D2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53" y="815"/>
              <a:ext cx="110" cy="180"/>
            </a:xfrm>
            <a:custGeom>
              <a:avLst/>
              <a:gdLst>
                <a:gd name="T0" fmla="*/ 54 w 72"/>
                <a:gd name="T1" fmla="*/ 120 h 120"/>
                <a:gd name="T2" fmla="*/ 18 w 72"/>
                <a:gd name="T3" fmla="*/ 120 h 120"/>
                <a:gd name="T4" fmla="*/ 12 w 72"/>
                <a:gd name="T5" fmla="*/ 114 h 120"/>
                <a:gd name="T6" fmla="*/ 12 w 72"/>
                <a:gd name="T7" fmla="*/ 65 h 120"/>
                <a:gd name="T8" fmla="*/ 0 w 72"/>
                <a:gd name="T9" fmla="*/ 42 h 120"/>
                <a:gd name="T10" fmla="*/ 0 w 72"/>
                <a:gd name="T11" fmla="*/ 6 h 120"/>
                <a:gd name="T12" fmla="*/ 6 w 72"/>
                <a:gd name="T13" fmla="*/ 0 h 120"/>
                <a:gd name="T14" fmla="*/ 66 w 72"/>
                <a:gd name="T15" fmla="*/ 0 h 120"/>
                <a:gd name="T16" fmla="*/ 72 w 72"/>
                <a:gd name="T17" fmla="*/ 6 h 120"/>
                <a:gd name="T18" fmla="*/ 72 w 72"/>
                <a:gd name="T19" fmla="*/ 42 h 120"/>
                <a:gd name="T20" fmla="*/ 60 w 72"/>
                <a:gd name="T21" fmla="*/ 65 h 120"/>
                <a:gd name="T22" fmla="*/ 60 w 72"/>
                <a:gd name="T23" fmla="*/ 114 h 120"/>
                <a:gd name="T24" fmla="*/ 54 w 72"/>
                <a:gd name="T25" fmla="*/ 120 h 120"/>
                <a:gd name="T26" fmla="*/ 24 w 72"/>
                <a:gd name="T27" fmla="*/ 108 h 120"/>
                <a:gd name="T28" fmla="*/ 48 w 72"/>
                <a:gd name="T29" fmla="*/ 108 h 120"/>
                <a:gd name="T30" fmla="*/ 48 w 72"/>
                <a:gd name="T31" fmla="*/ 60 h 120"/>
                <a:gd name="T32" fmla="*/ 54 w 72"/>
                <a:gd name="T33" fmla="*/ 54 h 120"/>
                <a:gd name="T34" fmla="*/ 60 w 72"/>
                <a:gd name="T35" fmla="*/ 42 h 120"/>
                <a:gd name="T36" fmla="*/ 60 w 72"/>
                <a:gd name="T37" fmla="*/ 12 h 120"/>
                <a:gd name="T38" fmla="*/ 12 w 72"/>
                <a:gd name="T39" fmla="*/ 12 h 120"/>
                <a:gd name="T40" fmla="*/ 12 w 72"/>
                <a:gd name="T41" fmla="*/ 42 h 120"/>
                <a:gd name="T42" fmla="*/ 18 w 72"/>
                <a:gd name="T43" fmla="*/ 54 h 120"/>
                <a:gd name="T44" fmla="*/ 24 w 72"/>
                <a:gd name="T45" fmla="*/ 60 h 120"/>
                <a:gd name="T46" fmla="*/ 24 w 72"/>
                <a:gd name="T47" fmla="*/ 10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2" h="120">
                  <a:moveTo>
                    <a:pt x="54" y="120"/>
                  </a:moveTo>
                  <a:cubicBezTo>
                    <a:pt x="18" y="120"/>
                    <a:pt x="18" y="120"/>
                    <a:pt x="18" y="120"/>
                  </a:cubicBezTo>
                  <a:cubicBezTo>
                    <a:pt x="15" y="120"/>
                    <a:pt x="12" y="117"/>
                    <a:pt x="12" y="114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4" y="62"/>
                    <a:pt x="0" y="55"/>
                    <a:pt x="0" y="4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9" y="0"/>
                    <a:pt x="72" y="2"/>
                    <a:pt x="72" y="6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55"/>
                    <a:pt x="68" y="62"/>
                    <a:pt x="60" y="65"/>
                  </a:cubicBezTo>
                  <a:cubicBezTo>
                    <a:pt x="60" y="114"/>
                    <a:pt x="60" y="114"/>
                    <a:pt x="60" y="114"/>
                  </a:cubicBezTo>
                  <a:cubicBezTo>
                    <a:pt x="60" y="117"/>
                    <a:pt x="57" y="120"/>
                    <a:pt x="54" y="120"/>
                  </a:cubicBezTo>
                  <a:close/>
                  <a:moveTo>
                    <a:pt x="24" y="108"/>
                  </a:moveTo>
                  <a:cubicBezTo>
                    <a:pt x="48" y="108"/>
                    <a:pt x="48" y="108"/>
                    <a:pt x="48" y="108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8" y="56"/>
                    <a:pt x="51" y="54"/>
                    <a:pt x="54" y="54"/>
                  </a:cubicBezTo>
                  <a:cubicBezTo>
                    <a:pt x="57" y="54"/>
                    <a:pt x="60" y="54"/>
                    <a:pt x="60" y="4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54"/>
                    <a:pt x="15" y="54"/>
                    <a:pt x="18" y="54"/>
                  </a:cubicBezTo>
                  <a:cubicBezTo>
                    <a:pt x="21" y="54"/>
                    <a:pt x="24" y="56"/>
                    <a:pt x="24" y="60"/>
                  </a:cubicBezTo>
                  <a:lnTo>
                    <a:pt x="24" y="1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76" name="Freeform 42">
              <a:extLst>
                <a:ext uri="{FF2B5EF4-FFF2-40B4-BE49-F238E27FC236}">
                  <a16:creationId xmlns:a16="http://schemas.microsoft.com/office/drawing/2014/main" id="{33EAB03F-1708-934A-9326-DCEC1E3BE1B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84" y="815"/>
              <a:ext cx="110" cy="180"/>
            </a:xfrm>
            <a:custGeom>
              <a:avLst/>
              <a:gdLst>
                <a:gd name="T0" fmla="*/ 54 w 72"/>
                <a:gd name="T1" fmla="*/ 120 h 120"/>
                <a:gd name="T2" fmla="*/ 18 w 72"/>
                <a:gd name="T3" fmla="*/ 120 h 120"/>
                <a:gd name="T4" fmla="*/ 12 w 72"/>
                <a:gd name="T5" fmla="*/ 114 h 120"/>
                <a:gd name="T6" fmla="*/ 12 w 72"/>
                <a:gd name="T7" fmla="*/ 65 h 120"/>
                <a:gd name="T8" fmla="*/ 0 w 72"/>
                <a:gd name="T9" fmla="*/ 42 h 120"/>
                <a:gd name="T10" fmla="*/ 0 w 72"/>
                <a:gd name="T11" fmla="*/ 6 h 120"/>
                <a:gd name="T12" fmla="*/ 6 w 72"/>
                <a:gd name="T13" fmla="*/ 0 h 120"/>
                <a:gd name="T14" fmla="*/ 66 w 72"/>
                <a:gd name="T15" fmla="*/ 0 h 120"/>
                <a:gd name="T16" fmla="*/ 72 w 72"/>
                <a:gd name="T17" fmla="*/ 6 h 120"/>
                <a:gd name="T18" fmla="*/ 72 w 72"/>
                <a:gd name="T19" fmla="*/ 42 h 120"/>
                <a:gd name="T20" fmla="*/ 60 w 72"/>
                <a:gd name="T21" fmla="*/ 65 h 120"/>
                <a:gd name="T22" fmla="*/ 60 w 72"/>
                <a:gd name="T23" fmla="*/ 114 h 120"/>
                <a:gd name="T24" fmla="*/ 54 w 72"/>
                <a:gd name="T25" fmla="*/ 120 h 120"/>
                <a:gd name="T26" fmla="*/ 24 w 72"/>
                <a:gd name="T27" fmla="*/ 108 h 120"/>
                <a:gd name="T28" fmla="*/ 48 w 72"/>
                <a:gd name="T29" fmla="*/ 108 h 120"/>
                <a:gd name="T30" fmla="*/ 48 w 72"/>
                <a:gd name="T31" fmla="*/ 60 h 120"/>
                <a:gd name="T32" fmla="*/ 54 w 72"/>
                <a:gd name="T33" fmla="*/ 54 h 120"/>
                <a:gd name="T34" fmla="*/ 60 w 72"/>
                <a:gd name="T35" fmla="*/ 42 h 120"/>
                <a:gd name="T36" fmla="*/ 60 w 72"/>
                <a:gd name="T37" fmla="*/ 12 h 120"/>
                <a:gd name="T38" fmla="*/ 12 w 72"/>
                <a:gd name="T39" fmla="*/ 12 h 120"/>
                <a:gd name="T40" fmla="*/ 12 w 72"/>
                <a:gd name="T41" fmla="*/ 42 h 120"/>
                <a:gd name="T42" fmla="*/ 18 w 72"/>
                <a:gd name="T43" fmla="*/ 54 h 120"/>
                <a:gd name="T44" fmla="*/ 24 w 72"/>
                <a:gd name="T45" fmla="*/ 60 h 120"/>
                <a:gd name="T46" fmla="*/ 24 w 72"/>
                <a:gd name="T47" fmla="*/ 10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2" h="120">
                  <a:moveTo>
                    <a:pt x="54" y="120"/>
                  </a:moveTo>
                  <a:cubicBezTo>
                    <a:pt x="18" y="120"/>
                    <a:pt x="18" y="120"/>
                    <a:pt x="18" y="120"/>
                  </a:cubicBezTo>
                  <a:cubicBezTo>
                    <a:pt x="15" y="120"/>
                    <a:pt x="12" y="117"/>
                    <a:pt x="12" y="114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4" y="62"/>
                    <a:pt x="0" y="55"/>
                    <a:pt x="0" y="4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9" y="0"/>
                    <a:pt x="72" y="2"/>
                    <a:pt x="72" y="6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55"/>
                    <a:pt x="68" y="62"/>
                    <a:pt x="60" y="65"/>
                  </a:cubicBezTo>
                  <a:cubicBezTo>
                    <a:pt x="60" y="114"/>
                    <a:pt x="60" y="114"/>
                    <a:pt x="60" y="114"/>
                  </a:cubicBezTo>
                  <a:cubicBezTo>
                    <a:pt x="60" y="117"/>
                    <a:pt x="57" y="120"/>
                    <a:pt x="54" y="120"/>
                  </a:cubicBezTo>
                  <a:close/>
                  <a:moveTo>
                    <a:pt x="24" y="108"/>
                  </a:moveTo>
                  <a:cubicBezTo>
                    <a:pt x="48" y="108"/>
                    <a:pt x="48" y="108"/>
                    <a:pt x="48" y="108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8" y="56"/>
                    <a:pt x="51" y="54"/>
                    <a:pt x="54" y="54"/>
                  </a:cubicBezTo>
                  <a:cubicBezTo>
                    <a:pt x="57" y="54"/>
                    <a:pt x="60" y="54"/>
                    <a:pt x="60" y="4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54"/>
                    <a:pt x="15" y="54"/>
                    <a:pt x="18" y="54"/>
                  </a:cubicBezTo>
                  <a:cubicBezTo>
                    <a:pt x="21" y="54"/>
                    <a:pt x="24" y="56"/>
                    <a:pt x="24" y="60"/>
                  </a:cubicBezTo>
                  <a:lnTo>
                    <a:pt x="24" y="1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77" name="Freeform 43">
              <a:extLst>
                <a:ext uri="{FF2B5EF4-FFF2-40B4-BE49-F238E27FC236}">
                  <a16:creationId xmlns:a16="http://schemas.microsoft.com/office/drawing/2014/main" id="{0B22C036-1BF3-914B-849D-BDC1213AB0A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00" y="815"/>
              <a:ext cx="147" cy="251"/>
            </a:xfrm>
            <a:custGeom>
              <a:avLst/>
              <a:gdLst>
                <a:gd name="T0" fmla="*/ 66 w 96"/>
                <a:gd name="T1" fmla="*/ 168 h 168"/>
                <a:gd name="T2" fmla="*/ 30 w 96"/>
                <a:gd name="T3" fmla="*/ 168 h 168"/>
                <a:gd name="T4" fmla="*/ 24 w 96"/>
                <a:gd name="T5" fmla="*/ 162 h 168"/>
                <a:gd name="T6" fmla="*/ 24 w 96"/>
                <a:gd name="T7" fmla="*/ 95 h 168"/>
                <a:gd name="T8" fmla="*/ 0 w 96"/>
                <a:gd name="T9" fmla="*/ 66 h 168"/>
                <a:gd name="T10" fmla="*/ 0 w 96"/>
                <a:gd name="T11" fmla="*/ 6 h 168"/>
                <a:gd name="T12" fmla="*/ 6 w 96"/>
                <a:gd name="T13" fmla="*/ 0 h 168"/>
                <a:gd name="T14" fmla="*/ 90 w 96"/>
                <a:gd name="T15" fmla="*/ 0 h 168"/>
                <a:gd name="T16" fmla="*/ 96 w 96"/>
                <a:gd name="T17" fmla="*/ 6 h 168"/>
                <a:gd name="T18" fmla="*/ 96 w 96"/>
                <a:gd name="T19" fmla="*/ 66 h 168"/>
                <a:gd name="T20" fmla="*/ 72 w 96"/>
                <a:gd name="T21" fmla="*/ 95 h 168"/>
                <a:gd name="T22" fmla="*/ 72 w 96"/>
                <a:gd name="T23" fmla="*/ 162 h 168"/>
                <a:gd name="T24" fmla="*/ 66 w 96"/>
                <a:gd name="T25" fmla="*/ 168 h 168"/>
                <a:gd name="T26" fmla="*/ 36 w 96"/>
                <a:gd name="T27" fmla="*/ 156 h 168"/>
                <a:gd name="T28" fmla="*/ 60 w 96"/>
                <a:gd name="T29" fmla="*/ 156 h 168"/>
                <a:gd name="T30" fmla="*/ 60 w 96"/>
                <a:gd name="T31" fmla="*/ 90 h 168"/>
                <a:gd name="T32" fmla="*/ 66 w 96"/>
                <a:gd name="T33" fmla="*/ 84 h 168"/>
                <a:gd name="T34" fmla="*/ 84 w 96"/>
                <a:gd name="T35" fmla="*/ 66 h 168"/>
                <a:gd name="T36" fmla="*/ 84 w 96"/>
                <a:gd name="T37" fmla="*/ 12 h 168"/>
                <a:gd name="T38" fmla="*/ 12 w 96"/>
                <a:gd name="T39" fmla="*/ 12 h 168"/>
                <a:gd name="T40" fmla="*/ 12 w 96"/>
                <a:gd name="T41" fmla="*/ 66 h 168"/>
                <a:gd name="T42" fmla="*/ 30 w 96"/>
                <a:gd name="T43" fmla="*/ 84 h 168"/>
                <a:gd name="T44" fmla="*/ 36 w 96"/>
                <a:gd name="T45" fmla="*/ 90 h 168"/>
                <a:gd name="T46" fmla="*/ 36 w 96"/>
                <a:gd name="T47" fmla="*/ 15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6" h="168">
                  <a:moveTo>
                    <a:pt x="66" y="168"/>
                  </a:moveTo>
                  <a:cubicBezTo>
                    <a:pt x="30" y="168"/>
                    <a:pt x="30" y="168"/>
                    <a:pt x="30" y="168"/>
                  </a:cubicBezTo>
                  <a:cubicBezTo>
                    <a:pt x="27" y="168"/>
                    <a:pt x="24" y="165"/>
                    <a:pt x="24" y="162"/>
                  </a:cubicBezTo>
                  <a:cubicBezTo>
                    <a:pt x="24" y="95"/>
                    <a:pt x="24" y="95"/>
                    <a:pt x="24" y="95"/>
                  </a:cubicBezTo>
                  <a:cubicBezTo>
                    <a:pt x="10" y="92"/>
                    <a:pt x="0" y="80"/>
                    <a:pt x="0" y="6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3" y="0"/>
                    <a:pt x="96" y="2"/>
                    <a:pt x="96" y="6"/>
                  </a:cubicBezTo>
                  <a:cubicBezTo>
                    <a:pt x="96" y="66"/>
                    <a:pt x="96" y="66"/>
                    <a:pt x="96" y="66"/>
                  </a:cubicBezTo>
                  <a:cubicBezTo>
                    <a:pt x="96" y="80"/>
                    <a:pt x="86" y="92"/>
                    <a:pt x="72" y="95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72" y="165"/>
                    <a:pt x="69" y="168"/>
                    <a:pt x="66" y="168"/>
                  </a:cubicBezTo>
                  <a:close/>
                  <a:moveTo>
                    <a:pt x="36" y="156"/>
                  </a:moveTo>
                  <a:cubicBezTo>
                    <a:pt x="60" y="156"/>
                    <a:pt x="60" y="156"/>
                    <a:pt x="60" y="156"/>
                  </a:cubicBezTo>
                  <a:cubicBezTo>
                    <a:pt x="60" y="90"/>
                    <a:pt x="60" y="90"/>
                    <a:pt x="60" y="90"/>
                  </a:cubicBezTo>
                  <a:cubicBezTo>
                    <a:pt x="60" y="86"/>
                    <a:pt x="63" y="84"/>
                    <a:pt x="66" y="84"/>
                  </a:cubicBezTo>
                  <a:cubicBezTo>
                    <a:pt x="76" y="84"/>
                    <a:pt x="84" y="76"/>
                    <a:pt x="84" y="66"/>
                  </a:cubicBezTo>
                  <a:cubicBezTo>
                    <a:pt x="84" y="12"/>
                    <a:pt x="84" y="12"/>
                    <a:pt x="84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12" y="76"/>
                    <a:pt x="20" y="84"/>
                    <a:pt x="30" y="84"/>
                  </a:cubicBezTo>
                  <a:cubicBezTo>
                    <a:pt x="33" y="84"/>
                    <a:pt x="36" y="86"/>
                    <a:pt x="36" y="90"/>
                  </a:cubicBezTo>
                  <a:lnTo>
                    <a:pt x="36" y="1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78" name="Freeform 44">
              <a:extLst>
                <a:ext uri="{FF2B5EF4-FFF2-40B4-BE49-F238E27FC236}">
                  <a16:creationId xmlns:a16="http://schemas.microsoft.com/office/drawing/2014/main" id="{E8B7DC9C-B6E3-214C-96AB-8281516F43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71" y="726"/>
              <a:ext cx="74" cy="71"/>
            </a:xfrm>
            <a:custGeom>
              <a:avLst/>
              <a:gdLst>
                <a:gd name="T0" fmla="*/ 24 w 48"/>
                <a:gd name="T1" fmla="*/ 48 h 48"/>
                <a:gd name="T2" fmla="*/ 0 w 48"/>
                <a:gd name="T3" fmla="*/ 24 h 48"/>
                <a:gd name="T4" fmla="*/ 24 w 48"/>
                <a:gd name="T5" fmla="*/ 0 h 48"/>
                <a:gd name="T6" fmla="*/ 48 w 48"/>
                <a:gd name="T7" fmla="*/ 24 h 48"/>
                <a:gd name="T8" fmla="*/ 24 w 48"/>
                <a:gd name="T9" fmla="*/ 48 h 48"/>
                <a:gd name="T10" fmla="*/ 24 w 48"/>
                <a:gd name="T11" fmla="*/ 12 h 48"/>
                <a:gd name="T12" fmla="*/ 12 w 48"/>
                <a:gd name="T13" fmla="*/ 24 h 48"/>
                <a:gd name="T14" fmla="*/ 24 w 48"/>
                <a:gd name="T15" fmla="*/ 36 h 48"/>
                <a:gd name="T16" fmla="*/ 36 w 48"/>
                <a:gd name="T17" fmla="*/ 24 h 48"/>
                <a:gd name="T18" fmla="*/ 24 w 48"/>
                <a:gd name="T19" fmla="*/ 1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24" y="48"/>
                  </a:moveTo>
                  <a:cubicBezTo>
                    <a:pt x="11" y="48"/>
                    <a:pt x="0" y="37"/>
                    <a:pt x="0" y="24"/>
                  </a:cubicBezTo>
                  <a:cubicBezTo>
                    <a:pt x="0" y="10"/>
                    <a:pt x="11" y="0"/>
                    <a:pt x="24" y="0"/>
                  </a:cubicBezTo>
                  <a:cubicBezTo>
                    <a:pt x="37" y="0"/>
                    <a:pt x="48" y="10"/>
                    <a:pt x="48" y="24"/>
                  </a:cubicBezTo>
                  <a:cubicBezTo>
                    <a:pt x="48" y="37"/>
                    <a:pt x="37" y="48"/>
                    <a:pt x="24" y="48"/>
                  </a:cubicBezTo>
                  <a:close/>
                  <a:moveTo>
                    <a:pt x="24" y="12"/>
                  </a:moveTo>
                  <a:cubicBezTo>
                    <a:pt x="17" y="12"/>
                    <a:pt x="12" y="17"/>
                    <a:pt x="12" y="24"/>
                  </a:cubicBezTo>
                  <a:cubicBezTo>
                    <a:pt x="12" y="30"/>
                    <a:pt x="17" y="36"/>
                    <a:pt x="24" y="36"/>
                  </a:cubicBezTo>
                  <a:cubicBezTo>
                    <a:pt x="31" y="36"/>
                    <a:pt x="36" y="30"/>
                    <a:pt x="36" y="24"/>
                  </a:cubicBezTo>
                  <a:cubicBezTo>
                    <a:pt x="36" y="17"/>
                    <a:pt x="31" y="12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79" name="Freeform 45">
              <a:extLst>
                <a:ext uri="{FF2B5EF4-FFF2-40B4-BE49-F238E27FC236}">
                  <a16:creationId xmlns:a16="http://schemas.microsoft.com/office/drawing/2014/main" id="{397E29E0-4660-AC44-AA91-82129C1E336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02" y="726"/>
              <a:ext cx="74" cy="71"/>
            </a:xfrm>
            <a:custGeom>
              <a:avLst/>
              <a:gdLst>
                <a:gd name="T0" fmla="*/ 24 w 48"/>
                <a:gd name="T1" fmla="*/ 48 h 48"/>
                <a:gd name="T2" fmla="*/ 0 w 48"/>
                <a:gd name="T3" fmla="*/ 24 h 48"/>
                <a:gd name="T4" fmla="*/ 24 w 48"/>
                <a:gd name="T5" fmla="*/ 0 h 48"/>
                <a:gd name="T6" fmla="*/ 48 w 48"/>
                <a:gd name="T7" fmla="*/ 24 h 48"/>
                <a:gd name="T8" fmla="*/ 24 w 48"/>
                <a:gd name="T9" fmla="*/ 48 h 48"/>
                <a:gd name="T10" fmla="*/ 24 w 48"/>
                <a:gd name="T11" fmla="*/ 12 h 48"/>
                <a:gd name="T12" fmla="*/ 12 w 48"/>
                <a:gd name="T13" fmla="*/ 24 h 48"/>
                <a:gd name="T14" fmla="*/ 24 w 48"/>
                <a:gd name="T15" fmla="*/ 36 h 48"/>
                <a:gd name="T16" fmla="*/ 36 w 48"/>
                <a:gd name="T17" fmla="*/ 24 h 48"/>
                <a:gd name="T18" fmla="*/ 24 w 48"/>
                <a:gd name="T19" fmla="*/ 1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24" y="48"/>
                  </a:moveTo>
                  <a:cubicBezTo>
                    <a:pt x="11" y="48"/>
                    <a:pt x="0" y="37"/>
                    <a:pt x="0" y="24"/>
                  </a:cubicBezTo>
                  <a:cubicBezTo>
                    <a:pt x="0" y="10"/>
                    <a:pt x="11" y="0"/>
                    <a:pt x="24" y="0"/>
                  </a:cubicBezTo>
                  <a:cubicBezTo>
                    <a:pt x="37" y="0"/>
                    <a:pt x="48" y="10"/>
                    <a:pt x="48" y="24"/>
                  </a:cubicBezTo>
                  <a:cubicBezTo>
                    <a:pt x="48" y="37"/>
                    <a:pt x="37" y="48"/>
                    <a:pt x="24" y="48"/>
                  </a:cubicBezTo>
                  <a:close/>
                  <a:moveTo>
                    <a:pt x="24" y="12"/>
                  </a:moveTo>
                  <a:cubicBezTo>
                    <a:pt x="17" y="12"/>
                    <a:pt x="12" y="17"/>
                    <a:pt x="12" y="24"/>
                  </a:cubicBezTo>
                  <a:cubicBezTo>
                    <a:pt x="12" y="30"/>
                    <a:pt x="17" y="36"/>
                    <a:pt x="24" y="36"/>
                  </a:cubicBezTo>
                  <a:cubicBezTo>
                    <a:pt x="31" y="36"/>
                    <a:pt x="36" y="30"/>
                    <a:pt x="36" y="24"/>
                  </a:cubicBezTo>
                  <a:cubicBezTo>
                    <a:pt x="36" y="17"/>
                    <a:pt x="31" y="12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80" name="Freeform 46">
              <a:extLst>
                <a:ext uri="{FF2B5EF4-FFF2-40B4-BE49-F238E27FC236}">
                  <a16:creationId xmlns:a16="http://schemas.microsoft.com/office/drawing/2014/main" id="{30250504-C013-FB41-8C0E-CC245995DB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18" y="690"/>
              <a:ext cx="111" cy="107"/>
            </a:xfrm>
            <a:custGeom>
              <a:avLst/>
              <a:gdLst>
                <a:gd name="T0" fmla="*/ 36 w 72"/>
                <a:gd name="T1" fmla="*/ 72 h 72"/>
                <a:gd name="T2" fmla="*/ 0 w 72"/>
                <a:gd name="T3" fmla="*/ 36 h 72"/>
                <a:gd name="T4" fmla="*/ 36 w 72"/>
                <a:gd name="T5" fmla="*/ 0 h 72"/>
                <a:gd name="T6" fmla="*/ 72 w 72"/>
                <a:gd name="T7" fmla="*/ 36 h 72"/>
                <a:gd name="T8" fmla="*/ 36 w 72"/>
                <a:gd name="T9" fmla="*/ 72 h 72"/>
                <a:gd name="T10" fmla="*/ 36 w 72"/>
                <a:gd name="T11" fmla="*/ 12 h 72"/>
                <a:gd name="T12" fmla="*/ 12 w 72"/>
                <a:gd name="T13" fmla="*/ 36 h 72"/>
                <a:gd name="T14" fmla="*/ 36 w 72"/>
                <a:gd name="T15" fmla="*/ 60 h 72"/>
                <a:gd name="T16" fmla="*/ 60 w 72"/>
                <a:gd name="T17" fmla="*/ 36 h 72"/>
                <a:gd name="T18" fmla="*/ 36 w 72"/>
                <a:gd name="T19" fmla="*/ 1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2">
                  <a:moveTo>
                    <a:pt x="36" y="72"/>
                  </a:moveTo>
                  <a:cubicBezTo>
                    <a:pt x="16" y="72"/>
                    <a:pt x="0" y="55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55"/>
                    <a:pt x="56" y="72"/>
                    <a:pt x="36" y="72"/>
                  </a:cubicBezTo>
                  <a:close/>
                  <a:moveTo>
                    <a:pt x="36" y="12"/>
                  </a:moveTo>
                  <a:cubicBezTo>
                    <a:pt x="23" y="12"/>
                    <a:pt x="12" y="22"/>
                    <a:pt x="12" y="36"/>
                  </a:cubicBezTo>
                  <a:cubicBezTo>
                    <a:pt x="12" y="49"/>
                    <a:pt x="23" y="60"/>
                    <a:pt x="36" y="60"/>
                  </a:cubicBezTo>
                  <a:cubicBezTo>
                    <a:pt x="49" y="60"/>
                    <a:pt x="60" y="49"/>
                    <a:pt x="60" y="36"/>
                  </a:cubicBezTo>
                  <a:cubicBezTo>
                    <a:pt x="60" y="22"/>
                    <a:pt x="49" y="12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</p:grpSp>
      <p:grpSp>
        <p:nvGrpSpPr>
          <p:cNvPr id="281" name="Group 122">
            <a:extLst>
              <a:ext uri="{FF2B5EF4-FFF2-40B4-BE49-F238E27FC236}">
                <a16:creationId xmlns:a16="http://schemas.microsoft.com/office/drawing/2014/main" id="{67283CD5-0255-B34C-BF7E-E084473C74C8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9677138" y="4315989"/>
            <a:ext cx="496566" cy="484180"/>
            <a:chOff x="487" y="3214"/>
            <a:chExt cx="441" cy="430"/>
          </a:xfrm>
          <a:solidFill>
            <a:schemeClr val="accent1"/>
          </a:solidFill>
        </p:grpSpPr>
        <p:sp>
          <p:nvSpPr>
            <p:cNvPr id="282" name="Freeform 123">
              <a:extLst>
                <a:ext uri="{FF2B5EF4-FFF2-40B4-BE49-F238E27FC236}">
                  <a16:creationId xmlns:a16="http://schemas.microsoft.com/office/drawing/2014/main" id="{72773FE5-CE95-0F4A-A086-070B43C2F3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9" y="3214"/>
              <a:ext cx="257" cy="233"/>
            </a:xfrm>
            <a:custGeom>
              <a:avLst/>
              <a:gdLst>
                <a:gd name="T0" fmla="*/ 66 w 168"/>
                <a:gd name="T1" fmla="*/ 156 h 156"/>
                <a:gd name="T2" fmla="*/ 62 w 168"/>
                <a:gd name="T3" fmla="*/ 154 h 156"/>
                <a:gd name="T4" fmla="*/ 28 w 168"/>
                <a:gd name="T5" fmla="*/ 120 h 156"/>
                <a:gd name="T6" fmla="*/ 18 w 168"/>
                <a:gd name="T7" fmla="*/ 120 h 156"/>
                <a:gd name="T8" fmla="*/ 0 w 168"/>
                <a:gd name="T9" fmla="*/ 102 h 156"/>
                <a:gd name="T10" fmla="*/ 0 w 168"/>
                <a:gd name="T11" fmla="*/ 18 h 156"/>
                <a:gd name="T12" fmla="*/ 18 w 168"/>
                <a:gd name="T13" fmla="*/ 0 h 156"/>
                <a:gd name="T14" fmla="*/ 150 w 168"/>
                <a:gd name="T15" fmla="*/ 0 h 156"/>
                <a:gd name="T16" fmla="*/ 168 w 168"/>
                <a:gd name="T17" fmla="*/ 18 h 156"/>
                <a:gd name="T18" fmla="*/ 168 w 168"/>
                <a:gd name="T19" fmla="*/ 102 h 156"/>
                <a:gd name="T20" fmla="*/ 150 w 168"/>
                <a:gd name="T21" fmla="*/ 120 h 156"/>
                <a:gd name="T22" fmla="*/ 72 w 168"/>
                <a:gd name="T23" fmla="*/ 120 h 156"/>
                <a:gd name="T24" fmla="*/ 72 w 168"/>
                <a:gd name="T25" fmla="*/ 150 h 156"/>
                <a:gd name="T26" fmla="*/ 69 w 168"/>
                <a:gd name="T27" fmla="*/ 156 h 156"/>
                <a:gd name="T28" fmla="*/ 66 w 168"/>
                <a:gd name="T29" fmla="*/ 156 h 156"/>
                <a:gd name="T30" fmla="*/ 18 w 168"/>
                <a:gd name="T31" fmla="*/ 12 h 156"/>
                <a:gd name="T32" fmla="*/ 12 w 168"/>
                <a:gd name="T33" fmla="*/ 18 h 156"/>
                <a:gd name="T34" fmla="*/ 12 w 168"/>
                <a:gd name="T35" fmla="*/ 102 h 156"/>
                <a:gd name="T36" fmla="*/ 18 w 168"/>
                <a:gd name="T37" fmla="*/ 108 h 156"/>
                <a:gd name="T38" fmla="*/ 30 w 168"/>
                <a:gd name="T39" fmla="*/ 108 h 156"/>
                <a:gd name="T40" fmla="*/ 34 w 168"/>
                <a:gd name="T41" fmla="*/ 110 h 156"/>
                <a:gd name="T42" fmla="*/ 60 w 168"/>
                <a:gd name="T43" fmla="*/ 136 h 156"/>
                <a:gd name="T44" fmla="*/ 60 w 168"/>
                <a:gd name="T45" fmla="*/ 114 h 156"/>
                <a:gd name="T46" fmla="*/ 66 w 168"/>
                <a:gd name="T47" fmla="*/ 108 h 156"/>
                <a:gd name="T48" fmla="*/ 150 w 168"/>
                <a:gd name="T49" fmla="*/ 108 h 156"/>
                <a:gd name="T50" fmla="*/ 156 w 168"/>
                <a:gd name="T51" fmla="*/ 102 h 156"/>
                <a:gd name="T52" fmla="*/ 156 w 168"/>
                <a:gd name="T53" fmla="*/ 18 h 156"/>
                <a:gd name="T54" fmla="*/ 150 w 168"/>
                <a:gd name="T55" fmla="*/ 12 h 156"/>
                <a:gd name="T56" fmla="*/ 18 w 168"/>
                <a:gd name="T57" fmla="*/ 1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8" h="156">
                  <a:moveTo>
                    <a:pt x="66" y="156"/>
                  </a:moveTo>
                  <a:cubicBezTo>
                    <a:pt x="65" y="156"/>
                    <a:pt x="63" y="156"/>
                    <a:pt x="62" y="154"/>
                  </a:cubicBezTo>
                  <a:cubicBezTo>
                    <a:pt x="28" y="120"/>
                    <a:pt x="28" y="120"/>
                    <a:pt x="2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8" y="120"/>
                    <a:pt x="0" y="112"/>
                    <a:pt x="0" y="10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150" y="0"/>
                    <a:pt x="150" y="0"/>
                    <a:pt x="150" y="0"/>
                  </a:cubicBezTo>
                  <a:cubicBezTo>
                    <a:pt x="160" y="0"/>
                    <a:pt x="168" y="8"/>
                    <a:pt x="168" y="18"/>
                  </a:cubicBezTo>
                  <a:cubicBezTo>
                    <a:pt x="168" y="102"/>
                    <a:pt x="168" y="102"/>
                    <a:pt x="168" y="102"/>
                  </a:cubicBezTo>
                  <a:cubicBezTo>
                    <a:pt x="168" y="112"/>
                    <a:pt x="160" y="120"/>
                    <a:pt x="150" y="120"/>
                  </a:cubicBezTo>
                  <a:cubicBezTo>
                    <a:pt x="72" y="120"/>
                    <a:pt x="72" y="120"/>
                    <a:pt x="72" y="120"/>
                  </a:cubicBezTo>
                  <a:cubicBezTo>
                    <a:pt x="72" y="150"/>
                    <a:pt x="72" y="150"/>
                    <a:pt x="72" y="150"/>
                  </a:cubicBezTo>
                  <a:cubicBezTo>
                    <a:pt x="72" y="153"/>
                    <a:pt x="71" y="155"/>
                    <a:pt x="69" y="156"/>
                  </a:cubicBezTo>
                  <a:cubicBezTo>
                    <a:pt x="68" y="156"/>
                    <a:pt x="67" y="156"/>
                    <a:pt x="66" y="156"/>
                  </a:cubicBezTo>
                  <a:close/>
                  <a:moveTo>
                    <a:pt x="18" y="12"/>
                  </a:moveTo>
                  <a:cubicBezTo>
                    <a:pt x="15" y="12"/>
                    <a:pt x="12" y="15"/>
                    <a:pt x="12" y="18"/>
                  </a:cubicBezTo>
                  <a:cubicBezTo>
                    <a:pt x="12" y="102"/>
                    <a:pt x="12" y="102"/>
                    <a:pt x="12" y="102"/>
                  </a:cubicBezTo>
                  <a:cubicBezTo>
                    <a:pt x="12" y="105"/>
                    <a:pt x="15" y="108"/>
                    <a:pt x="18" y="108"/>
                  </a:cubicBezTo>
                  <a:cubicBezTo>
                    <a:pt x="30" y="108"/>
                    <a:pt x="30" y="108"/>
                    <a:pt x="30" y="108"/>
                  </a:cubicBezTo>
                  <a:cubicBezTo>
                    <a:pt x="32" y="108"/>
                    <a:pt x="33" y="109"/>
                    <a:pt x="34" y="110"/>
                  </a:cubicBezTo>
                  <a:cubicBezTo>
                    <a:pt x="60" y="136"/>
                    <a:pt x="60" y="136"/>
                    <a:pt x="60" y="136"/>
                  </a:cubicBezTo>
                  <a:cubicBezTo>
                    <a:pt x="60" y="114"/>
                    <a:pt x="60" y="114"/>
                    <a:pt x="60" y="114"/>
                  </a:cubicBezTo>
                  <a:cubicBezTo>
                    <a:pt x="60" y="111"/>
                    <a:pt x="63" y="108"/>
                    <a:pt x="66" y="108"/>
                  </a:cubicBezTo>
                  <a:cubicBezTo>
                    <a:pt x="150" y="108"/>
                    <a:pt x="150" y="108"/>
                    <a:pt x="150" y="108"/>
                  </a:cubicBezTo>
                  <a:cubicBezTo>
                    <a:pt x="154" y="108"/>
                    <a:pt x="156" y="105"/>
                    <a:pt x="156" y="102"/>
                  </a:cubicBezTo>
                  <a:cubicBezTo>
                    <a:pt x="156" y="18"/>
                    <a:pt x="156" y="18"/>
                    <a:pt x="156" y="18"/>
                  </a:cubicBezTo>
                  <a:cubicBezTo>
                    <a:pt x="156" y="15"/>
                    <a:pt x="154" y="12"/>
                    <a:pt x="150" y="12"/>
                  </a:cubicBezTo>
                  <a:lnTo>
                    <a:pt x="18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83" name="Freeform 124">
              <a:extLst>
                <a:ext uri="{FF2B5EF4-FFF2-40B4-BE49-F238E27FC236}">
                  <a16:creationId xmlns:a16="http://schemas.microsoft.com/office/drawing/2014/main" id="{6CDD5E0D-6567-8F41-ADDA-4873270097A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0" y="3411"/>
              <a:ext cx="110" cy="108"/>
            </a:xfrm>
            <a:custGeom>
              <a:avLst/>
              <a:gdLst>
                <a:gd name="T0" fmla="*/ 36 w 72"/>
                <a:gd name="T1" fmla="*/ 72 h 72"/>
                <a:gd name="T2" fmla="*/ 0 w 72"/>
                <a:gd name="T3" fmla="*/ 36 h 72"/>
                <a:gd name="T4" fmla="*/ 36 w 72"/>
                <a:gd name="T5" fmla="*/ 0 h 72"/>
                <a:gd name="T6" fmla="*/ 72 w 72"/>
                <a:gd name="T7" fmla="*/ 36 h 72"/>
                <a:gd name="T8" fmla="*/ 36 w 72"/>
                <a:gd name="T9" fmla="*/ 72 h 72"/>
                <a:gd name="T10" fmla="*/ 36 w 72"/>
                <a:gd name="T11" fmla="*/ 12 h 72"/>
                <a:gd name="T12" fmla="*/ 12 w 72"/>
                <a:gd name="T13" fmla="*/ 36 h 72"/>
                <a:gd name="T14" fmla="*/ 36 w 72"/>
                <a:gd name="T15" fmla="*/ 60 h 72"/>
                <a:gd name="T16" fmla="*/ 60 w 72"/>
                <a:gd name="T17" fmla="*/ 36 h 72"/>
                <a:gd name="T18" fmla="*/ 36 w 72"/>
                <a:gd name="T19" fmla="*/ 1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2">
                  <a:moveTo>
                    <a:pt x="36" y="72"/>
                  </a:moveTo>
                  <a:cubicBezTo>
                    <a:pt x="16" y="72"/>
                    <a:pt x="0" y="5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56"/>
                    <a:pt x="56" y="72"/>
                    <a:pt x="36" y="72"/>
                  </a:cubicBezTo>
                  <a:close/>
                  <a:moveTo>
                    <a:pt x="36" y="12"/>
                  </a:moveTo>
                  <a:cubicBezTo>
                    <a:pt x="23" y="12"/>
                    <a:pt x="12" y="23"/>
                    <a:pt x="12" y="36"/>
                  </a:cubicBezTo>
                  <a:cubicBezTo>
                    <a:pt x="12" y="50"/>
                    <a:pt x="23" y="60"/>
                    <a:pt x="36" y="60"/>
                  </a:cubicBezTo>
                  <a:cubicBezTo>
                    <a:pt x="49" y="60"/>
                    <a:pt x="60" y="50"/>
                    <a:pt x="60" y="36"/>
                  </a:cubicBezTo>
                  <a:cubicBezTo>
                    <a:pt x="60" y="23"/>
                    <a:pt x="49" y="12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84" name="Freeform 125">
              <a:extLst>
                <a:ext uri="{FF2B5EF4-FFF2-40B4-BE49-F238E27FC236}">
                  <a16:creationId xmlns:a16="http://schemas.microsoft.com/office/drawing/2014/main" id="{5E033DBE-D634-B34B-A4D9-A3AB7C0A51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3" y="3501"/>
              <a:ext cx="165" cy="89"/>
            </a:xfrm>
            <a:custGeom>
              <a:avLst/>
              <a:gdLst>
                <a:gd name="T0" fmla="*/ 102 w 108"/>
                <a:gd name="T1" fmla="*/ 60 h 60"/>
                <a:gd name="T2" fmla="*/ 6 w 108"/>
                <a:gd name="T3" fmla="*/ 60 h 60"/>
                <a:gd name="T4" fmla="*/ 0 w 108"/>
                <a:gd name="T5" fmla="*/ 54 h 60"/>
                <a:gd name="T6" fmla="*/ 54 w 108"/>
                <a:gd name="T7" fmla="*/ 0 h 60"/>
                <a:gd name="T8" fmla="*/ 108 w 108"/>
                <a:gd name="T9" fmla="*/ 54 h 60"/>
                <a:gd name="T10" fmla="*/ 102 w 108"/>
                <a:gd name="T11" fmla="*/ 60 h 60"/>
                <a:gd name="T12" fmla="*/ 13 w 108"/>
                <a:gd name="T13" fmla="*/ 48 h 60"/>
                <a:gd name="T14" fmla="*/ 96 w 108"/>
                <a:gd name="T15" fmla="*/ 48 h 60"/>
                <a:gd name="T16" fmla="*/ 54 w 108"/>
                <a:gd name="T17" fmla="*/ 12 h 60"/>
                <a:gd name="T18" fmla="*/ 13 w 108"/>
                <a:gd name="T19" fmla="*/ 4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" h="60">
                  <a:moveTo>
                    <a:pt x="102" y="60"/>
                  </a:moveTo>
                  <a:cubicBezTo>
                    <a:pt x="6" y="60"/>
                    <a:pt x="6" y="60"/>
                    <a:pt x="6" y="60"/>
                  </a:cubicBezTo>
                  <a:cubicBezTo>
                    <a:pt x="3" y="60"/>
                    <a:pt x="0" y="58"/>
                    <a:pt x="0" y="54"/>
                  </a:cubicBezTo>
                  <a:cubicBezTo>
                    <a:pt x="0" y="25"/>
                    <a:pt x="24" y="0"/>
                    <a:pt x="54" y="0"/>
                  </a:cubicBezTo>
                  <a:cubicBezTo>
                    <a:pt x="84" y="0"/>
                    <a:pt x="108" y="25"/>
                    <a:pt x="108" y="54"/>
                  </a:cubicBezTo>
                  <a:cubicBezTo>
                    <a:pt x="108" y="58"/>
                    <a:pt x="106" y="60"/>
                    <a:pt x="102" y="60"/>
                  </a:cubicBezTo>
                  <a:close/>
                  <a:moveTo>
                    <a:pt x="13" y="48"/>
                  </a:moveTo>
                  <a:cubicBezTo>
                    <a:pt x="96" y="48"/>
                    <a:pt x="96" y="48"/>
                    <a:pt x="96" y="48"/>
                  </a:cubicBezTo>
                  <a:cubicBezTo>
                    <a:pt x="93" y="28"/>
                    <a:pt x="75" y="12"/>
                    <a:pt x="54" y="12"/>
                  </a:cubicBezTo>
                  <a:cubicBezTo>
                    <a:pt x="33" y="12"/>
                    <a:pt x="16" y="28"/>
                    <a:pt x="13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85" name="Freeform 126">
              <a:extLst>
                <a:ext uri="{FF2B5EF4-FFF2-40B4-BE49-F238E27FC236}">
                  <a16:creationId xmlns:a16="http://schemas.microsoft.com/office/drawing/2014/main" id="{88700ED7-B9BA-B04A-9A1A-F877F79FB3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5" y="3411"/>
              <a:ext cx="110" cy="108"/>
            </a:xfrm>
            <a:custGeom>
              <a:avLst/>
              <a:gdLst>
                <a:gd name="T0" fmla="*/ 36 w 72"/>
                <a:gd name="T1" fmla="*/ 72 h 72"/>
                <a:gd name="T2" fmla="*/ 0 w 72"/>
                <a:gd name="T3" fmla="*/ 36 h 72"/>
                <a:gd name="T4" fmla="*/ 36 w 72"/>
                <a:gd name="T5" fmla="*/ 0 h 72"/>
                <a:gd name="T6" fmla="*/ 72 w 72"/>
                <a:gd name="T7" fmla="*/ 36 h 72"/>
                <a:gd name="T8" fmla="*/ 36 w 72"/>
                <a:gd name="T9" fmla="*/ 72 h 72"/>
                <a:gd name="T10" fmla="*/ 36 w 72"/>
                <a:gd name="T11" fmla="*/ 12 h 72"/>
                <a:gd name="T12" fmla="*/ 12 w 72"/>
                <a:gd name="T13" fmla="*/ 36 h 72"/>
                <a:gd name="T14" fmla="*/ 36 w 72"/>
                <a:gd name="T15" fmla="*/ 60 h 72"/>
                <a:gd name="T16" fmla="*/ 60 w 72"/>
                <a:gd name="T17" fmla="*/ 36 h 72"/>
                <a:gd name="T18" fmla="*/ 36 w 72"/>
                <a:gd name="T19" fmla="*/ 1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2">
                  <a:moveTo>
                    <a:pt x="36" y="72"/>
                  </a:moveTo>
                  <a:cubicBezTo>
                    <a:pt x="16" y="72"/>
                    <a:pt x="0" y="5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56"/>
                    <a:pt x="56" y="72"/>
                    <a:pt x="36" y="72"/>
                  </a:cubicBezTo>
                  <a:close/>
                  <a:moveTo>
                    <a:pt x="36" y="12"/>
                  </a:moveTo>
                  <a:cubicBezTo>
                    <a:pt x="23" y="12"/>
                    <a:pt x="12" y="23"/>
                    <a:pt x="12" y="36"/>
                  </a:cubicBezTo>
                  <a:cubicBezTo>
                    <a:pt x="12" y="50"/>
                    <a:pt x="23" y="60"/>
                    <a:pt x="36" y="60"/>
                  </a:cubicBezTo>
                  <a:cubicBezTo>
                    <a:pt x="49" y="60"/>
                    <a:pt x="60" y="50"/>
                    <a:pt x="60" y="36"/>
                  </a:cubicBezTo>
                  <a:cubicBezTo>
                    <a:pt x="60" y="23"/>
                    <a:pt x="49" y="12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86" name="Freeform 127">
              <a:extLst>
                <a:ext uri="{FF2B5EF4-FFF2-40B4-BE49-F238E27FC236}">
                  <a16:creationId xmlns:a16="http://schemas.microsoft.com/office/drawing/2014/main" id="{BD63F862-ED81-B442-A78A-FA6F5D451E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7" y="3501"/>
              <a:ext cx="165" cy="89"/>
            </a:xfrm>
            <a:custGeom>
              <a:avLst/>
              <a:gdLst>
                <a:gd name="T0" fmla="*/ 102 w 108"/>
                <a:gd name="T1" fmla="*/ 60 h 60"/>
                <a:gd name="T2" fmla="*/ 6 w 108"/>
                <a:gd name="T3" fmla="*/ 60 h 60"/>
                <a:gd name="T4" fmla="*/ 0 w 108"/>
                <a:gd name="T5" fmla="*/ 54 h 60"/>
                <a:gd name="T6" fmla="*/ 54 w 108"/>
                <a:gd name="T7" fmla="*/ 0 h 60"/>
                <a:gd name="T8" fmla="*/ 108 w 108"/>
                <a:gd name="T9" fmla="*/ 54 h 60"/>
                <a:gd name="T10" fmla="*/ 102 w 108"/>
                <a:gd name="T11" fmla="*/ 60 h 60"/>
                <a:gd name="T12" fmla="*/ 13 w 108"/>
                <a:gd name="T13" fmla="*/ 48 h 60"/>
                <a:gd name="T14" fmla="*/ 96 w 108"/>
                <a:gd name="T15" fmla="*/ 48 h 60"/>
                <a:gd name="T16" fmla="*/ 54 w 108"/>
                <a:gd name="T17" fmla="*/ 12 h 60"/>
                <a:gd name="T18" fmla="*/ 13 w 108"/>
                <a:gd name="T19" fmla="*/ 4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" h="60">
                  <a:moveTo>
                    <a:pt x="102" y="60"/>
                  </a:moveTo>
                  <a:cubicBezTo>
                    <a:pt x="6" y="60"/>
                    <a:pt x="6" y="60"/>
                    <a:pt x="6" y="60"/>
                  </a:cubicBezTo>
                  <a:cubicBezTo>
                    <a:pt x="3" y="60"/>
                    <a:pt x="0" y="58"/>
                    <a:pt x="0" y="54"/>
                  </a:cubicBezTo>
                  <a:cubicBezTo>
                    <a:pt x="0" y="25"/>
                    <a:pt x="24" y="0"/>
                    <a:pt x="54" y="0"/>
                  </a:cubicBezTo>
                  <a:cubicBezTo>
                    <a:pt x="84" y="0"/>
                    <a:pt x="108" y="25"/>
                    <a:pt x="108" y="54"/>
                  </a:cubicBezTo>
                  <a:cubicBezTo>
                    <a:pt x="108" y="58"/>
                    <a:pt x="106" y="60"/>
                    <a:pt x="102" y="60"/>
                  </a:cubicBezTo>
                  <a:close/>
                  <a:moveTo>
                    <a:pt x="13" y="48"/>
                  </a:moveTo>
                  <a:cubicBezTo>
                    <a:pt x="96" y="48"/>
                    <a:pt x="96" y="48"/>
                    <a:pt x="96" y="48"/>
                  </a:cubicBezTo>
                  <a:cubicBezTo>
                    <a:pt x="93" y="28"/>
                    <a:pt x="75" y="12"/>
                    <a:pt x="54" y="12"/>
                  </a:cubicBezTo>
                  <a:cubicBezTo>
                    <a:pt x="33" y="12"/>
                    <a:pt x="16" y="28"/>
                    <a:pt x="13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87" name="Freeform 128">
              <a:extLst>
                <a:ext uri="{FF2B5EF4-FFF2-40B4-BE49-F238E27FC236}">
                  <a16:creationId xmlns:a16="http://schemas.microsoft.com/office/drawing/2014/main" id="{52268FC6-A33C-ED46-9336-05D86CD136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2" y="3465"/>
              <a:ext cx="111" cy="107"/>
            </a:xfrm>
            <a:custGeom>
              <a:avLst/>
              <a:gdLst>
                <a:gd name="T0" fmla="*/ 36 w 72"/>
                <a:gd name="T1" fmla="*/ 72 h 72"/>
                <a:gd name="T2" fmla="*/ 0 w 72"/>
                <a:gd name="T3" fmla="*/ 36 h 72"/>
                <a:gd name="T4" fmla="*/ 36 w 72"/>
                <a:gd name="T5" fmla="*/ 0 h 72"/>
                <a:gd name="T6" fmla="*/ 72 w 72"/>
                <a:gd name="T7" fmla="*/ 36 h 72"/>
                <a:gd name="T8" fmla="*/ 36 w 72"/>
                <a:gd name="T9" fmla="*/ 72 h 72"/>
                <a:gd name="T10" fmla="*/ 36 w 72"/>
                <a:gd name="T11" fmla="*/ 12 h 72"/>
                <a:gd name="T12" fmla="*/ 12 w 72"/>
                <a:gd name="T13" fmla="*/ 36 h 72"/>
                <a:gd name="T14" fmla="*/ 36 w 72"/>
                <a:gd name="T15" fmla="*/ 60 h 72"/>
                <a:gd name="T16" fmla="*/ 60 w 72"/>
                <a:gd name="T17" fmla="*/ 36 h 72"/>
                <a:gd name="T18" fmla="*/ 36 w 72"/>
                <a:gd name="T19" fmla="*/ 1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2">
                  <a:moveTo>
                    <a:pt x="36" y="72"/>
                  </a:moveTo>
                  <a:cubicBezTo>
                    <a:pt x="16" y="72"/>
                    <a:pt x="0" y="5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56"/>
                    <a:pt x="56" y="72"/>
                    <a:pt x="36" y="72"/>
                  </a:cubicBezTo>
                  <a:close/>
                  <a:moveTo>
                    <a:pt x="36" y="12"/>
                  </a:moveTo>
                  <a:cubicBezTo>
                    <a:pt x="23" y="12"/>
                    <a:pt x="12" y="23"/>
                    <a:pt x="12" y="36"/>
                  </a:cubicBezTo>
                  <a:cubicBezTo>
                    <a:pt x="12" y="50"/>
                    <a:pt x="23" y="60"/>
                    <a:pt x="36" y="60"/>
                  </a:cubicBezTo>
                  <a:cubicBezTo>
                    <a:pt x="49" y="60"/>
                    <a:pt x="60" y="50"/>
                    <a:pt x="60" y="36"/>
                  </a:cubicBezTo>
                  <a:cubicBezTo>
                    <a:pt x="60" y="23"/>
                    <a:pt x="49" y="12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88" name="Freeform 129">
              <a:extLst>
                <a:ext uri="{FF2B5EF4-FFF2-40B4-BE49-F238E27FC236}">
                  <a16:creationId xmlns:a16="http://schemas.microsoft.com/office/drawing/2014/main" id="{56D30168-2DF4-C24E-A79D-080A9941675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5" y="3554"/>
              <a:ext cx="165" cy="90"/>
            </a:xfrm>
            <a:custGeom>
              <a:avLst/>
              <a:gdLst>
                <a:gd name="T0" fmla="*/ 102 w 108"/>
                <a:gd name="T1" fmla="*/ 60 h 60"/>
                <a:gd name="T2" fmla="*/ 6 w 108"/>
                <a:gd name="T3" fmla="*/ 60 h 60"/>
                <a:gd name="T4" fmla="*/ 0 w 108"/>
                <a:gd name="T5" fmla="*/ 54 h 60"/>
                <a:gd name="T6" fmla="*/ 54 w 108"/>
                <a:gd name="T7" fmla="*/ 0 h 60"/>
                <a:gd name="T8" fmla="*/ 108 w 108"/>
                <a:gd name="T9" fmla="*/ 54 h 60"/>
                <a:gd name="T10" fmla="*/ 102 w 108"/>
                <a:gd name="T11" fmla="*/ 60 h 60"/>
                <a:gd name="T12" fmla="*/ 13 w 108"/>
                <a:gd name="T13" fmla="*/ 48 h 60"/>
                <a:gd name="T14" fmla="*/ 96 w 108"/>
                <a:gd name="T15" fmla="*/ 48 h 60"/>
                <a:gd name="T16" fmla="*/ 54 w 108"/>
                <a:gd name="T17" fmla="*/ 12 h 60"/>
                <a:gd name="T18" fmla="*/ 13 w 108"/>
                <a:gd name="T19" fmla="*/ 4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" h="60">
                  <a:moveTo>
                    <a:pt x="102" y="60"/>
                  </a:moveTo>
                  <a:cubicBezTo>
                    <a:pt x="6" y="60"/>
                    <a:pt x="6" y="60"/>
                    <a:pt x="6" y="60"/>
                  </a:cubicBezTo>
                  <a:cubicBezTo>
                    <a:pt x="3" y="60"/>
                    <a:pt x="0" y="58"/>
                    <a:pt x="0" y="54"/>
                  </a:cubicBezTo>
                  <a:cubicBezTo>
                    <a:pt x="0" y="25"/>
                    <a:pt x="24" y="0"/>
                    <a:pt x="54" y="0"/>
                  </a:cubicBezTo>
                  <a:cubicBezTo>
                    <a:pt x="84" y="0"/>
                    <a:pt x="108" y="25"/>
                    <a:pt x="108" y="54"/>
                  </a:cubicBezTo>
                  <a:cubicBezTo>
                    <a:pt x="108" y="58"/>
                    <a:pt x="106" y="60"/>
                    <a:pt x="102" y="60"/>
                  </a:cubicBezTo>
                  <a:close/>
                  <a:moveTo>
                    <a:pt x="13" y="48"/>
                  </a:moveTo>
                  <a:cubicBezTo>
                    <a:pt x="96" y="48"/>
                    <a:pt x="96" y="48"/>
                    <a:pt x="96" y="48"/>
                  </a:cubicBezTo>
                  <a:cubicBezTo>
                    <a:pt x="93" y="28"/>
                    <a:pt x="75" y="12"/>
                    <a:pt x="54" y="12"/>
                  </a:cubicBezTo>
                  <a:cubicBezTo>
                    <a:pt x="33" y="12"/>
                    <a:pt x="16" y="28"/>
                    <a:pt x="13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89" name="Freeform 130">
              <a:extLst>
                <a:ext uri="{FF2B5EF4-FFF2-40B4-BE49-F238E27FC236}">
                  <a16:creationId xmlns:a16="http://schemas.microsoft.com/office/drawing/2014/main" id="{A4CCAC9E-9F1D-7349-BC9A-B1EF22D519BF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" y="3250"/>
              <a:ext cx="147" cy="18"/>
            </a:xfrm>
            <a:custGeom>
              <a:avLst/>
              <a:gdLst>
                <a:gd name="T0" fmla="*/ 90 w 96"/>
                <a:gd name="T1" fmla="*/ 12 h 12"/>
                <a:gd name="T2" fmla="*/ 6 w 96"/>
                <a:gd name="T3" fmla="*/ 12 h 12"/>
                <a:gd name="T4" fmla="*/ 0 w 96"/>
                <a:gd name="T5" fmla="*/ 6 h 12"/>
                <a:gd name="T6" fmla="*/ 6 w 96"/>
                <a:gd name="T7" fmla="*/ 0 h 12"/>
                <a:gd name="T8" fmla="*/ 90 w 96"/>
                <a:gd name="T9" fmla="*/ 0 h 12"/>
                <a:gd name="T10" fmla="*/ 96 w 96"/>
                <a:gd name="T11" fmla="*/ 6 h 12"/>
                <a:gd name="T12" fmla="*/ 90 w 96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12">
                  <a:moveTo>
                    <a:pt x="90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3" y="0"/>
                    <a:pt x="96" y="3"/>
                    <a:pt x="96" y="6"/>
                  </a:cubicBezTo>
                  <a:cubicBezTo>
                    <a:pt x="96" y="9"/>
                    <a:pt x="93" y="12"/>
                    <a:pt x="9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90" name="Freeform 131">
              <a:extLst>
                <a:ext uri="{FF2B5EF4-FFF2-40B4-BE49-F238E27FC236}">
                  <a16:creationId xmlns:a16="http://schemas.microsoft.com/office/drawing/2014/main" id="{747CB487-9672-EB4E-BF7A-C18B01144E9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" y="3286"/>
              <a:ext cx="147" cy="18"/>
            </a:xfrm>
            <a:custGeom>
              <a:avLst/>
              <a:gdLst>
                <a:gd name="T0" fmla="*/ 90 w 96"/>
                <a:gd name="T1" fmla="*/ 12 h 12"/>
                <a:gd name="T2" fmla="*/ 6 w 96"/>
                <a:gd name="T3" fmla="*/ 12 h 12"/>
                <a:gd name="T4" fmla="*/ 0 w 96"/>
                <a:gd name="T5" fmla="*/ 6 h 12"/>
                <a:gd name="T6" fmla="*/ 6 w 96"/>
                <a:gd name="T7" fmla="*/ 0 h 12"/>
                <a:gd name="T8" fmla="*/ 90 w 96"/>
                <a:gd name="T9" fmla="*/ 0 h 12"/>
                <a:gd name="T10" fmla="*/ 96 w 96"/>
                <a:gd name="T11" fmla="*/ 6 h 12"/>
                <a:gd name="T12" fmla="*/ 90 w 96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12">
                  <a:moveTo>
                    <a:pt x="90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3" y="0"/>
                    <a:pt x="96" y="3"/>
                    <a:pt x="96" y="6"/>
                  </a:cubicBezTo>
                  <a:cubicBezTo>
                    <a:pt x="96" y="9"/>
                    <a:pt x="93" y="12"/>
                    <a:pt x="9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  <p:sp>
          <p:nvSpPr>
            <p:cNvPr id="291" name="Freeform 132">
              <a:extLst>
                <a:ext uri="{FF2B5EF4-FFF2-40B4-BE49-F238E27FC236}">
                  <a16:creationId xmlns:a16="http://schemas.microsoft.com/office/drawing/2014/main" id="{5B3A23BE-3A97-9841-A871-547EA51CCD45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" y="3322"/>
              <a:ext cx="147" cy="17"/>
            </a:xfrm>
            <a:custGeom>
              <a:avLst/>
              <a:gdLst>
                <a:gd name="T0" fmla="*/ 90 w 96"/>
                <a:gd name="T1" fmla="*/ 12 h 12"/>
                <a:gd name="T2" fmla="*/ 6 w 96"/>
                <a:gd name="T3" fmla="*/ 12 h 12"/>
                <a:gd name="T4" fmla="*/ 0 w 96"/>
                <a:gd name="T5" fmla="*/ 6 h 12"/>
                <a:gd name="T6" fmla="*/ 6 w 96"/>
                <a:gd name="T7" fmla="*/ 0 h 12"/>
                <a:gd name="T8" fmla="*/ 90 w 96"/>
                <a:gd name="T9" fmla="*/ 0 h 12"/>
                <a:gd name="T10" fmla="*/ 96 w 96"/>
                <a:gd name="T11" fmla="*/ 6 h 12"/>
                <a:gd name="T12" fmla="*/ 90 w 96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12">
                  <a:moveTo>
                    <a:pt x="90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3" y="0"/>
                    <a:pt x="96" y="3"/>
                    <a:pt x="96" y="6"/>
                  </a:cubicBezTo>
                  <a:cubicBezTo>
                    <a:pt x="96" y="9"/>
                    <a:pt x="93" y="12"/>
                    <a:pt x="9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</a:endParaRPr>
            </a:p>
          </p:txBody>
        </p:sp>
      </p:grpSp>
      <p:grpSp>
        <p:nvGrpSpPr>
          <p:cNvPr id="292" name="Group 140">
            <a:extLst>
              <a:ext uri="{FF2B5EF4-FFF2-40B4-BE49-F238E27FC236}">
                <a16:creationId xmlns:a16="http://schemas.microsoft.com/office/drawing/2014/main" id="{AA388C1F-8ED0-A044-89DE-83D0EEEFC80D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10942164" y="1923077"/>
            <a:ext cx="513762" cy="513760"/>
            <a:chOff x="1560" y="3157"/>
            <a:chExt cx="426" cy="426"/>
          </a:xfrm>
          <a:solidFill>
            <a:schemeClr val="accent1"/>
          </a:solidFill>
        </p:grpSpPr>
        <p:sp>
          <p:nvSpPr>
            <p:cNvPr id="293" name="Freeform 141">
              <a:extLst>
                <a:ext uri="{FF2B5EF4-FFF2-40B4-BE49-F238E27FC236}">
                  <a16:creationId xmlns:a16="http://schemas.microsoft.com/office/drawing/2014/main" id="{6DC37675-C2E9-FC4D-97FC-14D1439C69D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2" y="3211"/>
              <a:ext cx="142" cy="141"/>
            </a:xfrm>
            <a:custGeom>
              <a:avLst/>
              <a:gdLst>
                <a:gd name="T0" fmla="*/ 48 w 96"/>
                <a:gd name="T1" fmla="*/ 96 h 96"/>
                <a:gd name="T2" fmla="*/ 0 w 96"/>
                <a:gd name="T3" fmla="*/ 48 h 96"/>
                <a:gd name="T4" fmla="*/ 48 w 96"/>
                <a:gd name="T5" fmla="*/ 0 h 96"/>
                <a:gd name="T6" fmla="*/ 96 w 96"/>
                <a:gd name="T7" fmla="*/ 48 h 96"/>
                <a:gd name="T8" fmla="*/ 48 w 96"/>
                <a:gd name="T9" fmla="*/ 96 h 96"/>
                <a:gd name="T10" fmla="*/ 48 w 96"/>
                <a:gd name="T11" fmla="*/ 12 h 96"/>
                <a:gd name="T12" fmla="*/ 12 w 96"/>
                <a:gd name="T13" fmla="*/ 48 h 96"/>
                <a:gd name="T14" fmla="*/ 48 w 96"/>
                <a:gd name="T15" fmla="*/ 84 h 96"/>
                <a:gd name="T16" fmla="*/ 84 w 96"/>
                <a:gd name="T17" fmla="*/ 48 h 96"/>
                <a:gd name="T18" fmla="*/ 48 w 96"/>
                <a:gd name="T19" fmla="*/ 1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" h="96">
                  <a:moveTo>
                    <a:pt x="48" y="96"/>
                  </a:moveTo>
                  <a:cubicBezTo>
                    <a:pt x="22" y="96"/>
                    <a:pt x="0" y="75"/>
                    <a:pt x="0" y="48"/>
                  </a:cubicBezTo>
                  <a:cubicBezTo>
                    <a:pt x="0" y="22"/>
                    <a:pt x="22" y="0"/>
                    <a:pt x="48" y="0"/>
                  </a:cubicBezTo>
                  <a:cubicBezTo>
                    <a:pt x="75" y="0"/>
                    <a:pt x="96" y="22"/>
                    <a:pt x="96" y="48"/>
                  </a:cubicBezTo>
                  <a:cubicBezTo>
                    <a:pt x="96" y="75"/>
                    <a:pt x="75" y="96"/>
                    <a:pt x="48" y="96"/>
                  </a:cubicBezTo>
                  <a:close/>
                  <a:moveTo>
                    <a:pt x="48" y="12"/>
                  </a:moveTo>
                  <a:cubicBezTo>
                    <a:pt x="28" y="12"/>
                    <a:pt x="12" y="29"/>
                    <a:pt x="12" y="48"/>
                  </a:cubicBezTo>
                  <a:cubicBezTo>
                    <a:pt x="12" y="68"/>
                    <a:pt x="28" y="84"/>
                    <a:pt x="48" y="84"/>
                  </a:cubicBezTo>
                  <a:cubicBezTo>
                    <a:pt x="68" y="84"/>
                    <a:pt x="84" y="68"/>
                    <a:pt x="84" y="48"/>
                  </a:cubicBezTo>
                  <a:cubicBezTo>
                    <a:pt x="84" y="29"/>
                    <a:pt x="68" y="12"/>
                    <a:pt x="48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n-lt"/>
              </a:endParaRPr>
            </a:p>
          </p:txBody>
        </p:sp>
        <p:sp>
          <p:nvSpPr>
            <p:cNvPr id="294" name="Freeform 142">
              <a:extLst>
                <a:ext uri="{FF2B5EF4-FFF2-40B4-BE49-F238E27FC236}">
                  <a16:creationId xmlns:a16="http://schemas.microsoft.com/office/drawing/2014/main" id="{4F2931D0-0ECD-044F-B8D7-5EE83E53FC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43" y="3157"/>
              <a:ext cx="262" cy="392"/>
            </a:xfrm>
            <a:custGeom>
              <a:avLst/>
              <a:gdLst>
                <a:gd name="T0" fmla="*/ 88 w 177"/>
                <a:gd name="T1" fmla="*/ 265 h 265"/>
                <a:gd name="T2" fmla="*/ 88 w 177"/>
                <a:gd name="T3" fmla="*/ 265 h 265"/>
                <a:gd name="T4" fmla="*/ 83 w 177"/>
                <a:gd name="T5" fmla="*/ 262 h 265"/>
                <a:gd name="T6" fmla="*/ 0 w 177"/>
                <a:gd name="T7" fmla="*/ 89 h 265"/>
                <a:gd name="T8" fmla="*/ 88 w 177"/>
                <a:gd name="T9" fmla="*/ 0 h 265"/>
                <a:gd name="T10" fmla="*/ 177 w 177"/>
                <a:gd name="T11" fmla="*/ 89 h 265"/>
                <a:gd name="T12" fmla="*/ 93 w 177"/>
                <a:gd name="T13" fmla="*/ 262 h 265"/>
                <a:gd name="T14" fmla="*/ 88 w 177"/>
                <a:gd name="T15" fmla="*/ 265 h 265"/>
                <a:gd name="T16" fmla="*/ 88 w 177"/>
                <a:gd name="T17" fmla="*/ 12 h 265"/>
                <a:gd name="T18" fmla="*/ 12 w 177"/>
                <a:gd name="T19" fmla="*/ 89 h 265"/>
                <a:gd name="T20" fmla="*/ 88 w 177"/>
                <a:gd name="T21" fmla="*/ 248 h 265"/>
                <a:gd name="T22" fmla="*/ 165 w 177"/>
                <a:gd name="T23" fmla="*/ 89 h 265"/>
                <a:gd name="T24" fmla="*/ 88 w 177"/>
                <a:gd name="T25" fmla="*/ 12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7" h="265">
                  <a:moveTo>
                    <a:pt x="88" y="265"/>
                  </a:moveTo>
                  <a:cubicBezTo>
                    <a:pt x="88" y="265"/>
                    <a:pt x="88" y="265"/>
                    <a:pt x="88" y="265"/>
                  </a:cubicBezTo>
                  <a:cubicBezTo>
                    <a:pt x="86" y="265"/>
                    <a:pt x="84" y="264"/>
                    <a:pt x="83" y="262"/>
                  </a:cubicBezTo>
                  <a:cubicBezTo>
                    <a:pt x="80" y="257"/>
                    <a:pt x="0" y="135"/>
                    <a:pt x="0" y="89"/>
                  </a:cubicBezTo>
                  <a:cubicBezTo>
                    <a:pt x="0" y="40"/>
                    <a:pt x="40" y="0"/>
                    <a:pt x="88" y="0"/>
                  </a:cubicBezTo>
                  <a:cubicBezTo>
                    <a:pt x="137" y="0"/>
                    <a:pt x="177" y="40"/>
                    <a:pt x="177" y="89"/>
                  </a:cubicBezTo>
                  <a:cubicBezTo>
                    <a:pt x="177" y="135"/>
                    <a:pt x="97" y="257"/>
                    <a:pt x="93" y="262"/>
                  </a:cubicBezTo>
                  <a:cubicBezTo>
                    <a:pt x="92" y="264"/>
                    <a:pt x="90" y="265"/>
                    <a:pt x="88" y="265"/>
                  </a:cubicBezTo>
                  <a:close/>
                  <a:moveTo>
                    <a:pt x="88" y="12"/>
                  </a:moveTo>
                  <a:cubicBezTo>
                    <a:pt x="46" y="12"/>
                    <a:pt x="12" y="47"/>
                    <a:pt x="12" y="89"/>
                  </a:cubicBezTo>
                  <a:cubicBezTo>
                    <a:pt x="12" y="126"/>
                    <a:pt x="71" y="220"/>
                    <a:pt x="88" y="248"/>
                  </a:cubicBezTo>
                  <a:cubicBezTo>
                    <a:pt x="106" y="220"/>
                    <a:pt x="165" y="126"/>
                    <a:pt x="165" y="89"/>
                  </a:cubicBezTo>
                  <a:cubicBezTo>
                    <a:pt x="165" y="47"/>
                    <a:pt x="130" y="12"/>
                    <a:pt x="88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n-lt"/>
              </a:endParaRPr>
            </a:p>
          </p:txBody>
        </p:sp>
        <p:sp>
          <p:nvSpPr>
            <p:cNvPr id="295" name="Freeform 143">
              <a:extLst>
                <a:ext uri="{FF2B5EF4-FFF2-40B4-BE49-F238E27FC236}">
                  <a16:creationId xmlns:a16="http://schemas.microsoft.com/office/drawing/2014/main" id="{2A0F5EEC-4050-F048-8AF4-786AD6520B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60" y="3499"/>
              <a:ext cx="426" cy="84"/>
            </a:xfrm>
            <a:custGeom>
              <a:avLst/>
              <a:gdLst>
                <a:gd name="T0" fmla="*/ 144 w 288"/>
                <a:gd name="T1" fmla="*/ 57 h 57"/>
                <a:gd name="T2" fmla="*/ 0 w 288"/>
                <a:gd name="T3" fmla="*/ 27 h 57"/>
                <a:gd name="T4" fmla="*/ 83 w 288"/>
                <a:gd name="T5" fmla="*/ 0 h 57"/>
                <a:gd name="T6" fmla="*/ 90 w 288"/>
                <a:gd name="T7" fmla="*/ 5 h 57"/>
                <a:gd name="T8" fmla="*/ 84 w 288"/>
                <a:gd name="T9" fmla="*/ 12 h 57"/>
                <a:gd name="T10" fmla="*/ 13 w 288"/>
                <a:gd name="T11" fmla="*/ 27 h 57"/>
                <a:gd name="T12" fmla="*/ 144 w 288"/>
                <a:gd name="T13" fmla="*/ 45 h 57"/>
                <a:gd name="T14" fmla="*/ 276 w 288"/>
                <a:gd name="T15" fmla="*/ 27 h 57"/>
                <a:gd name="T16" fmla="*/ 204 w 288"/>
                <a:gd name="T17" fmla="*/ 12 h 57"/>
                <a:gd name="T18" fmla="*/ 198 w 288"/>
                <a:gd name="T19" fmla="*/ 5 h 57"/>
                <a:gd name="T20" fmla="*/ 205 w 288"/>
                <a:gd name="T21" fmla="*/ 0 h 57"/>
                <a:gd name="T22" fmla="*/ 288 w 288"/>
                <a:gd name="T23" fmla="*/ 27 h 57"/>
                <a:gd name="T24" fmla="*/ 144 w 288"/>
                <a:gd name="T25" fmla="*/ 57 h 57"/>
                <a:gd name="T26" fmla="*/ 276 w 288"/>
                <a:gd name="T27" fmla="*/ 28 h 57"/>
                <a:gd name="T28" fmla="*/ 276 w 288"/>
                <a:gd name="T29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8" h="57">
                  <a:moveTo>
                    <a:pt x="144" y="57"/>
                  </a:moveTo>
                  <a:cubicBezTo>
                    <a:pt x="130" y="57"/>
                    <a:pt x="0" y="57"/>
                    <a:pt x="0" y="27"/>
                  </a:cubicBezTo>
                  <a:cubicBezTo>
                    <a:pt x="0" y="14"/>
                    <a:pt x="28" y="5"/>
                    <a:pt x="83" y="0"/>
                  </a:cubicBezTo>
                  <a:cubicBezTo>
                    <a:pt x="87" y="0"/>
                    <a:pt x="89" y="2"/>
                    <a:pt x="90" y="5"/>
                  </a:cubicBezTo>
                  <a:cubicBezTo>
                    <a:pt x="90" y="9"/>
                    <a:pt x="88" y="12"/>
                    <a:pt x="84" y="12"/>
                  </a:cubicBezTo>
                  <a:cubicBezTo>
                    <a:pt x="33" y="16"/>
                    <a:pt x="16" y="24"/>
                    <a:pt x="13" y="27"/>
                  </a:cubicBezTo>
                  <a:cubicBezTo>
                    <a:pt x="18" y="34"/>
                    <a:pt x="65" y="45"/>
                    <a:pt x="144" y="45"/>
                  </a:cubicBezTo>
                  <a:cubicBezTo>
                    <a:pt x="223" y="45"/>
                    <a:pt x="270" y="34"/>
                    <a:pt x="276" y="27"/>
                  </a:cubicBezTo>
                  <a:cubicBezTo>
                    <a:pt x="273" y="24"/>
                    <a:pt x="255" y="16"/>
                    <a:pt x="204" y="12"/>
                  </a:cubicBezTo>
                  <a:cubicBezTo>
                    <a:pt x="200" y="12"/>
                    <a:pt x="198" y="9"/>
                    <a:pt x="198" y="5"/>
                  </a:cubicBezTo>
                  <a:cubicBezTo>
                    <a:pt x="199" y="2"/>
                    <a:pt x="201" y="0"/>
                    <a:pt x="205" y="0"/>
                  </a:cubicBezTo>
                  <a:cubicBezTo>
                    <a:pt x="260" y="5"/>
                    <a:pt x="288" y="14"/>
                    <a:pt x="288" y="27"/>
                  </a:cubicBezTo>
                  <a:cubicBezTo>
                    <a:pt x="288" y="57"/>
                    <a:pt x="159" y="57"/>
                    <a:pt x="144" y="57"/>
                  </a:cubicBezTo>
                  <a:close/>
                  <a:moveTo>
                    <a:pt x="276" y="28"/>
                  </a:moveTo>
                  <a:cubicBezTo>
                    <a:pt x="276" y="28"/>
                    <a:pt x="276" y="28"/>
                    <a:pt x="27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n-lt"/>
              </a:endParaRPr>
            </a:p>
          </p:txBody>
        </p:sp>
      </p:grpSp>
      <p:grpSp>
        <p:nvGrpSpPr>
          <p:cNvPr id="296" name="Group 265">
            <a:extLst>
              <a:ext uri="{FF2B5EF4-FFF2-40B4-BE49-F238E27FC236}">
                <a16:creationId xmlns:a16="http://schemas.microsoft.com/office/drawing/2014/main" id="{DB574722-631E-164E-AF27-0911A2FEC321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9686502" y="1940477"/>
            <a:ext cx="477838" cy="478960"/>
            <a:chOff x="4480" y="2998"/>
            <a:chExt cx="426" cy="427"/>
          </a:xfrm>
          <a:solidFill>
            <a:schemeClr val="accent1"/>
          </a:solidFill>
        </p:grpSpPr>
        <p:sp>
          <p:nvSpPr>
            <p:cNvPr id="297" name="Freeform 266">
              <a:extLst>
                <a:ext uri="{FF2B5EF4-FFF2-40B4-BE49-F238E27FC236}">
                  <a16:creationId xmlns:a16="http://schemas.microsoft.com/office/drawing/2014/main" id="{B9360F8F-35A5-2948-A337-3FA5820849C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80" y="2998"/>
              <a:ext cx="426" cy="427"/>
            </a:xfrm>
            <a:custGeom>
              <a:avLst/>
              <a:gdLst>
                <a:gd name="T0" fmla="*/ 144 w 288"/>
                <a:gd name="T1" fmla="*/ 288 h 288"/>
                <a:gd name="T2" fmla="*/ 0 w 288"/>
                <a:gd name="T3" fmla="*/ 141 h 288"/>
                <a:gd name="T4" fmla="*/ 138 w 288"/>
                <a:gd name="T5" fmla="*/ 0 h 288"/>
                <a:gd name="T6" fmla="*/ 144 w 288"/>
                <a:gd name="T7" fmla="*/ 0 h 288"/>
                <a:gd name="T8" fmla="*/ 288 w 288"/>
                <a:gd name="T9" fmla="*/ 143 h 288"/>
                <a:gd name="T10" fmla="*/ 144 w 288"/>
                <a:gd name="T11" fmla="*/ 288 h 288"/>
                <a:gd name="T12" fmla="*/ 144 w 288"/>
                <a:gd name="T13" fmla="*/ 12 h 288"/>
                <a:gd name="T14" fmla="*/ 139 w 288"/>
                <a:gd name="T15" fmla="*/ 12 h 288"/>
                <a:gd name="T16" fmla="*/ 12 w 288"/>
                <a:gd name="T17" fmla="*/ 141 h 288"/>
                <a:gd name="T18" fmla="*/ 144 w 288"/>
                <a:gd name="T19" fmla="*/ 276 h 288"/>
                <a:gd name="T20" fmla="*/ 276 w 288"/>
                <a:gd name="T21" fmla="*/ 143 h 288"/>
                <a:gd name="T22" fmla="*/ 144 w 288"/>
                <a:gd name="T23" fmla="*/ 1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8" h="288">
                  <a:moveTo>
                    <a:pt x="144" y="288"/>
                  </a:moveTo>
                  <a:cubicBezTo>
                    <a:pt x="65" y="288"/>
                    <a:pt x="0" y="222"/>
                    <a:pt x="0" y="141"/>
                  </a:cubicBezTo>
                  <a:cubicBezTo>
                    <a:pt x="0" y="64"/>
                    <a:pt x="60" y="3"/>
                    <a:pt x="138" y="0"/>
                  </a:cubicBezTo>
                  <a:cubicBezTo>
                    <a:pt x="140" y="0"/>
                    <a:pt x="142" y="0"/>
                    <a:pt x="144" y="0"/>
                  </a:cubicBezTo>
                  <a:cubicBezTo>
                    <a:pt x="224" y="0"/>
                    <a:pt x="288" y="64"/>
                    <a:pt x="288" y="143"/>
                  </a:cubicBezTo>
                  <a:cubicBezTo>
                    <a:pt x="288" y="223"/>
                    <a:pt x="224" y="288"/>
                    <a:pt x="144" y="288"/>
                  </a:cubicBezTo>
                  <a:close/>
                  <a:moveTo>
                    <a:pt x="144" y="12"/>
                  </a:moveTo>
                  <a:cubicBezTo>
                    <a:pt x="143" y="12"/>
                    <a:pt x="141" y="12"/>
                    <a:pt x="139" y="12"/>
                  </a:cubicBezTo>
                  <a:cubicBezTo>
                    <a:pt x="67" y="15"/>
                    <a:pt x="12" y="70"/>
                    <a:pt x="12" y="141"/>
                  </a:cubicBezTo>
                  <a:cubicBezTo>
                    <a:pt x="12" y="215"/>
                    <a:pt x="71" y="276"/>
                    <a:pt x="144" y="276"/>
                  </a:cubicBezTo>
                  <a:cubicBezTo>
                    <a:pt x="217" y="276"/>
                    <a:pt x="276" y="216"/>
                    <a:pt x="276" y="143"/>
                  </a:cubicBezTo>
                  <a:cubicBezTo>
                    <a:pt x="276" y="71"/>
                    <a:pt x="217" y="12"/>
                    <a:pt x="14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n-lt"/>
              </a:endParaRPr>
            </a:p>
          </p:txBody>
        </p:sp>
        <p:sp>
          <p:nvSpPr>
            <p:cNvPr id="298" name="Freeform 267">
              <a:extLst>
                <a:ext uri="{FF2B5EF4-FFF2-40B4-BE49-F238E27FC236}">
                  <a16:creationId xmlns:a16="http://schemas.microsoft.com/office/drawing/2014/main" id="{D12E7AA0-6D6F-1C44-A651-D3A086359C5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9" y="3001"/>
              <a:ext cx="123" cy="419"/>
            </a:xfrm>
            <a:custGeom>
              <a:avLst/>
              <a:gdLst>
                <a:gd name="T0" fmla="*/ 74 w 83"/>
                <a:gd name="T1" fmla="*/ 283 h 283"/>
                <a:gd name="T2" fmla="*/ 74 w 83"/>
                <a:gd name="T3" fmla="*/ 0 h 283"/>
                <a:gd name="T4" fmla="*/ 83 w 83"/>
                <a:gd name="T5" fmla="*/ 8 h 283"/>
                <a:gd name="T6" fmla="*/ 83 w 83"/>
                <a:gd name="T7" fmla="*/ 276 h 283"/>
                <a:gd name="T8" fmla="*/ 74 w 83"/>
                <a:gd name="T9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283">
                  <a:moveTo>
                    <a:pt x="74" y="283"/>
                  </a:moveTo>
                  <a:cubicBezTo>
                    <a:pt x="0" y="186"/>
                    <a:pt x="1" y="80"/>
                    <a:pt x="74" y="0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13" y="84"/>
                    <a:pt x="13" y="182"/>
                    <a:pt x="83" y="276"/>
                  </a:cubicBezTo>
                  <a:lnTo>
                    <a:pt x="74" y="2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n-lt"/>
              </a:endParaRPr>
            </a:p>
          </p:txBody>
        </p:sp>
        <p:sp>
          <p:nvSpPr>
            <p:cNvPr id="299" name="Freeform 268">
              <a:extLst>
                <a:ext uri="{FF2B5EF4-FFF2-40B4-BE49-F238E27FC236}">
                  <a16:creationId xmlns:a16="http://schemas.microsoft.com/office/drawing/2014/main" id="{106A933E-5559-2E41-A345-731A2E0F8E12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6" y="3001"/>
              <a:ext cx="123" cy="419"/>
            </a:xfrm>
            <a:custGeom>
              <a:avLst/>
              <a:gdLst>
                <a:gd name="T0" fmla="*/ 9 w 83"/>
                <a:gd name="T1" fmla="*/ 283 h 283"/>
                <a:gd name="T2" fmla="*/ 0 w 83"/>
                <a:gd name="T3" fmla="*/ 276 h 283"/>
                <a:gd name="T4" fmla="*/ 0 w 83"/>
                <a:gd name="T5" fmla="*/ 8 h 283"/>
                <a:gd name="T6" fmla="*/ 9 w 83"/>
                <a:gd name="T7" fmla="*/ 0 h 283"/>
                <a:gd name="T8" fmla="*/ 9 w 83"/>
                <a:gd name="T9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283">
                  <a:moveTo>
                    <a:pt x="9" y="283"/>
                  </a:moveTo>
                  <a:cubicBezTo>
                    <a:pt x="0" y="276"/>
                    <a:pt x="0" y="276"/>
                    <a:pt x="0" y="276"/>
                  </a:cubicBezTo>
                  <a:cubicBezTo>
                    <a:pt x="70" y="182"/>
                    <a:pt x="70" y="84"/>
                    <a:pt x="0" y="8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2" y="80"/>
                    <a:pt x="83" y="186"/>
                    <a:pt x="9" y="2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n-lt"/>
              </a:endParaRPr>
            </a:p>
          </p:txBody>
        </p:sp>
        <p:sp>
          <p:nvSpPr>
            <p:cNvPr id="300" name="Rectangle 269">
              <a:extLst>
                <a:ext uri="{FF2B5EF4-FFF2-40B4-BE49-F238E27FC236}">
                  <a16:creationId xmlns:a16="http://schemas.microsoft.com/office/drawing/2014/main" id="{9C2B5A47-940D-EA48-BAA9-4D26EB1A3E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6" y="3300"/>
              <a:ext cx="356" cy="1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n-lt"/>
              </a:endParaRPr>
            </a:p>
          </p:txBody>
        </p:sp>
        <p:sp>
          <p:nvSpPr>
            <p:cNvPr id="301" name="Rectangle 270">
              <a:extLst>
                <a:ext uri="{FF2B5EF4-FFF2-40B4-BE49-F238E27FC236}">
                  <a16:creationId xmlns:a16="http://schemas.microsoft.com/office/drawing/2014/main" id="{C426CD1A-3E99-F54E-9271-6DE70CA75D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23" y="3087"/>
              <a:ext cx="339" cy="1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n-lt"/>
              </a:endParaRPr>
            </a:p>
          </p:txBody>
        </p:sp>
        <p:sp>
          <p:nvSpPr>
            <p:cNvPr id="302" name="Rectangle 271">
              <a:extLst>
                <a:ext uri="{FF2B5EF4-FFF2-40B4-BE49-F238E27FC236}">
                  <a16:creationId xmlns:a16="http://schemas.microsoft.com/office/drawing/2014/main" id="{B3811124-B17C-D94B-8AD1-A4CCDE5EA5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89" y="3194"/>
              <a:ext cx="408" cy="1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n-lt"/>
              </a:endParaRPr>
            </a:p>
          </p:txBody>
        </p:sp>
      </p:grpSp>
      <p:grpSp>
        <p:nvGrpSpPr>
          <p:cNvPr id="303" name="Group 92">
            <a:extLst>
              <a:ext uri="{FF2B5EF4-FFF2-40B4-BE49-F238E27FC236}">
                <a16:creationId xmlns:a16="http://schemas.microsoft.com/office/drawing/2014/main" id="{31B23D09-8735-2E48-9CB2-8770D647F10C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4560155" y="5528336"/>
            <a:ext cx="578644" cy="412766"/>
            <a:chOff x="341" y="1769"/>
            <a:chExt cx="450" cy="321"/>
          </a:xfrm>
          <a:solidFill>
            <a:schemeClr val="accent1"/>
          </a:solidFill>
        </p:grpSpPr>
        <p:sp>
          <p:nvSpPr>
            <p:cNvPr id="304" name="Freeform 93">
              <a:extLst>
                <a:ext uri="{FF2B5EF4-FFF2-40B4-BE49-F238E27FC236}">
                  <a16:creationId xmlns:a16="http://schemas.microsoft.com/office/drawing/2014/main" id="{D6BFE993-EF88-464D-8FCD-289EC0330F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7" y="1923"/>
              <a:ext cx="101" cy="167"/>
            </a:xfrm>
            <a:custGeom>
              <a:avLst/>
              <a:gdLst>
                <a:gd name="T0" fmla="*/ 68 w 68"/>
                <a:gd name="T1" fmla="*/ 14 h 113"/>
                <a:gd name="T2" fmla="*/ 54 w 68"/>
                <a:gd name="T3" fmla="*/ 0 h 113"/>
                <a:gd name="T4" fmla="*/ 13 w 68"/>
                <a:gd name="T5" fmla="*/ 0 h 113"/>
                <a:gd name="T6" fmla="*/ 0 w 68"/>
                <a:gd name="T7" fmla="*/ 14 h 113"/>
                <a:gd name="T8" fmla="*/ 0 w 68"/>
                <a:gd name="T9" fmla="*/ 100 h 113"/>
                <a:gd name="T10" fmla="*/ 13 w 68"/>
                <a:gd name="T11" fmla="*/ 113 h 113"/>
                <a:gd name="T12" fmla="*/ 54 w 68"/>
                <a:gd name="T13" fmla="*/ 113 h 113"/>
                <a:gd name="T14" fmla="*/ 68 w 68"/>
                <a:gd name="T15" fmla="*/ 100 h 113"/>
                <a:gd name="T16" fmla="*/ 68 w 68"/>
                <a:gd name="T17" fmla="*/ 14 h 113"/>
                <a:gd name="T18" fmla="*/ 58 w 68"/>
                <a:gd name="T19" fmla="*/ 100 h 113"/>
                <a:gd name="T20" fmla="*/ 54 w 68"/>
                <a:gd name="T21" fmla="*/ 104 h 113"/>
                <a:gd name="T22" fmla="*/ 13 w 68"/>
                <a:gd name="T23" fmla="*/ 104 h 113"/>
                <a:gd name="T24" fmla="*/ 9 w 68"/>
                <a:gd name="T25" fmla="*/ 100 h 113"/>
                <a:gd name="T26" fmla="*/ 9 w 68"/>
                <a:gd name="T27" fmla="*/ 90 h 113"/>
                <a:gd name="T28" fmla="*/ 58 w 68"/>
                <a:gd name="T29" fmla="*/ 90 h 113"/>
                <a:gd name="T30" fmla="*/ 58 w 68"/>
                <a:gd name="T31" fmla="*/ 100 h 113"/>
                <a:gd name="T32" fmla="*/ 58 w 68"/>
                <a:gd name="T33" fmla="*/ 81 h 113"/>
                <a:gd name="T34" fmla="*/ 9 w 68"/>
                <a:gd name="T35" fmla="*/ 81 h 113"/>
                <a:gd name="T36" fmla="*/ 9 w 68"/>
                <a:gd name="T37" fmla="*/ 31 h 113"/>
                <a:gd name="T38" fmla="*/ 58 w 68"/>
                <a:gd name="T39" fmla="*/ 31 h 113"/>
                <a:gd name="T40" fmla="*/ 58 w 68"/>
                <a:gd name="T41" fmla="*/ 81 h 113"/>
                <a:gd name="T42" fmla="*/ 58 w 68"/>
                <a:gd name="T43" fmla="*/ 22 h 113"/>
                <a:gd name="T44" fmla="*/ 9 w 68"/>
                <a:gd name="T45" fmla="*/ 22 h 113"/>
                <a:gd name="T46" fmla="*/ 9 w 68"/>
                <a:gd name="T47" fmla="*/ 14 h 113"/>
                <a:gd name="T48" fmla="*/ 13 w 68"/>
                <a:gd name="T49" fmla="*/ 9 h 113"/>
                <a:gd name="T50" fmla="*/ 54 w 68"/>
                <a:gd name="T51" fmla="*/ 9 h 113"/>
                <a:gd name="T52" fmla="*/ 58 w 68"/>
                <a:gd name="T53" fmla="*/ 14 h 113"/>
                <a:gd name="T54" fmla="*/ 58 w 68"/>
                <a:gd name="T55" fmla="*/ 2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8" h="113">
                  <a:moveTo>
                    <a:pt x="68" y="14"/>
                  </a:moveTo>
                  <a:cubicBezTo>
                    <a:pt x="68" y="6"/>
                    <a:pt x="62" y="0"/>
                    <a:pt x="5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7"/>
                    <a:pt x="6" y="113"/>
                    <a:pt x="13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62" y="113"/>
                    <a:pt x="68" y="107"/>
                    <a:pt x="68" y="100"/>
                  </a:cubicBezTo>
                  <a:lnTo>
                    <a:pt x="68" y="14"/>
                  </a:lnTo>
                  <a:close/>
                  <a:moveTo>
                    <a:pt x="58" y="100"/>
                  </a:moveTo>
                  <a:cubicBezTo>
                    <a:pt x="58" y="102"/>
                    <a:pt x="56" y="104"/>
                    <a:pt x="54" y="104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1" y="104"/>
                    <a:pt x="9" y="102"/>
                    <a:pt x="9" y="100"/>
                  </a:cubicBezTo>
                  <a:cubicBezTo>
                    <a:pt x="9" y="90"/>
                    <a:pt x="9" y="90"/>
                    <a:pt x="9" y="90"/>
                  </a:cubicBezTo>
                  <a:cubicBezTo>
                    <a:pt x="58" y="90"/>
                    <a:pt x="58" y="90"/>
                    <a:pt x="58" y="90"/>
                  </a:cubicBezTo>
                  <a:lnTo>
                    <a:pt x="58" y="100"/>
                  </a:lnTo>
                  <a:close/>
                  <a:moveTo>
                    <a:pt x="58" y="81"/>
                  </a:moveTo>
                  <a:cubicBezTo>
                    <a:pt x="9" y="81"/>
                    <a:pt x="9" y="81"/>
                    <a:pt x="9" y="8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58" y="31"/>
                    <a:pt x="58" y="31"/>
                    <a:pt x="58" y="31"/>
                  </a:cubicBezTo>
                  <a:lnTo>
                    <a:pt x="58" y="81"/>
                  </a:lnTo>
                  <a:close/>
                  <a:moveTo>
                    <a:pt x="58" y="22"/>
                  </a:moveTo>
                  <a:cubicBezTo>
                    <a:pt x="9" y="22"/>
                    <a:pt x="9" y="22"/>
                    <a:pt x="9" y="22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1"/>
                    <a:pt x="11" y="9"/>
                    <a:pt x="13" y="9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6" y="9"/>
                    <a:pt x="58" y="11"/>
                    <a:pt x="58" y="14"/>
                  </a:cubicBezTo>
                  <a:lnTo>
                    <a:pt x="58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j-lt"/>
              </a:endParaRPr>
            </a:p>
          </p:txBody>
        </p:sp>
        <p:sp>
          <p:nvSpPr>
            <p:cNvPr id="305" name="Freeform 94">
              <a:extLst>
                <a:ext uri="{FF2B5EF4-FFF2-40B4-BE49-F238E27FC236}">
                  <a16:creationId xmlns:a16="http://schemas.microsoft.com/office/drawing/2014/main" id="{37409101-31C8-E04F-8744-C456BF4053A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" y="1806"/>
              <a:ext cx="321" cy="194"/>
            </a:xfrm>
            <a:custGeom>
              <a:avLst/>
              <a:gdLst>
                <a:gd name="T0" fmla="*/ 217 w 217"/>
                <a:gd name="T1" fmla="*/ 5 h 131"/>
                <a:gd name="T2" fmla="*/ 212 w 217"/>
                <a:gd name="T3" fmla="*/ 0 h 131"/>
                <a:gd name="T4" fmla="*/ 5 w 217"/>
                <a:gd name="T5" fmla="*/ 0 h 131"/>
                <a:gd name="T6" fmla="*/ 0 w 217"/>
                <a:gd name="T7" fmla="*/ 5 h 131"/>
                <a:gd name="T8" fmla="*/ 0 w 217"/>
                <a:gd name="T9" fmla="*/ 29 h 131"/>
                <a:gd name="T10" fmla="*/ 10 w 217"/>
                <a:gd name="T11" fmla="*/ 29 h 131"/>
                <a:gd name="T12" fmla="*/ 10 w 217"/>
                <a:gd name="T13" fmla="*/ 10 h 131"/>
                <a:gd name="T14" fmla="*/ 207 w 217"/>
                <a:gd name="T15" fmla="*/ 10 h 131"/>
                <a:gd name="T16" fmla="*/ 207 w 217"/>
                <a:gd name="T17" fmla="*/ 121 h 131"/>
                <a:gd name="T18" fmla="*/ 97 w 217"/>
                <a:gd name="T19" fmla="*/ 121 h 131"/>
                <a:gd name="T20" fmla="*/ 97 w 217"/>
                <a:gd name="T21" fmla="*/ 131 h 131"/>
                <a:gd name="T22" fmla="*/ 212 w 217"/>
                <a:gd name="T23" fmla="*/ 131 h 131"/>
                <a:gd name="T24" fmla="*/ 217 w 217"/>
                <a:gd name="T25" fmla="*/ 126 h 131"/>
                <a:gd name="T26" fmla="*/ 217 w 217"/>
                <a:gd name="T27" fmla="*/ 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7" h="131">
                  <a:moveTo>
                    <a:pt x="217" y="5"/>
                  </a:moveTo>
                  <a:cubicBezTo>
                    <a:pt x="217" y="2"/>
                    <a:pt x="215" y="0"/>
                    <a:pt x="21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207" y="10"/>
                    <a:pt x="207" y="10"/>
                    <a:pt x="207" y="10"/>
                  </a:cubicBezTo>
                  <a:cubicBezTo>
                    <a:pt x="207" y="121"/>
                    <a:pt x="207" y="121"/>
                    <a:pt x="207" y="121"/>
                  </a:cubicBezTo>
                  <a:cubicBezTo>
                    <a:pt x="97" y="121"/>
                    <a:pt x="97" y="121"/>
                    <a:pt x="97" y="121"/>
                  </a:cubicBezTo>
                  <a:cubicBezTo>
                    <a:pt x="97" y="131"/>
                    <a:pt x="97" y="131"/>
                    <a:pt x="97" y="131"/>
                  </a:cubicBezTo>
                  <a:cubicBezTo>
                    <a:pt x="212" y="131"/>
                    <a:pt x="212" y="131"/>
                    <a:pt x="212" y="131"/>
                  </a:cubicBezTo>
                  <a:cubicBezTo>
                    <a:pt x="215" y="131"/>
                    <a:pt x="217" y="129"/>
                    <a:pt x="217" y="126"/>
                  </a:cubicBezTo>
                  <a:lnTo>
                    <a:pt x="217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j-lt"/>
              </a:endParaRPr>
            </a:p>
          </p:txBody>
        </p:sp>
        <p:sp>
          <p:nvSpPr>
            <p:cNvPr id="306" name="Freeform 95">
              <a:extLst>
                <a:ext uri="{FF2B5EF4-FFF2-40B4-BE49-F238E27FC236}">
                  <a16:creationId xmlns:a16="http://schemas.microsoft.com/office/drawing/2014/main" id="{844F5876-66F7-7740-8476-CDBA4D0E8A4C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" y="1769"/>
              <a:ext cx="409" cy="321"/>
            </a:xfrm>
            <a:custGeom>
              <a:avLst/>
              <a:gdLst>
                <a:gd name="T0" fmla="*/ 272 w 277"/>
                <a:gd name="T1" fmla="*/ 171 h 217"/>
                <a:gd name="T2" fmla="*/ 265 w 277"/>
                <a:gd name="T3" fmla="*/ 171 h 217"/>
                <a:gd name="T4" fmla="*/ 265 w 277"/>
                <a:gd name="T5" fmla="*/ 24 h 217"/>
                <a:gd name="T6" fmla="*/ 242 w 277"/>
                <a:gd name="T7" fmla="*/ 0 h 217"/>
                <a:gd name="T8" fmla="*/ 23 w 277"/>
                <a:gd name="T9" fmla="*/ 0 h 217"/>
                <a:gd name="T10" fmla="*/ 0 w 277"/>
                <a:gd name="T11" fmla="*/ 24 h 217"/>
                <a:gd name="T12" fmla="*/ 0 w 277"/>
                <a:gd name="T13" fmla="*/ 54 h 217"/>
                <a:gd name="T14" fmla="*/ 10 w 277"/>
                <a:gd name="T15" fmla="*/ 54 h 217"/>
                <a:gd name="T16" fmla="*/ 10 w 277"/>
                <a:gd name="T17" fmla="*/ 24 h 217"/>
                <a:gd name="T18" fmla="*/ 23 w 277"/>
                <a:gd name="T19" fmla="*/ 10 h 217"/>
                <a:gd name="T20" fmla="*/ 242 w 277"/>
                <a:gd name="T21" fmla="*/ 10 h 217"/>
                <a:gd name="T22" fmla="*/ 255 w 277"/>
                <a:gd name="T23" fmla="*/ 24 h 217"/>
                <a:gd name="T24" fmla="*/ 255 w 277"/>
                <a:gd name="T25" fmla="*/ 171 h 217"/>
                <a:gd name="T26" fmla="*/ 163 w 277"/>
                <a:gd name="T27" fmla="*/ 171 h 217"/>
                <a:gd name="T28" fmla="*/ 158 w 277"/>
                <a:gd name="T29" fmla="*/ 176 h 217"/>
                <a:gd name="T30" fmla="*/ 158 w 277"/>
                <a:gd name="T31" fmla="*/ 183 h 217"/>
                <a:gd name="T32" fmla="*/ 121 w 277"/>
                <a:gd name="T33" fmla="*/ 183 h 217"/>
                <a:gd name="T34" fmla="*/ 121 w 277"/>
                <a:gd name="T35" fmla="*/ 193 h 217"/>
                <a:gd name="T36" fmla="*/ 163 w 277"/>
                <a:gd name="T37" fmla="*/ 193 h 217"/>
                <a:gd name="T38" fmla="*/ 168 w 277"/>
                <a:gd name="T39" fmla="*/ 188 h 217"/>
                <a:gd name="T40" fmla="*/ 168 w 277"/>
                <a:gd name="T41" fmla="*/ 181 h 217"/>
                <a:gd name="T42" fmla="*/ 267 w 277"/>
                <a:gd name="T43" fmla="*/ 181 h 217"/>
                <a:gd name="T44" fmla="*/ 267 w 277"/>
                <a:gd name="T45" fmla="*/ 200 h 217"/>
                <a:gd name="T46" fmla="*/ 260 w 277"/>
                <a:gd name="T47" fmla="*/ 207 h 217"/>
                <a:gd name="T48" fmla="*/ 121 w 277"/>
                <a:gd name="T49" fmla="*/ 207 h 217"/>
                <a:gd name="T50" fmla="*/ 121 w 277"/>
                <a:gd name="T51" fmla="*/ 208 h 217"/>
                <a:gd name="T52" fmla="*/ 117 w 277"/>
                <a:gd name="T53" fmla="*/ 216 h 217"/>
                <a:gd name="T54" fmla="*/ 116 w 277"/>
                <a:gd name="T55" fmla="*/ 217 h 217"/>
                <a:gd name="T56" fmla="*/ 260 w 277"/>
                <a:gd name="T57" fmla="*/ 217 h 217"/>
                <a:gd name="T58" fmla="*/ 277 w 277"/>
                <a:gd name="T59" fmla="*/ 200 h 217"/>
                <a:gd name="T60" fmla="*/ 277 w 277"/>
                <a:gd name="T61" fmla="*/ 176 h 217"/>
                <a:gd name="T62" fmla="*/ 272 w 277"/>
                <a:gd name="T63" fmla="*/ 171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7" h="217">
                  <a:moveTo>
                    <a:pt x="272" y="171"/>
                  </a:moveTo>
                  <a:cubicBezTo>
                    <a:pt x="265" y="171"/>
                    <a:pt x="265" y="171"/>
                    <a:pt x="265" y="171"/>
                  </a:cubicBezTo>
                  <a:cubicBezTo>
                    <a:pt x="265" y="24"/>
                    <a:pt x="265" y="24"/>
                    <a:pt x="265" y="24"/>
                  </a:cubicBezTo>
                  <a:cubicBezTo>
                    <a:pt x="265" y="11"/>
                    <a:pt x="255" y="0"/>
                    <a:pt x="242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16"/>
                    <a:pt x="16" y="10"/>
                    <a:pt x="23" y="10"/>
                  </a:cubicBezTo>
                  <a:cubicBezTo>
                    <a:pt x="242" y="10"/>
                    <a:pt x="242" y="10"/>
                    <a:pt x="242" y="10"/>
                  </a:cubicBezTo>
                  <a:cubicBezTo>
                    <a:pt x="249" y="10"/>
                    <a:pt x="255" y="16"/>
                    <a:pt x="255" y="24"/>
                  </a:cubicBezTo>
                  <a:cubicBezTo>
                    <a:pt x="255" y="171"/>
                    <a:pt x="255" y="171"/>
                    <a:pt x="255" y="171"/>
                  </a:cubicBezTo>
                  <a:cubicBezTo>
                    <a:pt x="163" y="171"/>
                    <a:pt x="163" y="171"/>
                    <a:pt x="163" y="171"/>
                  </a:cubicBezTo>
                  <a:cubicBezTo>
                    <a:pt x="160" y="171"/>
                    <a:pt x="158" y="173"/>
                    <a:pt x="158" y="176"/>
                  </a:cubicBezTo>
                  <a:cubicBezTo>
                    <a:pt x="158" y="183"/>
                    <a:pt x="158" y="183"/>
                    <a:pt x="158" y="183"/>
                  </a:cubicBezTo>
                  <a:cubicBezTo>
                    <a:pt x="121" y="183"/>
                    <a:pt x="121" y="183"/>
                    <a:pt x="121" y="183"/>
                  </a:cubicBezTo>
                  <a:cubicBezTo>
                    <a:pt x="121" y="193"/>
                    <a:pt x="121" y="193"/>
                    <a:pt x="121" y="193"/>
                  </a:cubicBezTo>
                  <a:cubicBezTo>
                    <a:pt x="163" y="193"/>
                    <a:pt x="163" y="193"/>
                    <a:pt x="163" y="193"/>
                  </a:cubicBezTo>
                  <a:cubicBezTo>
                    <a:pt x="166" y="193"/>
                    <a:pt x="168" y="191"/>
                    <a:pt x="168" y="188"/>
                  </a:cubicBezTo>
                  <a:cubicBezTo>
                    <a:pt x="168" y="181"/>
                    <a:pt x="168" y="181"/>
                    <a:pt x="168" y="181"/>
                  </a:cubicBezTo>
                  <a:cubicBezTo>
                    <a:pt x="267" y="181"/>
                    <a:pt x="267" y="181"/>
                    <a:pt x="267" y="181"/>
                  </a:cubicBezTo>
                  <a:cubicBezTo>
                    <a:pt x="267" y="200"/>
                    <a:pt x="267" y="200"/>
                    <a:pt x="267" y="200"/>
                  </a:cubicBezTo>
                  <a:cubicBezTo>
                    <a:pt x="267" y="204"/>
                    <a:pt x="264" y="207"/>
                    <a:pt x="260" y="207"/>
                  </a:cubicBezTo>
                  <a:cubicBezTo>
                    <a:pt x="121" y="207"/>
                    <a:pt x="121" y="207"/>
                    <a:pt x="121" y="207"/>
                  </a:cubicBezTo>
                  <a:cubicBezTo>
                    <a:pt x="121" y="208"/>
                    <a:pt x="121" y="208"/>
                    <a:pt x="121" y="208"/>
                  </a:cubicBezTo>
                  <a:cubicBezTo>
                    <a:pt x="120" y="211"/>
                    <a:pt x="119" y="213"/>
                    <a:pt x="117" y="216"/>
                  </a:cubicBezTo>
                  <a:cubicBezTo>
                    <a:pt x="116" y="217"/>
                    <a:pt x="116" y="217"/>
                    <a:pt x="116" y="217"/>
                  </a:cubicBezTo>
                  <a:cubicBezTo>
                    <a:pt x="260" y="217"/>
                    <a:pt x="260" y="217"/>
                    <a:pt x="260" y="217"/>
                  </a:cubicBezTo>
                  <a:cubicBezTo>
                    <a:pt x="270" y="217"/>
                    <a:pt x="277" y="209"/>
                    <a:pt x="277" y="200"/>
                  </a:cubicBezTo>
                  <a:cubicBezTo>
                    <a:pt x="277" y="176"/>
                    <a:pt x="277" y="176"/>
                    <a:pt x="277" y="176"/>
                  </a:cubicBezTo>
                  <a:cubicBezTo>
                    <a:pt x="277" y="173"/>
                    <a:pt x="275" y="171"/>
                    <a:pt x="272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j-lt"/>
              </a:endParaRPr>
            </a:p>
          </p:txBody>
        </p:sp>
        <p:sp>
          <p:nvSpPr>
            <p:cNvPr id="307" name="Freeform 96">
              <a:extLst>
                <a:ext uri="{FF2B5EF4-FFF2-40B4-BE49-F238E27FC236}">
                  <a16:creationId xmlns:a16="http://schemas.microsoft.com/office/drawing/2014/main" id="{A289E8F4-C028-6148-B109-3D339897DCB7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" y="1895"/>
              <a:ext cx="115" cy="154"/>
            </a:xfrm>
            <a:custGeom>
              <a:avLst/>
              <a:gdLst>
                <a:gd name="T0" fmla="*/ 78 w 78"/>
                <a:gd name="T1" fmla="*/ 9 h 104"/>
                <a:gd name="T2" fmla="*/ 78 w 78"/>
                <a:gd name="T3" fmla="*/ 5 h 104"/>
                <a:gd name="T4" fmla="*/ 73 w 78"/>
                <a:gd name="T5" fmla="*/ 0 h 104"/>
                <a:gd name="T6" fmla="*/ 5 w 78"/>
                <a:gd name="T7" fmla="*/ 0 h 104"/>
                <a:gd name="T8" fmla="*/ 0 w 78"/>
                <a:gd name="T9" fmla="*/ 5 h 104"/>
                <a:gd name="T10" fmla="*/ 0 w 78"/>
                <a:gd name="T11" fmla="*/ 100 h 104"/>
                <a:gd name="T12" fmla="*/ 5 w 78"/>
                <a:gd name="T13" fmla="*/ 104 h 104"/>
                <a:gd name="T14" fmla="*/ 43 w 78"/>
                <a:gd name="T15" fmla="*/ 104 h 104"/>
                <a:gd name="T16" fmla="*/ 43 w 78"/>
                <a:gd name="T17" fmla="*/ 95 h 104"/>
                <a:gd name="T18" fmla="*/ 10 w 78"/>
                <a:gd name="T19" fmla="*/ 95 h 104"/>
                <a:gd name="T20" fmla="*/ 10 w 78"/>
                <a:gd name="T21" fmla="*/ 9 h 104"/>
                <a:gd name="T22" fmla="*/ 78 w 78"/>
                <a:gd name="T23" fmla="*/ 9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" h="104">
                  <a:moveTo>
                    <a:pt x="78" y="9"/>
                  </a:moveTo>
                  <a:cubicBezTo>
                    <a:pt x="78" y="5"/>
                    <a:pt x="78" y="5"/>
                    <a:pt x="78" y="5"/>
                  </a:cubicBezTo>
                  <a:cubicBezTo>
                    <a:pt x="78" y="2"/>
                    <a:pt x="76" y="0"/>
                    <a:pt x="7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2"/>
                    <a:pt x="3" y="104"/>
                    <a:pt x="5" y="104"/>
                  </a:cubicBezTo>
                  <a:cubicBezTo>
                    <a:pt x="43" y="104"/>
                    <a:pt x="43" y="104"/>
                    <a:pt x="43" y="104"/>
                  </a:cubicBezTo>
                  <a:cubicBezTo>
                    <a:pt x="43" y="95"/>
                    <a:pt x="43" y="95"/>
                    <a:pt x="43" y="95"/>
                  </a:cubicBezTo>
                  <a:cubicBezTo>
                    <a:pt x="10" y="95"/>
                    <a:pt x="10" y="95"/>
                    <a:pt x="10" y="95"/>
                  </a:cubicBezTo>
                  <a:cubicBezTo>
                    <a:pt x="10" y="9"/>
                    <a:pt x="10" y="9"/>
                    <a:pt x="10" y="9"/>
                  </a:cubicBezTo>
                  <a:lnTo>
                    <a:pt x="78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j-lt"/>
              </a:endParaRPr>
            </a:p>
          </p:txBody>
        </p:sp>
        <p:sp>
          <p:nvSpPr>
            <p:cNvPr id="308" name="Freeform 97">
              <a:extLst>
                <a:ext uri="{FF2B5EF4-FFF2-40B4-BE49-F238E27FC236}">
                  <a16:creationId xmlns:a16="http://schemas.microsoft.com/office/drawing/2014/main" id="{30B1422A-1FC0-E644-86CF-3A9C1C0E7009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" y="1864"/>
              <a:ext cx="171" cy="226"/>
            </a:xfrm>
            <a:custGeom>
              <a:avLst/>
              <a:gdLst>
                <a:gd name="T0" fmla="*/ 99 w 116"/>
                <a:gd name="T1" fmla="*/ 9 h 153"/>
                <a:gd name="T2" fmla="*/ 106 w 116"/>
                <a:gd name="T3" fmla="*/ 17 h 153"/>
                <a:gd name="T4" fmla="*/ 106 w 116"/>
                <a:gd name="T5" fmla="*/ 31 h 153"/>
                <a:gd name="T6" fmla="*/ 116 w 116"/>
                <a:gd name="T7" fmla="*/ 31 h 153"/>
                <a:gd name="T8" fmla="*/ 116 w 116"/>
                <a:gd name="T9" fmla="*/ 17 h 153"/>
                <a:gd name="T10" fmla="*/ 99 w 116"/>
                <a:gd name="T11" fmla="*/ 0 h 153"/>
                <a:gd name="T12" fmla="*/ 17 w 116"/>
                <a:gd name="T13" fmla="*/ 0 h 153"/>
                <a:gd name="T14" fmla="*/ 0 w 116"/>
                <a:gd name="T15" fmla="*/ 17 h 153"/>
                <a:gd name="T16" fmla="*/ 0 w 116"/>
                <a:gd name="T17" fmla="*/ 136 h 153"/>
                <a:gd name="T18" fmla="*/ 17 w 116"/>
                <a:gd name="T19" fmla="*/ 153 h 153"/>
                <a:gd name="T20" fmla="*/ 68 w 116"/>
                <a:gd name="T21" fmla="*/ 153 h 153"/>
                <a:gd name="T22" fmla="*/ 67 w 116"/>
                <a:gd name="T23" fmla="*/ 152 h 153"/>
                <a:gd name="T24" fmla="*/ 63 w 116"/>
                <a:gd name="T25" fmla="*/ 144 h 153"/>
                <a:gd name="T26" fmla="*/ 63 w 116"/>
                <a:gd name="T27" fmla="*/ 144 h 153"/>
                <a:gd name="T28" fmla="*/ 17 w 116"/>
                <a:gd name="T29" fmla="*/ 144 h 153"/>
                <a:gd name="T30" fmla="*/ 10 w 116"/>
                <a:gd name="T31" fmla="*/ 136 h 153"/>
                <a:gd name="T32" fmla="*/ 10 w 116"/>
                <a:gd name="T33" fmla="*/ 17 h 153"/>
                <a:gd name="T34" fmla="*/ 17 w 116"/>
                <a:gd name="T35" fmla="*/ 9 h 153"/>
                <a:gd name="T36" fmla="*/ 99 w 116"/>
                <a:gd name="T37" fmla="*/ 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6" h="153">
                  <a:moveTo>
                    <a:pt x="99" y="9"/>
                  </a:moveTo>
                  <a:cubicBezTo>
                    <a:pt x="103" y="9"/>
                    <a:pt x="106" y="13"/>
                    <a:pt x="106" y="17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16" y="31"/>
                    <a:pt x="116" y="31"/>
                    <a:pt x="116" y="31"/>
                  </a:cubicBezTo>
                  <a:cubicBezTo>
                    <a:pt x="116" y="17"/>
                    <a:pt x="116" y="17"/>
                    <a:pt x="116" y="17"/>
                  </a:cubicBezTo>
                  <a:cubicBezTo>
                    <a:pt x="116" y="7"/>
                    <a:pt x="108" y="0"/>
                    <a:pt x="9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45"/>
                    <a:pt x="8" y="153"/>
                    <a:pt x="17" y="153"/>
                  </a:cubicBezTo>
                  <a:cubicBezTo>
                    <a:pt x="68" y="153"/>
                    <a:pt x="68" y="153"/>
                    <a:pt x="68" y="153"/>
                  </a:cubicBezTo>
                  <a:cubicBezTo>
                    <a:pt x="67" y="152"/>
                    <a:pt x="67" y="152"/>
                    <a:pt x="67" y="152"/>
                  </a:cubicBezTo>
                  <a:cubicBezTo>
                    <a:pt x="65" y="150"/>
                    <a:pt x="64" y="147"/>
                    <a:pt x="63" y="144"/>
                  </a:cubicBezTo>
                  <a:cubicBezTo>
                    <a:pt x="63" y="144"/>
                    <a:pt x="63" y="144"/>
                    <a:pt x="63" y="144"/>
                  </a:cubicBezTo>
                  <a:cubicBezTo>
                    <a:pt x="17" y="144"/>
                    <a:pt x="17" y="144"/>
                    <a:pt x="17" y="144"/>
                  </a:cubicBezTo>
                  <a:cubicBezTo>
                    <a:pt x="13" y="144"/>
                    <a:pt x="10" y="140"/>
                    <a:pt x="10" y="136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3"/>
                    <a:pt x="13" y="9"/>
                    <a:pt x="17" y="9"/>
                  </a:cubicBezTo>
                  <a:lnTo>
                    <a:pt x="99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j-lt"/>
              </a:endParaRPr>
            </a:p>
          </p:txBody>
        </p:sp>
        <p:sp>
          <p:nvSpPr>
            <p:cNvPr id="309" name="Oval 98">
              <a:extLst>
                <a:ext uri="{FF2B5EF4-FFF2-40B4-BE49-F238E27FC236}">
                  <a16:creationId xmlns:a16="http://schemas.microsoft.com/office/drawing/2014/main" id="{A4B792FB-71CE-1145-960B-B90FBEB0B6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" y="2059"/>
              <a:ext cx="13" cy="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j-lt"/>
              </a:endParaRPr>
            </a:p>
          </p:txBody>
        </p:sp>
        <p:sp>
          <p:nvSpPr>
            <p:cNvPr id="310" name="Oval 99">
              <a:extLst>
                <a:ext uri="{FF2B5EF4-FFF2-40B4-BE49-F238E27FC236}">
                  <a16:creationId xmlns:a16="http://schemas.microsoft.com/office/drawing/2014/main" id="{5EF5F9D8-CCE3-2343-807F-0CF85E03EA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" y="1882"/>
              <a:ext cx="9" cy="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j-lt"/>
              </a:endParaRPr>
            </a:p>
          </p:txBody>
        </p:sp>
        <p:sp>
          <p:nvSpPr>
            <p:cNvPr id="311" name="Oval 100">
              <a:extLst>
                <a:ext uri="{FF2B5EF4-FFF2-40B4-BE49-F238E27FC236}">
                  <a16:creationId xmlns:a16="http://schemas.microsoft.com/office/drawing/2014/main" id="{3D380F82-1897-C145-8D61-C6B842E53D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7" y="2053"/>
              <a:ext cx="18" cy="2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j-lt"/>
              </a:endParaRPr>
            </a:p>
          </p:txBody>
        </p:sp>
      </p:grpSp>
      <p:grpSp>
        <p:nvGrpSpPr>
          <p:cNvPr id="312" name="Group 4">
            <a:extLst>
              <a:ext uri="{FF2B5EF4-FFF2-40B4-BE49-F238E27FC236}">
                <a16:creationId xmlns:a16="http://schemas.microsoft.com/office/drawing/2014/main" id="{84C17A15-152C-A348-853A-B692B4282DA1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5877270" y="5532782"/>
            <a:ext cx="484650" cy="403874"/>
            <a:chOff x="348" y="472"/>
            <a:chExt cx="426" cy="355"/>
          </a:xfrm>
          <a:solidFill>
            <a:schemeClr val="accent1"/>
          </a:solidFill>
        </p:grpSpPr>
        <p:sp>
          <p:nvSpPr>
            <p:cNvPr id="313" name="Freeform 5">
              <a:extLst>
                <a:ext uri="{FF2B5EF4-FFF2-40B4-BE49-F238E27FC236}">
                  <a16:creationId xmlns:a16="http://schemas.microsoft.com/office/drawing/2014/main" id="{719C8B8C-D094-D74C-AF4C-E723A3C19C5E}"/>
                </a:ext>
              </a:extLst>
            </p:cNvPr>
            <p:cNvSpPr>
              <a:spLocks/>
            </p:cNvSpPr>
            <p:nvPr/>
          </p:nvSpPr>
          <p:spPr bwMode="auto">
            <a:xfrm>
              <a:off x="348" y="543"/>
              <a:ext cx="373" cy="18"/>
            </a:xfrm>
            <a:custGeom>
              <a:avLst/>
              <a:gdLst>
                <a:gd name="T0" fmla="*/ 246 w 252"/>
                <a:gd name="T1" fmla="*/ 12 h 12"/>
                <a:gd name="T2" fmla="*/ 6 w 252"/>
                <a:gd name="T3" fmla="*/ 12 h 12"/>
                <a:gd name="T4" fmla="*/ 0 w 252"/>
                <a:gd name="T5" fmla="*/ 6 h 12"/>
                <a:gd name="T6" fmla="*/ 6 w 252"/>
                <a:gd name="T7" fmla="*/ 0 h 12"/>
                <a:gd name="T8" fmla="*/ 246 w 252"/>
                <a:gd name="T9" fmla="*/ 0 h 12"/>
                <a:gd name="T10" fmla="*/ 252 w 252"/>
                <a:gd name="T11" fmla="*/ 6 h 12"/>
                <a:gd name="T12" fmla="*/ 246 w 252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2" h="12">
                  <a:moveTo>
                    <a:pt x="24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50" y="0"/>
                    <a:pt x="252" y="3"/>
                    <a:pt x="252" y="6"/>
                  </a:cubicBezTo>
                  <a:cubicBezTo>
                    <a:pt x="252" y="9"/>
                    <a:pt x="250" y="12"/>
                    <a:pt x="24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314" name="Oval 6">
              <a:extLst>
                <a:ext uri="{FF2B5EF4-FFF2-40B4-BE49-F238E27FC236}">
                  <a16:creationId xmlns:a16="http://schemas.microsoft.com/office/drawing/2014/main" id="{0E3079FA-EBC0-1C4F-BF6F-4EF1A488E9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1" y="507"/>
              <a:ext cx="18" cy="1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315" name="Oval 7">
              <a:extLst>
                <a:ext uri="{FF2B5EF4-FFF2-40B4-BE49-F238E27FC236}">
                  <a16:creationId xmlns:a16="http://schemas.microsoft.com/office/drawing/2014/main" id="{1020AE0A-3CB9-274A-B949-2F4B93C8FE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7" y="507"/>
              <a:ext cx="17" cy="1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316" name="Oval 8">
              <a:extLst>
                <a:ext uri="{FF2B5EF4-FFF2-40B4-BE49-F238E27FC236}">
                  <a16:creationId xmlns:a16="http://schemas.microsoft.com/office/drawing/2014/main" id="{98F34F8F-ABB7-4848-A76F-9F6C562D96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2" y="507"/>
              <a:ext cx="18" cy="1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317" name="Freeform 9">
              <a:extLst>
                <a:ext uri="{FF2B5EF4-FFF2-40B4-BE49-F238E27FC236}">
                  <a16:creationId xmlns:a16="http://schemas.microsoft.com/office/drawing/2014/main" id="{AA090CA5-2F52-AF46-BB3E-337567489E5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8" y="472"/>
              <a:ext cx="373" cy="284"/>
            </a:xfrm>
            <a:custGeom>
              <a:avLst/>
              <a:gdLst>
                <a:gd name="T0" fmla="*/ 222 w 252"/>
                <a:gd name="T1" fmla="*/ 192 h 192"/>
                <a:gd name="T2" fmla="*/ 30 w 252"/>
                <a:gd name="T3" fmla="*/ 192 h 192"/>
                <a:gd name="T4" fmla="*/ 0 w 252"/>
                <a:gd name="T5" fmla="*/ 162 h 192"/>
                <a:gd name="T6" fmla="*/ 0 w 252"/>
                <a:gd name="T7" fmla="*/ 30 h 192"/>
                <a:gd name="T8" fmla="*/ 30 w 252"/>
                <a:gd name="T9" fmla="*/ 0 h 192"/>
                <a:gd name="T10" fmla="*/ 222 w 252"/>
                <a:gd name="T11" fmla="*/ 0 h 192"/>
                <a:gd name="T12" fmla="*/ 252 w 252"/>
                <a:gd name="T13" fmla="*/ 30 h 192"/>
                <a:gd name="T14" fmla="*/ 252 w 252"/>
                <a:gd name="T15" fmla="*/ 162 h 192"/>
                <a:gd name="T16" fmla="*/ 222 w 252"/>
                <a:gd name="T17" fmla="*/ 192 h 192"/>
                <a:gd name="T18" fmla="*/ 30 w 252"/>
                <a:gd name="T19" fmla="*/ 12 h 192"/>
                <a:gd name="T20" fmla="*/ 12 w 252"/>
                <a:gd name="T21" fmla="*/ 30 h 192"/>
                <a:gd name="T22" fmla="*/ 12 w 252"/>
                <a:gd name="T23" fmla="*/ 162 h 192"/>
                <a:gd name="T24" fmla="*/ 30 w 252"/>
                <a:gd name="T25" fmla="*/ 180 h 192"/>
                <a:gd name="T26" fmla="*/ 222 w 252"/>
                <a:gd name="T27" fmla="*/ 180 h 192"/>
                <a:gd name="T28" fmla="*/ 240 w 252"/>
                <a:gd name="T29" fmla="*/ 162 h 192"/>
                <a:gd name="T30" fmla="*/ 240 w 252"/>
                <a:gd name="T31" fmla="*/ 30 h 192"/>
                <a:gd name="T32" fmla="*/ 222 w 252"/>
                <a:gd name="T33" fmla="*/ 12 h 192"/>
                <a:gd name="T34" fmla="*/ 30 w 252"/>
                <a:gd name="T35" fmla="*/ 1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2" h="192">
                  <a:moveTo>
                    <a:pt x="222" y="192"/>
                  </a:moveTo>
                  <a:cubicBezTo>
                    <a:pt x="30" y="192"/>
                    <a:pt x="30" y="192"/>
                    <a:pt x="30" y="192"/>
                  </a:cubicBezTo>
                  <a:cubicBezTo>
                    <a:pt x="14" y="192"/>
                    <a:pt x="0" y="179"/>
                    <a:pt x="0" y="162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13"/>
                    <a:pt x="14" y="0"/>
                    <a:pt x="30" y="0"/>
                  </a:cubicBezTo>
                  <a:cubicBezTo>
                    <a:pt x="222" y="0"/>
                    <a:pt x="222" y="0"/>
                    <a:pt x="222" y="0"/>
                  </a:cubicBezTo>
                  <a:cubicBezTo>
                    <a:pt x="239" y="0"/>
                    <a:pt x="252" y="13"/>
                    <a:pt x="252" y="30"/>
                  </a:cubicBezTo>
                  <a:cubicBezTo>
                    <a:pt x="252" y="162"/>
                    <a:pt x="252" y="162"/>
                    <a:pt x="252" y="162"/>
                  </a:cubicBezTo>
                  <a:cubicBezTo>
                    <a:pt x="252" y="179"/>
                    <a:pt x="239" y="192"/>
                    <a:pt x="222" y="192"/>
                  </a:cubicBezTo>
                  <a:close/>
                  <a:moveTo>
                    <a:pt x="30" y="12"/>
                  </a:moveTo>
                  <a:cubicBezTo>
                    <a:pt x="20" y="12"/>
                    <a:pt x="12" y="20"/>
                    <a:pt x="12" y="30"/>
                  </a:cubicBezTo>
                  <a:cubicBezTo>
                    <a:pt x="12" y="162"/>
                    <a:pt x="12" y="162"/>
                    <a:pt x="12" y="162"/>
                  </a:cubicBezTo>
                  <a:cubicBezTo>
                    <a:pt x="12" y="172"/>
                    <a:pt x="20" y="180"/>
                    <a:pt x="30" y="180"/>
                  </a:cubicBezTo>
                  <a:cubicBezTo>
                    <a:pt x="222" y="180"/>
                    <a:pt x="222" y="180"/>
                    <a:pt x="222" y="180"/>
                  </a:cubicBezTo>
                  <a:cubicBezTo>
                    <a:pt x="232" y="180"/>
                    <a:pt x="240" y="172"/>
                    <a:pt x="240" y="162"/>
                  </a:cubicBezTo>
                  <a:cubicBezTo>
                    <a:pt x="240" y="30"/>
                    <a:pt x="240" y="30"/>
                    <a:pt x="240" y="30"/>
                  </a:cubicBezTo>
                  <a:cubicBezTo>
                    <a:pt x="240" y="20"/>
                    <a:pt x="232" y="12"/>
                    <a:pt x="222" y="12"/>
                  </a:cubicBezTo>
                  <a:lnTo>
                    <a:pt x="3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318" name="Freeform 10">
              <a:extLst>
                <a:ext uri="{FF2B5EF4-FFF2-40B4-BE49-F238E27FC236}">
                  <a16:creationId xmlns:a16="http://schemas.microsoft.com/office/drawing/2014/main" id="{8894367A-92E9-164E-BC86-5B276995A8E7}"/>
                </a:ext>
              </a:extLst>
            </p:cNvPr>
            <p:cNvSpPr>
              <a:spLocks/>
            </p:cNvSpPr>
            <p:nvPr/>
          </p:nvSpPr>
          <p:spPr bwMode="auto">
            <a:xfrm>
              <a:off x="703" y="614"/>
              <a:ext cx="71" cy="18"/>
            </a:xfrm>
            <a:custGeom>
              <a:avLst/>
              <a:gdLst>
                <a:gd name="T0" fmla="*/ 42 w 48"/>
                <a:gd name="T1" fmla="*/ 12 h 12"/>
                <a:gd name="T2" fmla="*/ 6 w 48"/>
                <a:gd name="T3" fmla="*/ 12 h 12"/>
                <a:gd name="T4" fmla="*/ 0 w 48"/>
                <a:gd name="T5" fmla="*/ 6 h 12"/>
                <a:gd name="T6" fmla="*/ 6 w 48"/>
                <a:gd name="T7" fmla="*/ 0 h 12"/>
                <a:gd name="T8" fmla="*/ 42 w 48"/>
                <a:gd name="T9" fmla="*/ 0 h 12"/>
                <a:gd name="T10" fmla="*/ 48 w 48"/>
                <a:gd name="T11" fmla="*/ 6 h 12"/>
                <a:gd name="T12" fmla="*/ 42 w 4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2">
                  <a:moveTo>
                    <a:pt x="4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6" y="0"/>
                    <a:pt x="48" y="3"/>
                    <a:pt x="48" y="6"/>
                  </a:cubicBezTo>
                  <a:cubicBezTo>
                    <a:pt x="48" y="9"/>
                    <a:pt x="46" y="12"/>
                    <a:pt x="4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319" name="Freeform 11">
              <a:extLst>
                <a:ext uri="{FF2B5EF4-FFF2-40B4-BE49-F238E27FC236}">
                  <a16:creationId xmlns:a16="http://schemas.microsoft.com/office/drawing/2014/main" id="{8C879DF6-8A8C-D14C-9B9C-E0EB824DC79F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" y="543"/>
              <a:ext cx="373" cy="284"/>
            </a:xfrm>
            <a:custGeom>
              <a:avLst/>
              <a:gdLst>
                <a:gd name="T0" fmla="*/ 222 w 252"/>
                <a:gd name="T1" fmla="*/ 192 h 192"/>
                <a:gd name="T2" fmla="*/ 30 w 252"/>
                <a:gd name="T3" fmla="*/ 192 h 192"/>
                <a:gd name="T4" fmla="*/ 0 w 252"/>
                <a:gd name="T5" fmla="*/ 162 h 192"/>
                <a:gd name="T6" fmla="*/ 0 w 252"/>
                <a:gd name="T7" fmla="*/ 138 h 192"/>
                <a:gd name="T8" fmla="*/ 6 w 252"/>
                <a:gd name="T9" fmla="*/ 132 h 192"/>
                <a:gd name="T10" fmla="*/ 12 w 252"/>
                <a:gd name="T11" fmla="*/ 138 h 192"/>
                <a:gd name="T12" fmla="*/ 12 w 252"/>
                <a:gd name="T13" fmla="*/ 162 h 192"/>
                <a:gd name="T14" fmla="*/ 30 w 252"/>
                <a:gd name="T15" fmla="*/ 180 h 192"/>
                <a:gd name="T16" fmla="*/ 222 w 252"/>
                <a:gd name="T17" fmla="*/ 180 h 192"/>
                <a:gd name="T18" fmla="*/ 240 w 252"/>
                <a:gd name="T19" fmla="*/ 162 h 192"/>
                <a:gd name="T20" fmla="*/ 240 w 252"/>
                <a:gd name="T21" fmla="*/ 30 h 192"/>
                <a:gd name="T22" fmla="*/ 222 w 252"/>
                <a:gd name="T23" fmla="*/ 12 h 192"/>
                <a:gd name="T24" fmla="*/ 210 w 252"/>
                <a:gd name="T25" fmla="*/ 12 h 192"/>
                <a:gd name="T26" fmla="*/ 204 w 252"/>
                <a:gd name="T27" fmla="*/ 6 h 192"/>
                <a:gd name="T28" fmla="*/ 210 w 252"/>
                <a:gd name="T29" fmla="*/ 0 h 192"/>
                <a:gd name="T30" fmla="*/ 222 w 252"/>
                <a:gd name="T31" fmla="*/ 0 h 192"/>
                <a:gd name="T32" fmla="*/ 252 w 252"/>
                <a:gd name="T33" fmla="*/ 30 h 192"/>
                <a:gd name="T34" fmla="*/ 252 w 252"/>
                <a:gd name="T35" fmla="*/ 162 h 192"/>
                <a:gd name="T36" fmla="*/ 222 w 252"/>
                <a:gd name="T37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2" h="192">
                  <a:moveTo>
                    <a:pt x="222" y="192"/>
                  </a:moveTo>
                  <a:cubicBezTo>
                    <a:pt x="30" y="192"/>
                    <a:pt x="30" y="192"/>
                    <a:pt x="30" y="192"/>
                  </a:cubicBezTo>
                  <a:cubicBezTo>
                    <a:pt x="14" y="192"/>
                    <a:pt x="0" y="179"/>
                    <a:pt x="0" y="162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35"/>
                    <a:pt x="3" y="132"/>
                    <a:pt x="6" y="132"/>
                  </a:cubicBezTo>
                  <a:cubicBezTo>
                    <a:pt x="10" y="132"/>
                    <a:pt x="12" y="135"/>
                    <a:pt x="12" y="138"/>
                  </a:cubicBezTo>
                  <a:cubicBezTo>
                    <a:pt x="12" y="162"/>
                    <a:pt x="12" y="162"/>
                    <a:pt x="12" y="162"/>
                  </a:cubicBezTo>
                  <a:cubicBezTo>
                    <a:pt x="12" y="172"/>
                    <a:pt x="20" y="180"/>
                    <a:pt x="30" y="180"/>
                  </a:cubicBezTo>
                  <a:cubicBezTo>
                    <a:pt x="222" y="180"/>
                    <a:pt x="222" y="180"/>
                    <a:pt x="222" y="180"/>
                  </a:cubicBezTo>
                  <a:cubicBezTo>
                    <a:pt x="232" y="180"/>
                    <a:pt x="240" y="172"/>
                    <a:pt x="240" y="162"/>
                  </a:cubicBezTo>
                  <a:cubicBezTo>
                    <a:pt x="240" y="30"/>
                    <a:pt x="240" y="30"/>
                    <a:pt x="240" y="30"/>
                  </a:cubicBezTo>
                  <a:cubicBezTo>
                    <a:pt x="240" y="20"/>
                    <a:pt x="232" y="12"/>
                    <a:pt x="222" y="12"/>
                  </a:cubicBezTo>
                  <a:cubicBezTo>
                    <a:pt x="210" y="12"/>
                    <a:pt x="210" y="12"/>
                    <a:pt x="210" y="12"/>
                  </a:cubicBezTo>
                  <a:cubicBezTo>
                    <a:pt x="207" y="12"/>
                    <a:pt x="204" y="9"/>
                    <a:pt x="204" y="6"/>
                  </a:cubicBezTo>
                  <a:cubicBezTo>
                    <a:pt x="204" y="3"/>
                    <a:pt x="207" y="0"/>
                    <a:pt x="210" y="0"/>
                  </a:cubicBezTo>
                  <a:cubicBezTo>
                    <a:pt x="222" y="0"/>
                    <a:pt x="222" y="0"/>
                    <a:pt x="222" y="0"/>
                  </a:cubicBezTo>
                  <a:cubicBezTo>
                    <a:pt x="239" y="0"/>
                    <a:pt x="252" y="13"/>
                    <a:pt x="252" y="30"/>
                  </a:cubicBezTo>
                  <a:cubicBezTo>
                    <a:pt x="252" y="162"/>
                    <a:pt x="252" y="162"/>
                    <a:pt x="252" y="162"/>
                  </a:cubicBezTo>
                  <a:cubicBezTo>
                    <a:pt x="252" y="179"/>
                    <a:pt x="239" y="192"/>
                    <a:pt x="222" y="1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</p:grpSp>
      <p:sp>
        <p:nvSpPr>
          <p:cNvPr id="320" name="Freeform 132">
            <a:extLst>
              <a:ext uri="{FF2B5EF4-FFF2-40B4-BE49-F238E27FC236}">
                <a16:creationId xmlns:a16="http://schemas.microsoft.com/office/drawing/2014/main" id="{45BDCAD5-FFA8-D94A-91ED-271D762E1EF5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409731" y="5515535"/>
            <a:ext cx="494523" cy="438368"/>
          </a:xfrm>
          <a:custGeom>
            <a:avLst/>
            <a:gdLst>
              <a:gd name="T0" fmla="*/ 9 w 133"/>
              <a:gd name="T1" fmla="*/ 0 h 116"/>
              <a:gd name="T2" fmla="*/ 0 w 133"/>
              <a:gd name="T3" fmla="*/ 91 h 116"/>
              <a:gd name="T4" fmla="*/ 56 w 133"/>
              <a:gd name="T5" fmla="*/ 99 h 116"/>
              <a:gd name="T6" fmla="*/ 39 w 133"/>
              <a:gd name="T7" fmla="*/ 110 h 116"/>
              <a:gd name="T8" fmla="*/ 39 w 133"/>
              <a:gd name="T9" fmla="*/ 116 h 116"/>
              <a:gd name="T10" fmla="*/ 97 w 133"/>
              <a:gd name="T11" fmla="*/ 113 h 116"/>
              <a:gd name="T12" fmla="*/ 78 w 133"/>
              <a:gd name="T13" fmla="*/ 110 h 116"/>
              <a:gd name="T14" fmla="*/ 124 w 133"/>
              <a:gd name="T15" fmla="*/ 99 h 116"/>
              <a:gd name="T16" fmla="*/ 133 w 133"/>
              <a:gd name="T17" fmla="*/ 8 h 116"/>
              <a:gd name="T18" fmla="*/ 72 w 133"/>
              <a:gd name="T19" fmla="*/ 110 h 116"/>
              <a:gd name="T20" fmla="*/ 61 w 133"/>
              <a:gd name="T21" fmla="*/ 99 h 116"/>
              <a:gd name="T22" fmla="*/ 72 w 133"/>
              <a:gd name="T23" fmla="*/ 110 h 116"/>
              <a:gd name="T24" fmla="*/ 124 w 133"/>
              <a:gd name="T25" fmla="*/ 94 h 116"/>
              <a:gd name="T26" fmla="*/ 6 w 133"/>
              <a:gd name="T27" fmla="*/ 91 h 116"/>
              <a:gd name="T28" fmla="*/ 9 w 133"/>
              <a:gd name="T29" fmla="*/ 5 h 116"/>
              <a:gd name="T30" fmla="*/ 127 w 133"/>
              <a:gd name="T31" fmla="*/ 8 h 116"/>
              <a:gd name="T32" fmla="*/ 109 w 133"/>
              <a:gd name="T33" fmla="*/ 36 h 116"/>
              <a:gd name="T34" fmla="*/ 68 w 133"/>
              <a:gd name="T35" fmla="*/ 19 h 116"/>
              <a:gd name="T36" fmla="*/ 30 w 133"/>
              <a:gd name="T37" fmla="*/ 36 h 116"/>
              <a:gd name="T38" fmla="*/ 30 w 133"/>
              <a:gd name="T39" fmla="*/ 36 h 116"/>
              <a:gd name="T40" fmla="*/ 28 w 133"/>
              <a:gd name="T41" fmla="*/ 37 h 116"/>
              <a:gd name="T42" fmla="*/ 28 w 133"/>
              <a:gd name="T43" fmla="*/ 57 h 116"/>
              <a:gd name="T44" fmla="*/ 23 w 133"/>
              <a:gd name="T45" fmla="*/ 76 h 116"/>
              <a:gd name="T46" fmla="*/ 36 w 133"/>
              <a:gd name="T47" fmla="*/ 77 h 116"/>
              <a:gd name="T48" fmla="*/ 39 w 133"/>
              <a:gd name="T49" fmla="*/ 73 h 116"/>
              <a:gd name="T50" fmla="*/ 34 w 133"/>
              <a:gd name="T51" fmla="*/ 43 h 116"/>
              <a:gd name="T52" fmla="*/ 45 w 133"/>
              <a:gd name="T53" fmla="*/ 66 h 116"/>
              <a:gd name="T54" fmla="*/ 68 w 133"/>
              <a:gd name="T55" fmla="*/ 79 h 116"/>
              <a:gd name="T56" fmla="*/ 71 w 133"/>
              <a:gd name="T57" fmla="*/ 79 h 116"/>
              <a:gd name="T58" fmla="*/ 94 w 133"/>
              <a:gd name="T59" fmla="*/ 66 h 116"/>
              <a:gd name="T60" fmla="*/ 109 w 133"/>
              <a:gd name="T61" fmla="*/ 41 h 116"/>
              <a:gd name="T62" fmla="*/ 109 w 133"/>
              <a:gd name="T63" fmla="*/ 36 h 116"/>
              <a:gd name="T64" fmla="*/ 31 w 133"/>
              <a:gd name="T65" fmla="*/ 66 h 116"/>
              <a:gd name="T66" fmla="*/ 29 w 133"/>
              <a:gd name="T67" fmla="*/ 71 h 116"/>
              <a:gd name="T68" fmla="*/ 69 w 133"/>
              <a:gd name="T69" fmla="*/ 74 h 116"/>
              <a:gd name="T70" fmla="*/ 50 w 133"/>
              <a:gd name="T71" fmla="*/ 50 h 116"/>
              <a:gd name="T72" fmla="*/ 69 w 133"/>
              <a:gd name="T73" fmla="*/ 58 h 116"/>
              <a:gd name="T74" fmla="*/ 89 w 133"/>
              <a:gd name="T75" fmla="*/ 50 h 116"/>
              <a:gd name="T76" fmla="*/ 69 w 133"/>
              <a:gd name="T77" fmla="*/ 52 h 116"/>
              <a:gd name="T78" fmla="*/ 69 w 133"/>
              <a:gd name="T79" fmla="*/ 25 h 116"/>
              <a:gd name="T80" fmla="*/ 69 w 133"/>
              <a:gd name="T81" fmla="*/ 52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33" h="116">
                <a:moveTo>
                  <a:pt x="124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91"/>
                  <a:pt x="0" y="91"/>
                  <a:pt x="0" y="91"/>
                </a:cubicBezTo>
                <a:cubicBezTo>
                  <a:pt x="0" y="95"/>
                  <a:pt x="4" y="99"/>
                  <a:pt x="9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110"/>
                  <a:pt x="56" y="110"/>
                  <a:pt x="56" y="110"/>
                </a:cubicBezTo>
                <a:cubicBezTo>
                  <a:pt x="39" y="110"/>
                  <a:pt x="39" y="110"/>
                  <a:pt x="39" y="110"/>
                </a:cubicBezTo>
                <a:cubicBezTo>
                  <a:pt x="37" y="110"/>
                  <a:pt x="36" y="111"/>
                  <a:pt x="36" y="113"/>
                </a:cubicBezTo>
                <a:cubicBezTo>
                  <a:pt x="36" y="114"/>
                  <a:pt x="37" y="116"/>
                  <a:pt x="39" y="116"/>
                </a:cubicBezTo>
                <a:cubicBezTo>
                  <a:pt x="94" y="116"/>
                  <a:pt x="94" y="116"/>
                  <a:pt x="94" y="116"/>
                </a:cubicBezTo>
                <a:cubicBezTo>
                  <a:pt x="96" y="116"/>
                  <a:pt x="97" y="114"/>
                  <a:pt x="97" y="113"/>
                </a:cubicBezTo>
                <a:cubicBezTo>
                  <a:pt x="97" y="111"/>
                  <a:pt x="96" y="110"/>
                  <a:pt x="94" y="110"/>
                </a:cubicBezTo>
                <a:cubicBezTo>
                  <a:pt x="78" y="110"/>
                  <a:pt x="78" y="110"/>
                  <a:pt x="78" y="110"/>
                </a:cubicBezTo>
                <a:cubicBezTo>
                  <a:pt x="78" y="99"/>
                  <a:pt x="78" y="99"/>
                  <a:pt x="78" y="99"/>
                </a:cubicBezTo>
                <a:cubicBezTo>
                  <a:pt x="124" y="99"/>
                  <a:pt x="124" y="99"/>
                  <a:pt x="124" y="99"/>
                </a:cubicBezTo>
                <a:cubicBezTo>
                  <a:pt x="129" y="99"/>
                  <a:pt x="133" y="95"/>
                  <a:pt x="133" y="91"/>
                </a:cubicBezTo>
                <a:cubicBezTo>
                  <a:pt x="133" y="8"/>
                  <a:pt x="133" y="8"/>
                  <a:pt x="133" y="8"/>
                </a:cubicBezTo>
                <a:cubicBezTo>
                  <a:pt x="133" y="4"/>
                  <a:pt x="129" y="0"/>
                  <a:pt x="124" y="0"/>
                </a:cubicBezTo>
                <a:close/>
                <a:moveTo>
                  <a:pt x="72" y="110"/>
                </a:moveTo>
                <a:cubicBezTo>
                  <a:pt x="61" y="110"/>
                  <a:pt x="61" y="110"/>
                  <a:pt x="61" y="110"/>
                </a:cubicBezTo>
                <a:cubicBezTo>
                  <a:pt x="61" y="99"/>
                  <a:pt x="61" y="99"/>
                  <a:pt x="61" y="99"/>
                </a:cubicBezTo>
                <a:cubicBezTo>
                  <a:pt x="72" y="99"/>
                  <a:pt x="72" y="99"/>
                  <a:pt x="72" y="99"/>
                </a:cubicBezTo>
                <a:lnTo>
                  <a:pt x="72" y="110"/>
                </a:lnTo>
                <a:close/>
                <a:moveTo>
                  <a:pt x="127" y="91"/>
                </a:moveTo>
                <a:cubicBezTo>
                  <a:pt x="127" y="92"/>
                  <a:pt x="126" y="94"/>
                  <a:pt x="124" y="94"/>
                </a:cubicBezTo>
                <a:cubicBezTo>
                  <a:pt x="9" y="94"/>
                  <a:pt x="9" y="94"/>
                  <a:pt x="9" y="94"/>
                </a:cubicBezTo>
                <a:cubicBezTo>
                  <a:pt x="7" y="94"/>
                  <a:pt x="6" y="92"/>
                  <a:pt x="6" y="91"/>
                </a:cubicBezTo>
                <a:cubicBezTo>
                  <a:pt x="6" y="8"/>
                  <a:pt x="6" y="8"/>
                  <a:pt x="6" y="8"/>
                </a:cubicBezTo>
                <a:cubicBezTo>
                  <a:pt x="6" y="7"/>
                  <a:pt x="7" y="5"/>
                  <a:pt x="9" y="5"/>
                </a:cubicBezTo>
                <a:cubicBezTo>
                  <a:pt x="124" y="5"/>
                  <a:pt x="124" y="5"/>
                  <a:pt x="124" y="5"/>
                </a:cubicBezTo>
                <a:cubicBezTo>
                  <a:pt x="126" y="5"/>
                  <a:pt x="127" y="7"/>
                  <a:pt x="127" y="8"/>
                </a:cubicBezTo>
                <a:lnTo>
                  <a:pt x="127" y="91"/>
                </a:lnTo>
                <a:close/>
                <a:moveTo>
                  <a:pt x="109" y="36"/>
                </a:moveTo>
                <a:cubicBezTo>
                  <a:pt x="70" y="19"/>
                  <a:pt x="70" y="19"/>
                  <a:pt x="70" y="19"/>
                </a:cubicBezTo>
                <a:cubicBezTo>
                  <a:pt x="70" y="19"/>
                  <a:pt x="69" y="19"/>
                  <a:pt x="68" y="19"/>
                </a:cubicBezTo>
                <a:cubicBezTo>
                  <a:pt x="30" y="36"/>
                  <a:pt x="30" y="36"/>
                  <a:pt x="30" y="36"/>
                </a:cubicBezTo>
                <a:cubicBezTo>
                  <a:pt x="30" y="36"/>
                  <a:pt x="30" y="36"/>
                  <a:pt x="30" y="36"/>
                </a:cubicBezTo>
                <a:cubicBezTo>
                  <a:pt x="30" y="36"/>
                  <a:pt x="30" y="36"/>
                  <a:pt x="30" y="36"/>
                </a:cubicBezTo>
                <a:cubicBezTo>
                  <a:pt x="30" y="36"/>
                  <a:pt x="30" y="36"/>
                  <a:pt x="30" y="36"/>
                </a:cubicBezTo>
                <a:cubicBezTo>
                  <a:pt x="29" y="36"/>
                  <a:pt x="29" y="36"/>
                  <a:pt x="29" y="37"/>
                </a:cubicBezTo>
                <a:cubicBezTo>
                  <a:pt x="29" y="37"/>
                  <a:pt x="28" y="37"/>
                  <a:pt x="28" y="37"/>
                </a:cubicBezTo>
                <a:cubicBezTo>
                  <a:pt x="28" y="37"/>
                  <a:pt x="28" y="38"/>
                  <a:pt x="28" y="38"/>
                </a:cubicBezTo>
                <a:cubicBezTo>
                  <a:pt x="28" y="57"/>
                  <a:pt x="28" y="57"/>
                  <a:pt x="28" y="57"/>
                </a:cubicBezTo>
                <a:cubicBezTo>
                  <a:pt x="23" y="73"/>
                  <a:pt x="23" y="73"/>
                  <a:pt x="23" y="73"/>
                </a:cubicBezTo>
                <a:cubicBezTo>
                  <a:pt x="22" y="74"/>
                  <a:pt x="22" y="75"/>
                  <a:pt x="23" y="76"/>
                </a:cubicBezTo>
                <a:cubicBezTo>
                  <a:pt x="24" y="77"/>
                  <a:pt x="24" y="77"/>
                  <a:pt x="25" y="77"/>
                </a:cubicBezTo>
                <a:cubicBezTo>
                  <a:pt x="36" y="77"/>
                  <a:pt x="36" y="77"/>
                  <a:pt x="36" y="77"/>
                </a:cubicBezTo>
                <a:cubicBezTo>
                  <a:pt x="37" y="77"/>
                  <a:pt x="38" y="77"/>
                  <a:pt x="38" y="76"/>
                </a:cubicBezTo>
                <a:cubicBezTo>
                  <a:pt x="39" y="75"/>
                  <a:pt x="39" y="74"/>
                  <a:pt x="39" y="73"/>
                </a:cubicBezTo>
                <a:cubicBezTo>
                  <a:pt x="34" y="57"/>
                  <a:pt x="34" y="57"/>
                  <a:pt x="34" y="57"/>
                </a:cubicBezTo>
                <a:cubicBezTo>
                  <a:pt x="34" y="43"/>
                  <a:pt x="34" y="43"/>
                  <a:pt x="34" y="43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66"/>
                  <a:pt x="45" y="66"/>
                  <a:pt x="45" y="66"/>
                </a:cubicBezTo>
                <a:cubicBezTo>
                  <a:pt x="45" y="67"/>
                  <a:pt x="45" y="68"/>
                  <a:pt x="46" y="68"/>
                </a:cubicBezTo>
                <a:cubicBezTo>
                  <a:pt x="68" y="79"/>
                  <a:pt x="68" y="79"/>
                  <a:pt x="68" y="79"/>
                </a:cubicBezTo>
                <a:cubicBezTo>
                  <a:pt x="68" y="80"/>
                  <a:pt x="69" y="80"/>
                  <a:pt x="69" y="80"/>
                </a:cubicBezTo>
                <a:cubicBezTo>
                  <a:pt x="70" y="80"/>
                  <a:pt x="70" y="80"/>
                  <a:pt x="71" y="79"/>
                </a:cubicBezTo>
                <a:cubicBezTo>
                  <a:pt x="93" y="68"/>
                  <a:pt x="93" y="68"/>
                  <a:pt x="93" y="68"/>
                </a:cubicBezTo>
                <a:cubicBezTo>
                  <a:pt x="94" y="68"/>
                  <a:pt x="94" y="67"/>
                  <a:pt x="94" y="66"/>
                </a:cubicBezTo>
                <a:cubicBezTo>
                  <a:pt x="94" y="47"/>
                  <a:pt x="94" y="47"/>
                  <a:pt x="94" y="47"/>
                </a:cubicBezTo>
                <a:cubicBezTo>
                  <a:pt x="109" y="41"/>
                  <a:pt x="109" y="41"/>
                  <a:pt x="109" y="41"/>
                </a:cubicBezTo>
                <a:cubicBezTo>
                  <a:pt x="110" y="41"/>
                  <a:pt x="111" y="40"/>
                  <a:pt x="111" y="38"/>
                </a:cubicBezTo>
                <a:cubicBezTo>
                  <a:pt x="111" y="37"/>
                  <a:pt x="110" y="36"/>
                  <a:pt x="109" y="36"/>
                </a:cubicBezTo>
                <a:close/>
                <a:moveTo>
                  <a:pt x="29" y="71"/>
                </a:moveTo>
                <a:cubicBezTo>
                  <a:pt x="31" y="66"/>
                  <a:pt x="31" y="66"/>
                  <a:pt x="31" y="66"/>
                </a:cubicBezTo>
                <a:cubicBezTo>
                  <a:pt x="32" y="71"/>
                  <a:pt x="32" y="71"/>
                  <a:pt x="32" y="71"/>
                </a:cubicBezTo>
                <a:lnTo>
                  <a:pt x="29" y="71"/>
                </a:lnTo>
                <a:close/>
                <a:moveTo>
                  <a:pt x="89" y="64"/>
                </a:moveTo>
                <a:cubicBezTo>
                  <a:pt x="69" y="74"/>
                  <a:pt x="69" y="74"/>
                  <a:pt x="69" y="74"/>
                </a:cubicBezTo>
                <a:cubicBezTo>
                  <a:pt x="50" y="64"/>
                  <a:pt x="50" y="64"/>
                  <a:pt x="50" y="64"/>
                </a:cubicBezTo>
                <a:cubicBezTo>
                  <a:pt x="50" y="50"/>
                  <a:pt x="50" y="50"/>
                  <a:pt x="50" y="50"/>
                </a:cubicBezTo>
                <a:cubicBezTo>
                  <a:pt x="68" y="57"/>
                  <a:pt x="68" y="57"/>
                  <a:pt x="68" y="57"/>
                </a:cubicBezTo>
                <a:cubicBezTo>
                  <a:pt x="69" y="58"/>
                  <a:pt x="69" y="58"/>
                  <a:pt x="69" y="58"/>
                </a:cubicBezTo>
                <a:cubicBezTo>
                  <a:pt x="70" y="58"/>
                  <a:pt x="70" y="58"/>
                  <a:pt x="70" y="57"/>
                </a:cubicBezTo>
                <a:cubicBezTo>
                  <a:pt x="89" y="50"/>
                  <a:pt x="89" y="50"/>
                  <a:pt x="89" y="50"/>
                </a:cubicBezTo>
                <a:lnTo>
                  <a:pt x="89" y="64"/>
                </a:lnTo>
                <a:close/>
                <a:moveTo>
                  <a:pt x="69" y="52"/>
                </a:moveTo>
                <a:cubicBezTo>
                  <a:pt x="38" y="38"/>
                  <a:pt x="38" y="38"/>
                  <a:pt x="38" y="38"/>
                </a:cubicBezTo>
                <a:cubicBezTo>
                  <a:pt x="69" y="25"/>
                  <a:pt x="69" y="25"/>
                  <a:pt x="69" y="25"/>
                </a:cubicBezTo>
                <a:cubicBezTo>
                  <a:pt x="101" y="38"/>
                  <a:pt x="101" y="38"/>
                  <a:pt x="101" y="38"/>
                </a:cubicBezTo>
                <a:lnTo>
                  <a:pt x="69" y="5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>
              <a:latin typeface="+mj-lt"/>
            </a:endParaRPr>
          </a:p>
        </p:txBody>
      </p:sp>
      <p:grpSp>
        <p:nvGrpSpPr>
          <p:cNvPr id="325" name="Group 104">
            <a:extLst>
              <a:ext uri="{FF2B5EF4-FFF2-40B4-BE49-F238E27FC236}">
                <a16:creationId xmlns:a16="http://schemas.microsoft.com/office/drawing/2014/main" id="{C933286F-FB2B-2B48-B689-90FB1B740D79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207268" y="5477733"/>
            <a:ext cx="341846" cy="513972"/>
            <a:chOff x="1443" y="2997"/>
            <a:chExt cx="284" cy="427"/>
          </a:xfrm>
          <a:solidFill>
            <a:schemeClr val="accent1"/>
          </a:solidFill>
        </p:grpSpPr>
        <p:sp>
          <p:nvSpPr>
            <p:cNvPr id="326" name="Freeform 105">
              <a:extLst>
                <a:ext uri="{FF2B5EF4-FFF2-40B4-BE49-F238E27FC236}">
                  <a16:creationId xmlns:a16="http://schemas.microsoft.com/office/drawing/2014/main" id="{EBD25FD2-6E1F-C448-BE38-E904E3A2FB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2" y="3104"/>
              <a:ext cx="261" cy="320"/>
            </a:xfrm>
            <a:custGeom>
              <a:avLst/>
              <a:gdLst>
                <a:gd name="T0" fmla="*/ 155 w 176"/>
                <a:gd name="T1" fmla="*/ 216 h 216"/>
                <a:gd name="T2" fmla="*/ 59 w 176"/>
                <a:gd name="T3" fmla="*/ 216 h 216"/>
                <a:gd name="T4" fmla="*/ 54 w 176"/>
                <a:gd name="T5" fmla="*/ 213 h 216"/>
                <a:gd name="T6" fmla="*/ 6 w 176"/>
                <a:gd name="T7" fmla="*/ 141 h 216"/>
                <a:gd name="T8" fmla="*/ 4 w 176"/>
                <a:gd name="T9" fmla="*/ 116 h 216"/>
                <a:gd name="T10" fmla="*/ 17 w 176"/>
                <a:gd name="T11" fmla="*/ 108 h 216"/>
                <a:gd name="T12" fmla="*/ 59 w 176"/>
                <a:gd name="T13" fmla="*/ 137 h 216"/>
                <a:gd name="T14" fmla="*/ 59 w 176"/>
                <a:gd name="T15" fmla="*/ 24 h 216"/>
                <a:gd name="T16" fmla="*/ 83 w 176"/>
                <a:gd name="T17" fmla="*/ 0 h 216"/>
                <a:gd name="T18" fmla="*/ 107 w 176"/>
                <a:gd name="T19" fmla="*/ 24 h 216"/>
                <a:gd name="T20" fmla="*/ 107 w 176"/>
                <a:gd name="T21" fmla="*/ 92 h 216"/>
                <a:gd name="T22" fmla="*/ 156 w 176"/>
                <a:gd name="T23" fmla="*/ 108 h 216"/>
                <a:gd name="T24" fmla="*/ 173 w 176"/>
                <a:gd name="T25" fmla="*/ 145 h 216"/>
                <a:gd name="T26" fmla="*/ 161 w 176"/>
                <a:gd name="T27" fmla="*/ 211 h 216"/>
                <a:gd name="T28" fmla="*/ 155 w 176"/>
                <a:gd name="T29" fmla="*/ 216 h 216"/>
                <a:gd name="T30" fmla="*/ 62 w 176"/>
                <a:gd name="T31" fmla="*/ 204 h 216"/>
                <a:gd name="T32" fmla="*/ 150 w 176"/>
                <a:gd name="T33" fmla="*/ 204 h 216"/>
                <a:gd name="T34" fmla="*/ 161 w 176"/>
                <a:gd name="T35" fmla="*/ 143 h 216"/>
                <a:gd name="T36" fmla="*/ 152 w 176"/>
                <a:gd name="T37" fmla="*/ 120 h 216"/>
                <a:gd name="T38" fmla="*/ 99 w 176"/>
                <a:gd name="T39" fmla="*/ 102 h 216"/>
                <a:gd name="T40" fmla="*/ 95 w 176"/>
                <a:gd name="T41" fmla="*/ 96 h 216"/>
                <a:gd name="T42" fmla="*/ 95 w 176"/>
                <a:gd name="T43" fmla="*/ 24 h 216"/>
                <a:gd name="T44" fmla="*/ 83 w 176"/>
                <a:gd name="T45" fmla="*/ 12 h 216"/>
                <a:gd name="T46" fmla="*/ 71 w 176"/>
                <a:gd name="T47" fmla="*/ 24 h 216"/>
                <a:gd name="T48" fmla="*/ 71 w 176"/>
                <a:gd name="T49" fmla="*/ 156 h 216"/>
                <a:gd name="T50" fmla="*/ 67 w 176"/>
                <a:gd name="T51" fmla="*/ 162 h 216"/>
                <a:gd name="T52" fmla="*/ 60 w 176"/>
                <a:gd name="T53" fmla="*/ 159 h 216"/>
                <a:gd name="T54" fmla="*/ 17 w 176"/>
                <a:gd name="T55" fmla="*/ 120 h 216"/>
                <a:gd name="T56" fmla="*/ 14 w 176"/>
                <a:gd name="T57" fmla="*/ 121 h 216"/>
                <a:gd name="T58" fmla="*/ 16 w 176"/>
                <a:gd name="T59" fmla="*/ 135 h 216"/>
                <a:gd name="T60" fmla="*/ 62 w 176"/>
                <a:gd name="T61" fmla="*/ 204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76" h="216">
                  <a:moveTo>
                    <a:pt x="155" y="216"/>
                  </a:moveTo>
                  <a:cubicBezTo>
                    <a:pt x="59" y="216"/>
                    <a:pt x="59" y="216"/>
                    <a:pt x="59" y="216"/>
                  </a:cubicBezTo>
                  <a:cubicBezTo>
                    <a:pt x="57" y="216"/>
                    <a:pt x="55" y="215"/>
                    <a:pt x="54" y="213"/>
                  </a:cubicBezTo>
                  <a:cubicBezTo>
                    <a:pt x="6" y="141"/>
                    <a:pt x="6" y="141"/>
                    <a:pt x="6" y="141"/>
                  </a:cubicBezTo>
                  <a:cubicBezTo>
                    <a:pt x="2" y="135"/>
                    <a:pt x="0" y="124"/>
                    <a:pt x="4" y="116"/>
                  </a:cubicBezTo>
                  <a:cubicBezTo>
                    <a:pt x="6" y="111"/>
                    <a:pt x="11" y="108"/>
                    <a:pt x="17" y="108"/>
                  </a:cubicBezTo>
                  <a:cubicBezTo>
                    <a:pt x="30" y="108"/>
                    <a:pt x="42" y="113"/>
                    <a:pt x="59" y="137"/>
                  </a:cubicBezTo>
                  <a:cubicBezTo>
                    <a:pt x="59" y="24"/>
                    <a:pt x="59" y="24"/>
                    <a:pt x="59" y="24"/>
                  </a:cubicBezTo>
                  <a:cubicBezTo>
                    <a:pt x="59" y="11"/>
                    <a:pt x="70" y="0"/>
                    <a:pt x="83" y="0"/>
                  </a:cubicBezTo>
                  <a:cubicBezTo>
                    <a:pt x="96" y="0"/>
                    <a:pt x="107" y="11"/>
                    <a:pt x="107" y="24"/>
                  </a:cubicBezTo>
                  <a:cubicBezTo>
                    <a:pt x="107" y="92"/>
                    <a:pt x="107" y="92"/>
                    <a:pt x="107" y="92"/>
                  </a:cubicBezTo>
                  <a:cubicBezTo>
                    <a:pt x="156" y="108"/>
                    <a:pt x="156" y="108"/>
                    <a:pt x="156" y="108"/>
                  </a:cubicBezTo>
                  <a:cubicBezTo>
                    <a:pt x="172" y="113"/>
                    <a:pt x="176" y="131"/>
                    <a:pt x="173" y="145"/>
                  </a:cubicBezTo>
                  <a:cubicBezTo>
                    <a:pt x="161" y="211"/>
                    <a:pt x="161" y="211"/>
                    <a:pt x="161" y="211"/>
                  </a:cubicBezTo>
                  <a:cubicBezTo>
                    <a:pt x="161" y="214"/>
                    <a:pt x="158" y="216"/>
                    <a:pt x="155" y="216"/>
                  </a:cubicBezTo>
                  <a:close/>
                  <a:moveTo>
                    <a:pt x="62" y="204"/>
                  </a:moveTo>
                  <a:cubicBezTo>
                    <a:pt x="150" y="204"/>
                    <a:pt x="150" y="204"/>
                    <a:pt x="150" y="204"/>
                  </a:cubicBezTo>
                  <a:cubicBezTo>
                    <a:pt x="161" y="143"/>
                    <a:pt x="161" y="143"/>
                    <a:pt x="161" y="143"/>
                  </a:cubicBezTo>
                  <a:cubicBezTo>
                    <a:pt x="163" y="134"/>
                    <a:pt x="161" y="123"/>
                    <a:pt x="152" y="120"/>
                  </a:cubicBezTo>
                  <a:cubicBezTo>
                    <a:pt x="99" y="102"/>
                    <a:pt x="99" y="102"/>
                    <a:pt x="99" y="102"/>
                  </a:cubicBezTo>
                  <a:cubicBezTo>
                    <a:pt x="97" y="101"/>
                    <a:pt x="95" y="99"/>
                    <a:pt x="95" y="96"/>
                  </a:cubicBezTo>
                  <a:cubicBezTo>
                    <a:pt x="95" y="24"/>
                    <a:pt x="95" y="24"/>
                    <a:pt x="95" y="24"/>
                  </a:cubicBezTo>
                  <a:cubicBezTo>
                    <a:pt x="95" y="17"/>
                    <a:pt x="90" y="12"/>
                    <a:pt x="83" y="12"/>
                  </a:cubicBezTo>
                  <a:cubicBezTo>
                    <a:pt x="77" y="12"/>
                    <a:pt x="71" y="18"/>
                    <a:pt x="71" y="24"/>
                  </a:cubicBezTo>
                  <a:cubicBezTo>
                    <a:pt x="71" y="156"/>
                    <a:pt x="71" y="156"/>
                    <a:pt x="71" y="156"/>
                  </a:cubicBezTo>
                  <a:cubicBezTo>
                    <a:pt x="71" y="159"/>
                    <a:pt x="69" y="161"/>
                    <a:pt x="67" y="162"/>
                  </a:cubicBezTo>
                  <a:cubicBezTo>
                    <a:pt x="64" y="163"/>
                    <a:pt x="62" y="162"/>
                    <a:pt x="60" y="159"/>
                  </a:cubicBezTo>
                  <a:cubicBezTo>
                    <a:pt x="37" y="123"/>
                    <a:pt x="26" y="120"/>
                    <a:pt x="17" y="120"/>
                  </a:cubicBezTo>
                  <a:cubicBezTo>
                    <a:pt x="15" y="120"/>
                    <a:pt x="15" y="121"/>
                    <a:pt x="14" y="121"/>
                  </a:cubicBezTo>
                  <a:cubicBezTo>
                    <a:pt x="13" y="124"/>
                    <a:pt x="14" y="131"/>
                    <a:pt x="16" y="135"/>
                  </a:cubicBezTo>
                  <a:lnTo>
                    <a:pt x="62" y="2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j-lt"/>
              </a:endParaRPr>
            </a:p>
          </p:txBody>
        </p:sp>
        <p:sp>
          <p:nvSpPr>
            <p:cNvPr id="327" name="Freeform 106">
              <a:extLst>
                <a:ext uri="{FF2B5EF4-FFF2-40B4-BE49-F238E27FC236}">
                  <a16:creationId xmlns:a16="http://schemas.microsoft.com/office/drawing/2014/main" id="{BD9B7B3C-0689-BA4C-ABBF-BCE7E3B46DB5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6" y="3122"/>
              <a:ext cx="71" cy="17"/>
            </a:xfrm>
            <a:custGeom>
              <a:avLst/>
              <a:gdLst>
                <a:gd name="T0" fmla="*/ 42 w 48"/>
                <a:gd name="T1" fmla="*/ 12 h 12"/>
                <a:gd name="T2" fmla="*/ 6 w 48"/>
                <a:gd name="T3" fmla="*/ 12 h 12"/>
                <a:gd name="T4" fmla="*/ 0 w 48"/>
                <a:gd name="T5" fmla="*/ 6 h 12"/>
                <a:gd name="T6" fmla="*/ 6 w 48"/>
                <a:gd name="T7" fmla="*/ 0 h 12"/>
                <a:gd name="T8" fmla="*/ 42 w 48"/>
                <a:gd name="T9" fmla="*/ 0 h 12"/>
                <a:gd name="T10" fmla="*/ 48 w 48"/>
                <a:gd name="T11" fmla="*/ 6 h 12"/>
                <a:gd name="T12" fmla="*/ 42 w 4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2">
                  <a:moveTo>
                    <a:pt x="4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6" y="0"/>
                    <a:pt x="48" y="3"/>
                    <a:pt x="48" y="6"/>
                  </a:cubicBezTo>
                  <a:cubicBezTo>
                    <a:pt x="48" y="9"/>
                    <a:pt x="46" y="12"/>
                    <a:pt x="4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j-lt"/>
              </a:endParaRPr>
            </a:p>
          </p:txBody>
        </p:sp>
        <p:sp>
          <p:nvSpPr>
            <p:cNvPr id="328" name="Freeform 107">
              <a:extLst>
                <a:ext uri="{FF2B5EF4-FFF2-40B4-BE49-F238E27FC236}">
                  <a16:creationId xmlns:a16="http://schemas.microsoft.com/office/drawing/2014/main" id="{C9272C8E-5CB2-4643-AEA6-BE716984C944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8" y="3031"/>
              <a:ext cx="55" cy="55"/>
            </a:xfrm>
            <a:custGeom>
              <a:avLst/>
              <a:gdLst>
                <a:gd name="T0" fmla="*/ 6 w 37"/>
                <a:gd name="T1" fmla="*/ 37 h 37"/>
                <a:gd name="T2" fmla="*/ 2 w 37"/>
                <a:gd name="T3" fmla="*/ 35 h 37"/>
                <a:gd name="T4" fmla="*/ 2 w 37"/>
                <a:gd name="T5" fmla="*/ 27 h 37"/>
                <a:gd name="T6" fmla="*/ 26 w 37"/>
                <a:gd name="T7" fmla="*/ 3 h 37"/>
                <a:gd name="T8" fmla="*/ 34 w 37"/>
                <a:gd name="T9" fmla="*/ 3 h 37"/>
                <a:gd name="T10" fmla="*/ 34 w 37"/>
                <a:gd name="T11" fmla="*/ 11 h 37"/>
                <a:gd name="T12" fmla="*/ 10 w 37"/>
                <a:gd name="T13" fmla="*/ 35 h 37"/>
                <a:gd name="T14" fmla="*/ 6 w 37"/>
                <a:gd name="T1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37">
                  <a:moveTo>
                    <a:pt x="6" y="37"/>
                  </a:moveTo>
                  <a:cubicBezTo>
                    <a:pt x="5" y="37"/>
                    <a:pt x="3" y="36"/>
                    <a:pt x="2" y="35"/>
                  </a:cubicBezTo>
                  <a:cubicBezTo>
                    <a:pt x="0" y="33"/>
                    <a:pt x="0" y="29"/>
                    <a:pt x="2" y="27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8" y="0"/>
                    <a:pt x="32" y="0"/>
                    <a:pt x="34" y="3"/>
                  </a:cubicBezTo>
                  <a:cubicBezTo>
                    <a:pt x="37" y="5"/>
                    <a:pt x="37" y="9"/>
                    <a:pt x="34" y="11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9" y="36"/>
                    <a:pt x="8" y="37"/>
                    <a:pt x="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j-lt"/>
              </a:endParaRPr>
            </a:p>
          </p:txBody>
        </p:sp>
        <p:sp>
          <p:nvSpPr>
            <p:cNvPr id="329" name="Freeform 108">
              <a:extLst>
                <a:ext uri="{FF2B5EF4-FFF2-40B4-BE49-F238E27FC236}">
                  <a16:creationId xmlns:a16="http://schemas.microsoft.com/office/drawing/2014/main" id="{CA4C5504-30D4-1D40-B292-CD5DA7231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1585" y="2997"/>
              <a:ext cx="18" cy="71"/>
            </a:xfrm>
            <a:custGeom>
              <a:avLst/>
              <a:gdLst>
                <a:gd name="T0" fmla="*/ 6 w 12"/>
                <a:gd name="T1" fmla="*/ 48 h 48"/>
                <a:gd name="T2" fmla="*/ 0 w 12"/>
                <a:gd name="T3" fmla="*/ 42 h 48"/>
                <a:gd name="T4" fmla="*/ 0 w 12"/>
                <a:gd name="T5" fmla="*/ 6 h 48"/>
                <a:gd name="T6" fmla="*/ 6 w 12"/>
                <a:gd name="T7" fmla="*/ 0 h 48"/>
                <a:gd name="T8" fmla="*/ 12 w 12"/>
                <a:gd name="T9" fmla="*/ 6 h 48"/>
                <a:gd name="T10" fmla="*/ 12 w 12"/>
                <a:gd name="T11" fmla="*/ 42 h 48"/>
                <a:gd name="T12" fmla="*/ 6 w 12"/>
                <a:gd name="T1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48">
                  <a:moveTo>
                    <a:pt x="6" y="48"/>
                  </a:moveTo>
                  <a:cubicBezTo>
                    <a:pt x="3" y="48"/>
                    <a:pt x="0" y="45"/>
                    <a:pt x="0" y="4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" y="0"/>
                    <a:pt x="12" y="3"/>
                    <a:pt x="12" y="6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5"/>
                    <a:pt x="10" y="48"/>
                    <a:pt x="6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j-lt"/>
              </a:endParaRPr>
            </a:p>
          </p:txBody>
        </p:sp>
        <p:sp>
          <p:nvSpPr>
            <p:cNvPr id="330" name="Freeform 109">
              <a:extLst>
                <a:ext uri="{FF2B5EF4-FFF2-40B4-BE49-F238E27FC236}">
                  <a16:creationId xmlns:a16="http://schemas.microsoft.com/office/drawing/2014/main" id="{7B5112E2-4CA4-294E-BC9B-DD315AEE8935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8" y="3031"/>
              <a:ext cx="55" cy="55"/>
            </a:xfrm>
            <a:custGeom>
              <a:avLst/>
              <a:gdLst>
                <a:gd name="T0" fmla="*/ 30 w 37"/>
                <a:gd name="T1" fmla="*/ 37 h 37"/>
                <a:gd name="T2" fmla="*/ 26 w 37"/>
                <a:gd name="T3" fmla="*/ 35 h 37"/>
                <a:gd name="T4" fmla="*/ 2 w 37"/>
                <a:gd name="T5" fmla="*/ 11 h 37"/>
                <a:gd name="T6" fmla="*/ 2 w 37"/>
                <a:gd name="T7" fmla="*/ 3 h 37"/>
                <a:gd name="T8" fmla="*/ 10 w 37"/>
                <a:gd name="T9" fmla="*/ 3 h 37"/>
                <a:gd name="T10" fmla="*/ 34 w 37"/>
                <a:gd name="T11" fmla="*/ 27 h 37"/>
                <a:gd name="T12" fmla="*/ 34 w 37"/>
                <a:gd name="T13" fmla="*/ 35 h 37"/>
                <a:gd name="T14" fmla="*/ 30 w 37"/>
                <a:gd name="T1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37">
                  <a:moveTo>
                    <a:pt x="30" y="37"/>
                  </a:moveTo>
                  <a:cubicBezTo>
                    <a:pt x="29" y="37"/>
                    <a:pt x="27" y="36"/>
                    <a:pt x="26" y="35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0" y="9"/>
                    <a:pt x="0" y="5"/>
                    <a:pt x="2" y="3"/>
                  </a:cubicBezTo>
                  <a:cubicBezTo>
                    <a:pt x="4" y="0"/>
                    <a:pt x="8" y="0"/>
                    <a:pt x="10" y="3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7" y="29"/>
                    <a:pt x="37" y="33"/>
                    <a:pt x="34" y="35"/>
                  </a:cubicBezTo>
                  <a:cubicBezTo>
                    <a:pt x="33" y="36"/>
                    <a:pt x="32" y="37"/>
                    <a:pt x="30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j-lt"/>
              </a:endParaRPr>
            </a:p>
          </p:txBody>
        </p:sp>
        <p:sp>
          <p:nvSpPr>
            <p:cNvPr id="331" name="Freeform 110">
              <a:extLst>
                <a:ext uri="{FF2B5EF4-FFF2-40B4-BE49-F238E27FC236}">
                  <a16:creationId xmlns:a16="http://schemas.microsoft.com/office/drawing/2014/main" id="{B8173CE6-5D1A-A846-84AC-EC2E79F0576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3" y="3122"/>
              <a:ext cx="71" cy="17"/>
            </a:xfrm>
            <a:custGeom>
              <a:avLst/>
              <a:gdLst>
                <a:gd name="T0" fmla="*/ 42 w 48"/>
                <a:gd name="T1" fmla="*/ 12 h 12"/>
                <a:gd name="T2" fmla="*/ 6 w 48"/>
                <a:gd name="T3" fmla="*/ 12 h 12"/>
                <a:gd name="T4" fmla="*/ 0 w 48"/>
                <a:gd name="T5" fmla="*/ 6 h 12"/>
                <a:gd name="T6" fmla="*/ 6 w 48"/>
                <a:gd name="T7" fmla="*/ 0 h 12"/>
                <a:gd name="T8" fmla="*/ 42 w 48"/>
                <a:gd name="T9" fmla="*/ 0 h 12"/>
                <a:gd name="T10" fmla="*/ 48 w 48"/>
                <a:gd name="T11" fmla="*/ 6 h 12"/>
                <a:gd name="T12" fmla="*/ 42 w 4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2">
                  <a:moveTo>
                    <a:pt x="4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6" y="0"/>
                    <a:pt x="48" y="3"/>
                    <a:pt x="48" y="6"/>
                  </a:cubicBezTo>
                  <a:cubicBezTo>
                    <a:pt x="48" y="9"/>
                    <a:pt x="46" y="12"/>
                    <a:pt x="4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j-lt"/>
              </a:endParaRPr>
            </a:p>
          </p:txBody>
        </p:sp>
      </p:grpSp>
      <p:grpSp>
        <p:nvGrpSpPr>
          <p:cNvPr id="332" name="Group 48">
            <a:extLst>
              <a:ext uri="{FF2B5EF4-FFF2-40B4-BE49-F238E27FC236}">
                <a16:creationId xmlns:a16="http://schemas.microsoft.com/office/drawing/2014/main" id="{845CA248-13D3-B844-9F40-7BA5E1132E69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10941132" y="3109340"/>
            <a:ext cx="515826" cy="496764"/>
            <a:chOff x="6532" y="451"/>
            <a:chExt cx="433" cy="417"/>
          </a:xfrm>
          <a:solidFill>
            <a:schemeClr val="accent1"/>
          </a:solidFill>
        </p:grpSpPr>
        <p:sp>
          <p:nvSpPr>
            <p:cNvPr id="333" name="Freeform 49">
              <a:extLst>
                <a:ext uri="{FF2B5EF4-FFF2-40B4-BE49-F238E27FC236}">
                  <a16:creationId xmlns:a16="http://schemas.microsoft.com/office/drawing/2014/main" id="{17E6D66F-E2A5-7445-867C-00B311AB2CDF}"/>
                </a:ext>
              </a:extLst>
            </p:cNvPr>
            <p:cNvSpPr>
              <a:spLocks/>
            </p:cNvSpPr>
            <p:nvPr/>
          </p:nvSpPr>
          <p:spPr bwMode="auto">
            <a:xfrm>
              <a:off x="6837" y="621"/>
              <a:ext cx="128" cy="94"/>
            </a:xfrm>
            <a:custGeom>
              <a:avLst/>
              <a:gdLst>
                <a:gd name="T0" fmla="*/ 7 w 86"/>
                <a:gd name="T1" fmla="*/ 64 h 64"/>
                <a:gd name="T2" fmla="*/ 3 w 86"/>
                <a:gd name="T3" fmla="*/ 63 h 64"/>
                <a:gd name="T4" fmla="*/ 1 w 86"/>
                <a:gd name="T5" fmla="*/ 55 h 64"/>
                <a:gd name="T6" fmla="*/ 34 w 86"/>
                <a:gd name="T7" fmla="*/ 3 h 64"/>
                <a:gd name="T8" fmla="*/ 38 w 86"/>
                <a:gd name="T9" fmla="*/ 0 h 64"/>
                <a:gd name="T10" fmla="*/ 43 w 86"/>
                <a:gd name="T11" fmla="*/ 2 h 64"/>
                <a:gd name="T12" fmla="*/ 84 w 86"/>
                <a:gd name="T13" fmla="*/ 48 h 64"/>
                <a:gd name="T14" fmla="*/ 84 w 86"/>
                <a:gd name="T15" fmla="*/ 56 h 64"/>
                <a:gd name="T16" fmla="*/ 75 w 86"/>
                <a:gd name="T17" fmla="*/ 56 h 64"/>
                <a:gd name="T18" fmla="*/ 40 w 86"/>
                <a:gd name="T19" fmla="*/ 16 h 64"/>
                <a:gd name="T20" fmla="*/ 12 w 86"/>
                <a:gd name="T21" fmla="*/ 61 h 64"/>
                <a:gd name="T22" fmla="*/ 7 w 86"/>
                <a:gd name="T2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6" h="64">
                  <a:moveTo>
                    <a:pt x="7" y="64"/>
                  </a:moveTo>
                  <a:cubicBezTo>
                    <a:pt x="5" y="64"/>
                    <a:pt x="4" y="64"/>
                    <a:pt x="3" y="63"/>
                  </a:cubicBezTo>
                  <a:cubicBezTo>
                    <a:pt x="1" y="62"/>
                    <a:pt x="0" y="58"/>
                    <a:pt x="1" y="55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5" y="1"/>
                    <a:pt x="36" y="0"/>
                    <a:pt x="38" y="0"/>
                  </a:cubicBezTo>
                  <a:cubicBezTo>
                    <a:pt x="40" y="0"/>
                    <a:pt x="42" y="1"/>
                    <a:pt x="43" y="2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6" y="50"/>
                    <a:pt x="86" y="54"/>
                    <a:pt x="84" y="56"/>
                  </a:cubicBezTo>
                  <a:cubicBezTo>
                    <a:pt x="81" y="58"/>
                    <a:pt x="78" y="58"/>
                    <a:pt x="75" y="56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1" y="63"/>
                    <a:pt x="9" y="64"/>
                    <a:pt x="7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334" name="Freeform 50">
              <a:extLst>
                <a:ext uri="{FF2B5EF4-FFF2-40B4-BE49-F238E27FC236}">
                  <a16:creationId xmlns:a16="http://schemas.microsoft.com/office/drawing/2014/main" id="{A947C942-EA82-4B48-9330-14A742F71BE2}"/>
                </a:ext>
              </a:extLst>
            </p:cNvPr>
            <p:cNvSpPr>
              <a:spLocks/>
            </p:cNvSpPr>
            <p:nvPr/>
          </p:nvSpPr>
          <p:spPr bwMode="auto">
            <a:xfrm>
              <a:off x="6759" y="621"/>
              <a:ext cx="157" cy="233"/>
            </a:xfrm>
            <a:custGeom>
              <a:avLst/>
              <a:gdLst>
                <a:gd name="T0" fmla="*/ 7 w 106"/>
                <a:gd name="T1" fmla="*/ 158 h 158"/>
                <a:gd name="T2" fmla="*/ 1 w 106"/>
                <a:gd name="T3" fmla="*/ 154 h 158"/>
                <a:gd name="T4" fmla="*/ 5 w 106"/>
                <a:gd name="T5" fmla="*/ 147 h 158"/>
                <a:gd name="T6" fmla="*/ 74 w 106"/>
                <a:gd name="T7" fmla="*/ 94 h 158"/>
                <a:gd name="T8" fmla="*/ 86 w 106"/>
                <a:gd name="T9" fmla="*/ 8 h 158"/>
                <a:gd name="T10" fmla="*/ 90 w 106"/>
                <a:gd name="T11" fmla="*/ 1 h 158"/>
                <a:gd name="T12" fmla="*/ 97 w 106"/>
                <a:gd name="T13" fmla="*/ 5 h 158"/>
                <a:gd name="T14" fmla="*/ 84 w 106"/>
                <a:gd name="T15" fmla="*/ 100 h 158"/>
                <a:gd name="T16" fmla="*/ 8 w 106"/>
                <a:gd name="T17" fmla="*/ 158 h 158"/>
                <a:gd name="T18" fmla="*/ 7 w 106"/>
                <a:gd name="T19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58">
                  <a:moveTo>
                    <a:pt x="7" y="158"/>
                  </a:moveTo>
                  <a:cubicBezTo>
                    <a:pt x="4" y="158"/>
                    <a:pt x="2" y="157"/>
                    <a:pt x="1" y="154"/>
                  </a:cubicBezTo>
                  <a:cubicBezTo>
                    <a:pt x="0" y="151"/>
                    <a:pt x="2" y="147"/>
                    <a:pt x="5" y="147"/>
                  </a:cubicBezTo>
                  <a:cubicBezTo>
                    <a:pt x="34" y="139"/>
                    <a:pt x="59" y="121"/>
                    <a:pt x="74" y="94"/>
                  </a:cubicBezTo>
                  <a:cubicBezTo>
                    <a:pt x="89" y="68"/>
                    <a:pt x="93" y="38"/>
                    <a:pt x="86" y="8"/>
                  </a:cubicBezTo>
                  <a:cubicBezTo>
                    <a:pt x="85" y="5"/>
                    <a:pt x="87" y="2"/>
                    <a:pt x="90" y="1"/>
                  </a:cubicBezTo>
                  <a:cubicBezTo>
                    <a:pt x="93" y="0"/>
                    <a:pt x="97" y="2"/>
                    <a:pt x="97" y="5"/>
                  </a:cubicBezTo>
                  <a:cubicBezTo>
                    <a:pt x="106" y="38"/>
                    <a:pt x="101" y="71"/>
                    <a:pt x="84" y="100"/>
                  </a:cubicBezTo>
                  <a:cubicBezTo>
                    <a:pt x="67" y="129"/>
                    <a:pt x="40" y="150"/>
                    <a:pt x="8" y="158"/>
                  </a:cubicBezTo>
                  <a:cubicBezTo>
                    <a:pt x="8" y="158"/>
                    <a:pt x="7" y="158"/>
                    <a:pt x="7" y="1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335" name="Freeform 51">
              <a:extLst>
                <a:ext uri="{FF2B5EF4-FFF2-40B4-BE49-F238E27FC236}">
                  <a16:creationId xmlns:a16="http://schemas.microsoft.com/office/drawing/2014/main" id="{F6FECDDB-A3E0-AB42-AE11-B42BD5D93CE1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9" y="451"/>
              <a:ext cx="110" cy="112"/>
            </a:xfrm>
            <a:custGeom>
              <a:avLst/>
              <a:gdLst>
                <a:gd name="T0" fmla="*/ 68 w 74"/>
                <a:gd name="T1" fmla="*/ 76 h 76"/>
                <a:gd name="T2" fmla="*/ 67 w 74"/>
                <a:gd name="T3" fmla="*/ 76 h 76"/>
                <a:gd name="T4" fmla="*/ 6 w 74"/>
                <a:gd name="T5" fmla="*/ 70 h 76"/>
                <a:gd name="T6" fmla="*/ 1 w 74"/>
                <a:gd name="T7" fmla="*/ 67 h 76"/>
                <a:gd name="T8" fmla="*/ 1 w 74"/>
                <a:gd name="T9" fmla="*/ 61 h 76"/>
                <a:gd name="T10" fmla="*/ 24 w 74"/>
                <a:gd name="T11" fmla="*/ 5 h 76"/>
                <a:gd name="T12" fmla="*/ 32 w 74"/>
                <a:gd name="T13" fmla="*/ 1 h 76"/>
                <a:gd name="T14" fmla="*/ 35 w 74"/>
                <a:gd name="T15" fmla="*/ 9 h 76"/>
                <a:gd name="T16" fmla="*/ 15 w 74"/>
                <a:gd name="T17" fmla="*/ 58 h 76"/>
                <a:gd name="T18" fmla="*/ 68 w 74"/>
                <a:gd name="T19" fmla="*/ 64 h 76"/>
                <a:gd name="T20" fmla="*/ 74 w 74"/>
                <a:gd name="T21" fmla="*/ 70 h 76"/>
                <a:gd name="T22" fmla="*/ 68 w 74"/>
                <a:gd name="T23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76">
                  <a:moveTo>
                    <a:pt x="68" y="76"/>
                  </a:moveTo>
                  <a:cubicBezTo>
                    <a:pt x="67" y="76"/>
                    <a:pt x="67" y="76"/>
                    <a:pt x="67" y="76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4" y="69"/>
                    <a:pt x="2" y="68"/>
                    <a:pt x="1" y="67"/>
                  </a:cubicBezTo>
                  <a:cubicBezTo>
                    <a:pt x="1" y="65"/>
                    <a:pt x="0" y="63"/>
                    <a:pt x="1" y="61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5" y="1"/>
                    <a:pt x="29" y="0"/>
                    <a:pt x="32" y="1"/>
                  </a:cubicBezTo>
                  <a:cubicBezTo>
                    <a:pt x="35" y="2"/>
                    <a:pt x="36" y="6"/>
                    <a:pt x="35" y="9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68" y="64"/>
                    <a:pt x="68" y="64"/>
                    <a:pt x="68" y="64"/>
                  </a:cubicBezTo>
                  <a:cubicBezTo>
                    <a:pt x="71" y="64"/>
                    <a:pt x="74" y="67"/>
                    <a:pt x="74" y="70"/>
                  </a:cubicBezTo>
                  <a:cubicBezTo>
                    <a:pt x="73" y="73"/>
                    <a:pt x="71" y="76"/>
                    <a:pt x="68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336" name="Freeform 52">
              <a:extLst>
                <a:ext uri="{FF2B5EF4-FFF2-40B4-BE49-F238E27FC236}">
                  <a16:creationId xmlns:a16="http://schemas.microsoft.com/office/drawing/2014/main" id="{368296E1-91C7-0142-92A5-9FC30718B4EF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9" y="491"/>
              <a:ext cx="269" cy="81"/>
            </a:xfrm>
            <a:custGeom>
              <a:avLst/>
              <a:gdLst>
                <a:gd name="T0" fmla="*/ 175 w 182"/>
                <a:gd name="T1" fmla="*/ 55 h 55"/>
                <a:gd name="T2" fmla="*/ 171 w 182"/>
                <a:gd name="T3" fmla="*/ 53 h 55"/>
                <a:gd name="T4" fmla="*/ 94 w 182"/>
                <a:gd name="T5" fmla="*/ 14 h 55"/>
                <a:gd name="T6" fmla="*/ 11 w 182"/>
                <a:gd name="T7" fmla="*/ 41 h 55"/>
                <a:gd name="T8" fmla="*/ 2 w 182"/>
                <a:gd name="T9" fmla="*/ 40 h 55"/>
                <a:gd name="T10" fmla="*/ 3 w 182"/>
                <a:gd name="T11" fmla="*/ 32 h 55"/>
                <a:gd name="T12" fmla="*/ 94 w 182"/>
                <a:gd name="T13" fmla="*/ 2 h 55"/>
                <a:gd name="T14" fmla="*/ 180 w 182"/>
                <a:gd name="T15" fmla="*/ 45 h 55"/>
                <a:gd name="T16" fmla="*/ 179 w 182"/>
                <a:gd name="T17" fmla="*/ 53 h 55"/>
                <a:gd name="T18" fmla="*/ 175 w 182"/>
                <a:gd name="T19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2" h="55">
                  <a:moveTo>
                    <a:pt x="175" y="55"/>
                  </a:moveTo>
                  <a:cubicBezTo>
                    <a:pt x="174" y="55"/>
                    <a:pt x="172" y="54"/>
                    <a:pt x="171" y="53"/>
                  </a:cubicBezTo>
                  <a:cubicBezTo>
                    <a:pt x="151" y="30"/>
                    <a:pt x="124" y="16"/>
                    <a:pt x="94" y="14"/>
                  </a:cubicBezTo>
                  <a:cubicBezTo>
                    <a:pt x="63" y="12"/>
                    <a:pt x="34" y="21"/>
                    <a:pt x="11" y="41"/>
                  </a:cubicBezTo>
                  <a:cubicBezTo>
                    <a:pt x="8" y="43"/>
                    <a:pt x="4" y="43"/>
                    <a:pt x="2" y="40"/>
                  </a:cubicBezTo>
                  <a:cubicBezTo>
                    <a:pt x="0" y="38"/>
                    <a:pt x="0" y="34"/>
                    <a:pt x="3" y="32"/>
                  </a:cubicBezTo>
                  <a:cubicBezTo>
                    <a:pt x="28" y="10"/>
                    <a:pt x="61" y="0"/>
                    <a:pt x="94" y="2"/>
                  </a:cubicBezTo>
                  <a:cubicBezTo>
                    <a:pt x="128" y="4"/>
                    <a:pt x="159" y="20"/>
                    <a:pt x="180" y="45"/>
                  </a:cubicBezTo>
                  <a:cubicBezTo>
                    <a:pt x="182" y="47"/>
                    <a:pt x="182" y="51"/>
                    <a:pt x="179" y="53"/>
                  </a:cubicBezTo>
                  <a:cubicBezTo>
                    <a:pt x="178" y="54"/>
                    <a:pt x="177" y="55"/>
                    <a:pt x="175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337" name="Freeform 53">
              <a:extLst>
                <a:ext uri="{FF2B5EF4-FFF2-40B4-BE49-F238E27FC236}">
                  <a16:creationId xmlns:a16="http://schemas.microsoft.com/office/drawing/2014/main" id="{58A5879A-4845-1A4E-AD7C-5245A79764CB}"/>
                </a:ext>
              </a:extLst>
            </p:cNvPr>
            <p:cNvSpPr>
              <a:spLocks/>
            </p:cNvSpPr>
            <p:nvPr/>
          </p:nvSpPr>
          <p:spPr bwMode="auto">
            <a:xfrm>
              <a:off x="6568" y="754"/>
              <a:ext cx="108" cy="114"/>
            </a:xfrm>
            <a:custGeom>
              <a:avLst/>
              <a:gdLst>
                <a:gd name="T0" fmla="*/ 7 w 73"/>
                <a:gd name="T1" fmla="*/ 77 h 77"/>
                <a:gd name="T2" fmla="*/ 1 w 73"/>
                <a:gd name="T3" fmla="*/ 72 h 77"/>
                <a:gd name="T4" fmla="*/ 6 w 73"/>
                <a:gd name="T5" fmla="*/ 65 h 77"/>
                <a:gd name="T6" fmla="*/ 58 w 73"/>
                <a:gd name="T7" fmla="*/ 57 h 77"/>
                <a:gd name="T8" fmla="*/ 36 w 73"/>
                <a:gd name="T9" fmla="*/ 9 h 77"/>
                <a:gd name="T10" fmla="*/ 39 w 73"/>
                <a:gd name="T11" fmla="*/ 1 h 77"/>
                <a:gd name="T12" fmla="*/ 47 w 73"/>
                <a:gd name="T13" fmla="*/ 4 h 77"/>
                <a:gd name="T14" fmla="*/ 73 w 73"/>
                <a:gd name="T15" fmla="*/ 60 h 77"/>
                <a:gd name="T16" fmla="*/ 73 w 73"/>
                <a:gd name="T17" fmla="*/ 65 h 77"/>
                <a:gd name="T18" fmla="*/ 68 w 73"/>
                <a:gd name="T19" fmla="*/ 68 h 77"/>
                <a:gd name="T20" fmla="*/ 7 w 73"/>
                <a:gd name="T21" fmla="*/ 77 h 77"/>
                <a:gd name="T22" fmla="*/ 7 w 73"/>
                <a:gd name="T23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3" h="77">
                  <a:moveTo>
                    <a:pt x="7" y="77"/>
                  </a:moveTo>
                  <a:cubicBezTo>
                    <a:pt x="4" y="77"/>
                    <a:pt x="1" y="75"/>
                    <a:pt x="1" y="72"/>
                  </a:cubicBezTo>
                  <a:cubicBezTo>
                    <a:pt x="0" y="69"/>
                    <a:pt x="2" y="66"/>
                    <a:pt x="6" y="65"/>
                  </a:cubicBezTo>
                  <a:cubicBezTo>
                    <a:pt x="58" y="57"/>
                    <a:pt x="58" y="57"/>
                    <a:pt x="58" y="57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6"/>
                    <a:pt x="36" y="2"/>
                    <a:pt x="39" y="1"/>
                  </a:cubicBezTo>
                  <a:cubicBezTo>
                    <a:pt x="42" y="0"/>
                    <a:pt x="46" y="1"/>
                    <a:pt x="47" y="4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3" y="61"/>
                    <a:pt x="73" y="63"/>
                    <a:pt x="73" y="65"/>
                  </a:cubicBezTo>
                  <a:cubicBezTo>
                    <a:pt x="72" y="67"/>
                    <a:pt x="70" y="68"/>
                    <a:pt x="68" y="68"/>
                  </a:cubicBezTo>
                  <a:cubicBezTo>
                    <a:pt x="7" y="77"/>
                    <a:pt x="7" y="77"/>
                    <a:pt x="7" y="77"/>
                  </a:cubicBezTo>
                  <a:cubicBezTo>
                    <a:pt x="7" y="77"/>
                    <a:pt x="7" y="77"/>
                    <a:pt x="7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338" name="Freeform 54">
              <a:extLst>
                <a:ext uri="{FF2B5EF4-FFF2-40B4-BE49-F238E27FC236}">
                  <a16:creationId xmlns:a16="http://schemas.microsoft.com/office/drawing/2014/main" id="{B1F284B8-040C-EA40-B415-8A9522FE867B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2" y="612"/>
              <a:ext cx="144" cy="242"/>
            </a:xfrm>
            <a:custGeom>
              <a:avLst/>
              <a:gdLst>
                <a:gd name="T0" fmla="*/ 90 w 97"/>
                <a:gd name="T1" fmla="*/ 164 h 164"/>
                <a:gd name="T2" fmla="*/ 88 w 97"/>
                <a:gd name="T3" fmla="*/ 163 h 164"/>
                <a:gd name="T4" fmla="*/ 17 w 97"/>
                <a:gd name="T5" fmla="*/ 100 h 164"/>
                <a:gd name="T6" fmla="*/ 11 w 97"/>
                <a:gd name="T7" fmla="*/ 4 h 164"/>
                <a:gd name="T8" fmla="*/ 19 w 97"/>
                <a:gd name="T9" fmla="*/ 1 h 164"/>
                <a:gd name="T10" fmla="*/ 22 w 97"/>
                <a:gd name="T11" fmla="*/ 8 h 164"/>
                <a:gd name="T12" fmla="*/ 27 w 97"/>
                <a:gd name="T13" fmla="*/ 94 h 164"/>
                <a:gd name="T14" fmla="*/ 92 w 97"/>
                <a:gd name="T15" fmla="*/ 152 h 164"/>
                <a:gd name="T16" fmla="*/ 96 w 97"/>
                <a:gd name="T17" fmla="*/ 160 h 164"/>
                <a:gd name="T18" fmla="*/ 90 w 97"/>
                <a:gd name="T19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" h="164">
                  <a:moveTo>
                    <a:pt x="90" y="164"/>
                  </a:moveTo>
                  <a:cubicBezTo>
                    <a:pt x="90" y="164"/>
                    <a:pt x="89" y="164"/>
                    <a:pt x="88" y="163"/>
                  </a:cubicBezTo>
                  <a:cubicBezTo>
                    <a:pt x="57" y="152"/>
                    <a:pt x="31" y="130"/>
                    <a:pt x="17" y="100"/>
                  </a:cubicBezTo>
                  <a:cubicBezTo>
                    <a:pt x="2" y="70"/>
                    <a:pt x="0" y="36"/>
                    <a:pt x="11" y="4"/>
                  </a:cubicBezTo>
                  <a:cubicBezTo>
                    <a:pt x="12" y="1"/>
                    <a:pt x="16" y="0"/>
                    <a:pt x="19" y="1"/>
                  </a:cubicBezTo>
                  <a:cubicBezTo>
                    <a:pt x="22" y="2"/>
                    <a:pt x="23" y="5"/>
                    <a:pt x="22" y="8"/>
                  </a:cubicBezTo>
                  <a:cubicBezTo>
                    <a:pt x="12" y="37"/>
                    <a:pt x="14" y="67"/>
                    <a:pt x="27" y="94"/>
                  </a:cubicBezTo>
                  <a:cubicBezTo>
                    <a:pt x="41" y="121"/>
                    <a:pt x="64" y="142"/>
                    <a:pt x="92" y="152"/>
                  </a:cubicBezTo>
                  <a:cubicBezTo>
                    <a:pt x="96" y="153"/>
                    <a:pt x="97" y="157"/>
                    <a:pt x="96" y="160"/>
                  </a:cubicBezTo>
                  <a:cubicBezTo>
                    <a:pt x="95" y="162"/>
                    <a:pt x="93" y="164"/>
                    <a:pt x="90" y="1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</p:grpSp>
      <p:grpSp>
        <p:nvGrpSpPr>
          <p:cNvPr id="339" name="Group 81">
            <a:extLst>
              <a:ext uri="{FF2B5EF4-FFF2-40B4-BE49-F238E27FC236}">
                <a16:creationId xmlns:a16="http://schemas.microsoft.com/office/drawing/2014/main" id="{6F0CCB4D-675F-F14F-99D5-2DD46749B800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98612" y="5509828"/>
            <a:ext cx="450851" cy="449782"/>
            <a:chOff x="1370" y="1720"/>
            <a:chExt cx="426" cy="425"/>
          </a:xfrm>
          <a:solidFill>
            <a:schemeClr val="accent1"/>
          </a:solidFill>
        </p:grpSpPr>
        <p:sp>
          <p:nvSpPr>
            <p:cNvPr id="340" name="Freeform 82">
              <a:extLst>
                <a:ext uri="{FF2B5EF4-FFF2-40B4-BE49-F238E27FC236}">
                  <a16:creationId xmlns:a16="http://schemas.microsoft.com/office/drawing/2014/main" id="{AFD37094-822A-F447-8CE7-9F103F960375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0" y="1755"/>
              <a:ext cx="426" cy="390"/>
            </a:xfrm>
            <a:custGeom>
              <a:avLst/>
              <a:gdLst>
                <a:gd name="T0" fmla="*/ 282 w 288"/>
                <a:gd name="T1" fmla="*/ 264 h 264"/>
                <a:gd name="T2" fmla="*/ 6 w 288"/>
                <a:gd name="T3" fmla="*/ 264 h 264"/>
                <a:gd name="T4" fmla="*/ 0 w 288"/>
                <a:gd name="T5" fmla="*/ 258 h 264"/>
                <a:gd name="T6" fmla="*/ 0 w 288"/>
                <a:gd name="T7" fmla="*/ 6 h 264"/>
                <a:gd name="T8" fmla="*/ 6 w 288"/>
                <a:gd name="T9" fmla="*/ 0 h 264"/>
                <a:gd name="T10" fmla="*/ 54 w 288"/>
                <a:gd name="T11" fmla="*/ 0 h 264"/>
                <a:gd name="T12" fmla="*/ 60 w 288"/>
                <a:gd name="T13" fmla="*/ 6 h 264"/>
                <a:gd name="T14" fmla="*/ 54 w 288"/>
                <a:gd name="T15" fmla="*/ 12 h 264"/>
                <a:gd name="T16" fmla="*/ 12 w 288"/>
                <a:gd name="T17" fmla="*/ 12 h 264"/>
                <a:gd name="T18" fmla="*/ 12 w 288"/>
                <a:gd name="T19" fmla="*/ 252 h 264"/>
                <a:gd name="T20" fmla="*/ 276 w 288"/>
                <a:gd name="T21" fmla="*/ 252 h 264"/>
                <a:gd name="T22" fmla="*/ 276 w 288"/>
                <a:gd name="T23" fmla="*/ 12 h 264"/>
                <a:gd name="T24" fmla="*/ 234 w 288"/>
                <a:gd name="T25" fmla="*/ 12 h 264"/>
                <a:gd name="T26" fmla="*/ 228 w 288"/>
                <a:gd name="T27" fmla="*/ 6 h 264"/>
                <a:gd name="T28" fmla="*/ 234 w 288"/>
                <a:gd name="T29" fmla="*/ 0 h 264"/>
                <a:gd name="T30" fmla="*/ 282 w 288"/>
                <a:gd name="T31" fmla="*/ 0 h 264"/>
                <a:gd name="T32" fmla="*/ 288 w 288"/>
                <a:gd name="T33" fmla="*/ 6 h 264"/>
                <a:gd name="T34" fmla="*/ 288 w 288"/>
                <a:gd name="T35" fmla="*/ 258 h 264"/>
                <a:gd name="T36" fmla="*/ 282 w 288"/>
                <a:gd name="T37" fmla="*/ 264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8" h="264">
                  <a:moveTo>
                    <a:pt x="282" y="264"/>
                  </a:moveTo>
                  <a:cubicBezTo>
                    <a:pt x="6" y="264"/>
                    <a:pt x="6" y="264"/>
                    <a:pt x="6" y="264"/>
                  </a:cubicBezTo>
                  <a:cubicBezTo>
                    <a:pt x="3" y="264"/>
                    <a:pt x="0" y="261"/>
                    <a:pt x="0" y="25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8" y="0"/>
                    <a:pt x="60" y="2"/>
                    <a:pt x="60" y="6"/>
                  </a:cubicBezTo>
                  <a:cubicBezTo>
                    <a:pt x="60" y="9"/>
                    <a:pt x="58" y="12"/>
                    <a:pt x="54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252"/>
                    <a:pt x="12" y="252"/>
                    <a:pt x="12" y="252"/>
                  </a:cubicBezTo>
                  <a:cubicBezTo>
                    <a:pt x="276" y="252"/>
                    <a:pt x="276" y="252"/>
                    <a:pt x="276" y="252"/>
                  </a:cubicBezTo>
                  <a:cubicBezTo>
                    <a:pt x="276" y="12"/>
                    <a:pt x="276" y="12"/>
                    <a:pt x="276" y="12"/>
                  </a:cubicBezTo>
                  <a:cubicBezTo>
                    <a:pt x="234" y="12"/>
                    <a:pt x="234" y="12"/>
                    <a:pt x="234" y="12"/>
                  </a:cubicBezTo>
                  <a:cubicBezTo>
                    <a:pt x="231" y="12"/>
                    <a:pt x="228" y="9"/>
                    <a:pt x="228" y="6"/>
                  </a:cubicBezTo>
                  <a:cubicBezTo>
                    <a:pt x="228" y="2"/>
                    <a:pt x="231" y="0"/>
                    <a:pt x="234" y="0"/>
                  </a:cubicBezTo>
                  <a:cubicBezTo>
                    <a:pt x="282" y="0"/>
                    <a:pt x="282" y="0"/>
                    <a:pt x="282" y="0"/>
                  </a:cubicBezTo>
                  <a:cubicBezTo>
                    <a:pt x="286" y="0"/>
                    <a:pt x="288" y="2"/>
                    <a:pt x="288" y="6"/>
                  </a:cubicBezTo>
                  <a:cubicBezTo>
                    <a:pt x="288" y="258"/>
                    <a:pt x="288" y="258"/>
                    <a:pt x="288" y="258"/>
                  </a:cubicBezTo>
                  <a:cubicBezTo>
                    <a:pt x="288" y="261"/>
                    <a:pt x="286" y="264"/>
                    <a:pt x="282" y="2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1" name="Freeform 83">
              <a:extLst>
                <a:ext uri="{FF2B5EF4-FFF2-40B4-BE49-F238E27FC236}">
                  <a16:creationId xmlns:a16="http://schemas.microsoft.com/office/drawing/2014/main" id="{3422F472-FD2E-E146-B0EE-B299A1CAE08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1" y="1720"/>
              <a:ext cx="71" cy="89"/>
            </a:xfrm>
            <a:custGeom>
              <a:avLst/>
              <a:gdLst>
                <a:gd name="T0" fmla="*/ 42 w 48"/>
                <a:gd name="T1" fmla="*/ 60 h 60"/>
                <a:gd name="T2" fmla="*/ 6 w 48"/>
                <a:gd name="T3" fmla="*/ 60 h 60"/>
                <a:gd name="T4" fmla="*/ 0 w 48"/>
                <a:gd name="T5" fmla="*/ 54 h 60"/>
                <a:gd name="T6" fmla="*/ 0 w 48"/>
                <a:gd name="T7" fmla="*/ 6 h 60"/>
                <a:gd name="T8" fmla="*/ 6 w 48"/>
                <a:gd name="T9" fmla="*/ 0 h 60"/>
                <a:gd name="T10" fmla="*/ 42 w 48"/>
                <a:gd name="T11" fmla="*/ 0 h 60"/>
                <a:gd name="T12" fmla="*/ 48 w 48"/>
                <a:gd name="T13" fmla="*/ 6 h 60"/>
                <a:gd name="T14" fmla="*/ 48 w 48"/>
                <a:gd name="T15" fmla="*/ 54 h 60"/>
                <a:gd name="T16" fmla="*/ 42 w 48"/>
                <a:gd name="T17" fmla="*/ 60 h 60"/>
                <a:gd name="T18" fmla="*/ 12 w 48"/>
                <a:gd name="T19" fmla="*/ 48 h 60"/>
                <a:gd name="T20" fmla="*/ 36 w 48"/>
                <a:gd name="T21" fmla="*/ 48 h 60"/>
                <a:gd name="T22" fmla="*/ 36 w 48"/>
                <a:gd name="T23" fmla="*/ 12 h 60"/>
                <a:gd name="T24" fmla="*/ 12 w 48"/>
                <a:gd name="T25" fmla="*/ 12 h 60"/>
                <a:gd name="T26" fmla="*/ 12 w 48"/>
                <a:gd name="T27" fmla="*/ 4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" h="60">
                  <a:moveTo>
                    <a:pt x="42" y="60"/>
                  </a:moveTo>
                  <a:cubicBezTo>
                    <a:pt x="6" y="60"/>
                    <a:pt x="6" y="60"/>
                    <a:pt x="6" y="60"/>
                  </a:cubicBezTo>
                  <a:cubicBezTo>
                    <a:pt x="3" y="60"/>
                    <a:pt x="0" y="57"/>
                    <a:pt x="0" y="5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6" y="0"/>
                    <a:pt x="48" y="2"/>
                    <a:pt x="48" y="6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48" y="57"/>
                    <a:pt x="46" y="60"/>
                    <a:pt x="42" y="60"/>
                  </a:cubicBezTo>
                  <a:close/>
                  <a:moveTo>
                    <a:pt x="12" y="48"/>
                  </a:moveTo>
                  <a:cubicBezTo>
                    <a:pt x="36" y="48"/>
                    <a:pt x="36" y="48"/>
                    <a:pt x="36" y="48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2" name="Freeform 84">
              <a:extLst>
                <a:ext uri="{FF2B5EF4-FFF2-40B4-BE49-F238E27FC236}">
                  <a16:creationId xmlns:a16="http://schemas.microsoft.com/office/drawing/2014/main" id="{A5C0B545-2E7A-5941-9C66-99945E3792E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54" y="1720"/>
              <a:ext cx="71" cy="89"/>
            </a:xfrm>
            <a:custGeom>
              <a:avLst/>
              <a:gdLst>
                <a:gd name="T0" fmla="*/ 42 w 48"/>
                <a:gd name="T1" fmla="*/ 60 h 60"/>
                <a:gd name="T2" fmla="*/ 6 w 48"/>
                <a:gd name="T3" fmla="*/ 60 h 60"/>
                <a:gd name="T4" fmla="*/ 0 w 48"/>
                <a:gd name="T5" fmla="*/ 54 h 60"/>
                <a:gd name="T6" fmla="*/ 0 w 48"/>
                <a:gd name="T7" fmla="*/ 6 h 60"/>
                <a:gd name="T8" fmla="*/ 6 w 48"/>
                <a:gd name="T9" fmla="*/ 0 h 60"/>
                <a:gd name="T10" fmla="*/ 42 w 48"/>
                <a:gd name="T11" fmla="*/ 0 h 60"/>
                <a:gd name="T12" fmla="*/ 48 w 48"/>
                <a:gd name="T13" fmla="*/ 6 h 60"/>
                <a:gd name="T14" fmla="*/ 48 w 48"/>
                <a:gd name="T15" fmla="*/ 54 h 60"/>
                <a:gd name="T16" fmla="*/ 42 w 48"/>
                <a:gd name="T17" fmla="*/ 60 h 60"/>
                <a:gd name="T18" fmla="*/ 12 w 48"/>
                <a:gd name="T19" fmla="*/ 48 h 60"/>
                <a:gd name="T20" fmla="*/ 36 w 48"/>
                <a:gd name="T21" fmla="*/ 48 h 60"/>
                <a:gd name="T22" fmla="*/ 36 w 48"/>
                <a:gd name="T23" fmla="*/ 12 h 60"/>
                <a:gd name="T24" fmla="*/ 12 w 48"/>
                <a:gd name="T25" fmla="*/ 12 h 60"/>
                <a:gd name="T26" fmla="*/ 12 w 48"/>
                <a:gd name="T27" fmla="*/ 4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" h="60">
                  <a:moveTo>
                    <a:pt x="42" y="60"/>
                  </a:moveTo>
                  <a:cubicBezTo>
                    <a:pt x="6" y="60"/>
                    <a:pt x="6" y="60"/>
                    <a:pt x="6" y="60"/>
                  </a:cubicBezTo>
                  <a:cubicBezTo>
                    <a:pt x="3" y="60"/>
                    <a:pt x="0" y="57"/>
                    <a:pt x="0" y="5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6" y="0"/>
                    <a:pt x="48" y="2"/>
                    <a:pt x="48" y="6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48" y="57"/>
                    <a:pt x="46" y="60"/>
                    <a:pt x="42" y="60"/>
                  </a:cubicBezTo>
                  <a:close/>
                  <a:moveTo>
                    <a:pt x="12" y="48"/>
                  </a:moveTo>
                  <a:cubicBezTo>
                    <a:pt x="36" y="48"/>
                    <a:pt x="36" y="48"/>
                    <a:pt x="36" y="48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3" name="Freeform 85">
              <a:extLst>
                <a:ext uri="{FF2B5EF4-FFF2-40B4-BE49-F238E27FC236}">
                  <a16:creationId xmlns:a16="http://schemas.microsoft.com/office/drawing/2014/main" id="{374CD6E2-C0BA-8E40-A449-820C4406F10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5" y="1755"/>
              <a:ext cx="177" cy="18"/>
            </a:xfrm>
            <a:custGeom>
              <a:avLst/>
              <a:gdLst>
                <a:gd name="T0" fmla="*/ 114 w 120"/>
                <a:gd name="T1" fmla="*/ 12 h 12"/>
                <a:gd name="T2" fmla="*/ 6 w 120"/>
                <a:gd name="T3" fmla="*/ 12 h 12"/>
                <a:gd name="T4" fmla="*/ 0 w 120"/>
                <a:gd name="T5" fmla="*/ 6 h 12"/>
                <a:gd name="T6" fmla="*/ 6 w 120"/>
                <a:gd name="T7" fmla="*/ 0 h 12"/>
                <a:gd name="T8" fmla="*/ 114 w 120"/>
                <a:gd name="T9" fmla="*/ 0 h 12"/>
                <a:gd name="T10" fmla="*/ 120 w 120"/>
                <a:gd name="T11" fmla="*/ 6 h 12"/>
                <a:gd name="T12" fmla="*/ 114 w 120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12">
                  <a:moveTo>
                    <a:pt x="114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8" y="0"/>
                    <a:pt x="120" y="2"/>
                    <a:pt x="120" y="6"/>
                  </a:cubicBezTo>
                  <a:cubicBezTo>
                    <a:pt x="120" y="9"/>
                    <a:pt x="118" y="12"/>
                    <a:pt x="11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4" name="Freeform 86">
              <a:extLst>
                <a:ext uri="{FF2B5EF4-FFF2-40B4-BE49-F238E27FC236}">
                  <a16:creationId xmlns:a16="http://schemas.microsoft.com/office/drawing/2014/main" id="{5650B1E9-10A3-734D-9AC1-8B333A356749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0" y="1844"/>
              <a:ext cx="426" cy="18"/>
            </a:xfrm>
            <a:custGeom>
              <a:avLst/>
              <a:gdLst>
                <a:gd name="T0" fmla="*/ 282 w 288"/>
                <a:gd name="T1" fmla="*/ 12 h 12"/>
                <a:gd name="T2" fmla="*/ 6 w 288"/>
                <a:gd name="T3" fmla="*/ 12 h 12"/>
                <a:gd name="T4" fmla="*/ 0 w 288"/>
                <a:gd name="T5" fmla="*/ 6 h 12"/>
                <a:gd name="T6" fmla="*/ 6 w 288"/>
                <a:gd name="T7" fmla="*/ 0 h 12"/>
                <a:gd name="T8" fmla="*/ 282 w 288"/>
                <a:gd name="T9" fmla="*/ 0 h 12"/>
                <a:gd name="T10" fmla="*/ 288 w 288"/>
                <a:gd name="T11" fmla="*/ 6 h 12"/>
                <a:gd name="T12" fmla="*/ 282 w 28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8" h="12">
                  <a:moveTo>
                    <a:pt x="28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82" y="0"/>
                    <a:pt x="282" y="0"/>
                    <a:pt x="282" y="0"/>
                  </a:cubicBezTo>
                  <a:cubicBezTo>
                    <a:pt x="286" y="0"/>
                    <a:pt x="288" y="2"/>
                    <a:pt x="288" y="6"/>
                  </a:cubicBezTo>
                  <a:cubicBezTo>
                    <a:pt x="288" y="9"/>
                    <a:pt x="286" y="12"/>
                    <a:pt x="28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5" name="Freeform 87">
              <a:extLst>
                <a:ext uri="{FF2B5EF4-FFF2-40B4-BE49-F238E27FC236}">
                  <a16:creationId xmlns:a16="http://schemas.microsoft.com/office/drawing/2014/main" id="{4B7887F8-0B63-E948-966D-617614E80C9B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7" y="1879"/>
              <a:ext cx="18" cy="231"/>
            </a:xfrm>
            <a:custGeom>
              <a:avLst/>
              <a:gdLst>
                <a:gd name="T0" fmla="*/ 6 w 12"/>
                <a:gd name="T1" fmla="*/ 156 h 156"/>
                <a:gd name="T2" fmla="*/ 0 w 12"/>
                <a:gd name="T3" fmla="*/ 150 h 156"/>
                <a:gd name="T4" fmla="*/ 0 w 12"/>
                <a:gd name="T5" fmla="*/ 6 h 156"/>
                <a:gd name="T6" fmla="*/ 6 w 12"/>
                <a:gd name="T7" fmla="*/ 0 h 156"/>
                <a:gd name="T8" fmla="*/ 12 w 12"/>
                <a:gd name="T9" fmla="*/ 6 h 156"/>
                <a:gd name="T10" fmla="*/ 12 w 12"/>
                <a:gd name="T11" fmla="*/ 150 h 156"/>
                <a:gd name="T12" fmla="*/ 6 w 12"/>
                <a:gd name="T13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56">
                  <a:moveTo>
                    <a:pt x="6" y="156"/>
                  </a:moveTo>
                  <a:cubicBezTo>
                    <a:pt x="3" y="156"/>
                    <a:pt x="0" y="153"/>
                    <a:pt x="0" y="15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0" y="0"/>
                    <a:pt x="12" y="2"/>
                    <a:pt x="12" y="6"/>
                  </a:cubicBezTo>
                  <a:cubicBezTo>
                    <a:pt x="12" y="150"/>
                    <a:pt x="12" y="150"/>
                    <a:pt x="12" y="150"/>
                  </a:cubicBezTo>
                  <a:cubicBezTo>
                    <a:pt x="12" y="153"/>
                    <a:pt x="10" y="156"/>
                    <a:pt x="6" y="1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6" name="Freeform 88">
              <a:extLst>
                <a:ext uri="{FF2B5EF4-FFF2-40B4-BE49-F238E27FC236}">
                  <a16:creationId xmlns:a16="http://schemas.microsoft.com/office/drawing/2014/main" id="{ABE6E62F-E613-A74D-B3A8-299734AD81E5}"/>
                </a:ext>
              </a:extLst>
            </p:cNvPr>
            <p:cNvSpPr>
              <a:spLocks/>
            </p:cNvSpPr>
            <p:nvPr/>
          </p:nvSpPr>
          <p:spPr bwMode="auto">
            <a:xfrm>
              <a:off x="1565" y="1879"/>
              <a:ext cx="18" cy="231"/>
            </a:xfrm>
            <a:custGeom>
              <a:avLst/>
              <a:gdLst>
                <a:gd name="T0" fmla="*/ 6 w 12"/>
                <a:gd name="T1" fmla="*/ 156 h 156"/>
                <a:gd name="T2" fmla="*/ 0 w 12"/>
                <a:gd name="T3" fmla="*/ 150 h 156"/>
                <a:gd name="T4" fmla="*/ 0 w 12"/>
                <a:gd name="T5" fmla="*/ 6 h 156"/>
                <a:gd name="T6" fmla="*/ 6 w 12"/>
                <a:gd name="T7" fmla="*/ 0 h 156"/>
                <a:gd name="T8" fmla="*/ 12 w 12"/>
                <a:gd name="T9" fmla="*/ 6 h 156"/>
                <a:gd name="T10" fmla="*/ 12 w 12"/>
                <a:gd name="T11" fmla="*/ 150 h 156"/>
                <a:gd name="T12" fmla="*/ 6 w 12"/>
                <a:gd name="T13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56">
                  <a:moveTo>
                    <a:pt x="6" y="156"/>
                  </a:moveTo>
                  <a:cubicBezTo>
                    <a:pt x="3" y="156"/>
                    <a:pt x="0" y="153"/>
                    <a:pt x="0" y="15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0" y="0"/>
                    <a:pt x="12" y="2"/>
                    <a:pt x="12" y="6"/>
                  </a:cubicBezTo>
                  <a:cubicBezTo>
                    <a:pt x="12" y="150"/>
                    <a:pt x="12" y="150"/>
                    <a:pt x="12" y="150"/>
                  </a:cubicBezTo>
                  <a:cubicBezTo>
                    <a:pt x="12" y="153"/>
                    <a:pt x="10" y="156"/>
                    <a:pt x="6" y="1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7" name="Freeform 89">
              <a:extLst>
                <a:ext uri="{FF2B5EF4-FFF2-40B4-BE49-F238E27FC236}">
                  <a16:creationId xmlns:a16="http://schemas.microsoft.com/office/drawing/2014/main" id="{695E4311-FAD6-9945-AF11-C24EB5180752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4" y="1879"/>
              <a:ext cx="18" cy="231"/>
            </a:xfrm>
            <a:custGeom>
              <a:avLst/>
              <a:gdLst>
                <a:gd name="T0" fmla="*/ 6 w 12"/>
                <a:gd name="T1" fmla="*/ 156 h 156"/>
                <a:gd name="T2" fmla="*/ 0 w 12"/>
                <a:gd name="T3" fmla="*/ 150 h 156"/>
                <a:gd name="T4" fmla="*/ 0 w 12"/>
                <a:gd name="T5" fmla="*/ 6 h 156"/>
                <a:gd name="T6" fmla="*/ 6 w 12"/>
                <a:gd name="T7" fmla="*/ 0 h 156"/>
                <a:gd name="T8" fmla="*/ 12 w 12"/>
                <a:gd name="T9" fmla="*/ 6 h 156"/>
                <a:gd name="T10" fmla="*/ 12 w 12"/>
                <a:gd name="T11" fmla="*/ 150 h 156"/>
                <a:gd name="T12" fmla="*/ 6 w 12"/>
                <a:gd name="T13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56">
                  <a:moveTo>
                    <a:pt x="6" y="156"/>
                  </a:moveTo>
                  <a:cubicBezTo>
                    <a:pt x="3" y="156"/>
                    <a:pt x="0" y="153"/>
                    <a:pt x="0" y="15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0" y="0"/>
                    <a:pt x="12" y="2"/>
                    <a:pt x="12" y="6"/>
                  </a:cubicBezTo>
                  <a:cubicBezTo>
                    <a:pt x="12" y="150"/>
                    <a:pt x="12" y="150"/>
                    <a:pt x="12" y="150"/>
                  </a:cubicBezTo>
                  <a:cubicBezTo>
                    <a:pt x="12" y="153"/>
                    <a:pt x="10" y="156"/>
                    <a:pt x="6" y="1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8" name="Freeform 90">
              <a:extLst>
                <a:ext uri="{FF2B5EF4-FFF2-40B4-BE49-F238E27FC236}">
                  <a16:creationId xmlns:a16="http://schemas.microsoft.com/office/drawing/2014/main" id="{F6332ED2-95E6-314D-B133-3718ED39BF6D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6" y="1915"/>
              <a:ext cx="355" cy="18"/>
            </a:xfrm>
            <a:custGeom>
              <a:avLst/>
              <a:gdLst>
                <a:gd name="T0" fmla="*/ 234 w 240"/>
                <a:gd name="T1" fmla="*/ 12 h 12"/>
                <a:gd name="T2" fmla="*/ 6 w 240"/>
                <a:gd name="T3" fmla="*/ 12 h 12"/>
                <a:gd name="T4" fmla="*/ 0 w 240"/>
                <a:gd name="T5" fmla="*/ 6 h 12"/>
                <a:gd name="T6" fmla="*/ 6 w 240"/>
                <a:gd name="T7" fmla="*/ 0 h 12"/>
                <a:gd name="T8" fmla="*/ 234 w 240"/>
                <a:gd name="T9" fmla="*/ 0 h 12"/>
                <a:gd name="T10" fmla="*/ 240 w 240"/>
                <a:gd name="T11" fmla="*/ 6 h 12"/>
                <a:gd name="T12" fmla="*/ 234 w 240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0" h="12">
                  <a:moveTo>
                    <a:pt x="234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34" y="0"/>
                    <a:pt x="234" y="0"/>
                    <a:pt x="234" y="0"/>
                  </a:cubicBezTo>
                  <a:cubicBezTo>
                    <a:pt x="238" y="0"/>
                    <a:pt x="240" y="2"/>
                    <a:pt x="240" y="6"/>
                  </a:cubicBezTo>
                  <a:cubicBezTo>
                    <a:pt x="240" y="9"/>
                    <a:pt x="238" y="12"/>
                    <a:pt x="23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49" name="Freeform 91">
              <a:extLst>
                <a:ext uri="{FF2B5EF4-FFF2-40B4-BE49-F238E27FC236}">
                  <a16:creationId xmlns:a16="http://schemas.microsoft.com/office/drawing/2014/main" id="{6A20710A-A127-3045-90AC-4BEF3E718D6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6" y="1986"/>
              <a:ext cx="355" cy="17"/>
            </a:xfrm>
            <a:custGeom>
              <a:avLst/>
              <a:gdLst>
                <a:gd name="T0" fmla="*/ 234 w 240"/>
                <a:gd name="T1" fmla="*/ 12 h 12"/>
                <a:gd name="T2" fmla="*/ 6 w 240"/>
                <a:gd name="T3" fmla="*/ 12 h 12"/>
                <a:gd name="T4" fmla="*/ 0 w 240"/>
                <a:gd name="T5" fmla="*/ 6 h 12"/>
                <a:gd name="T6" fmla="*/ 6 w 240"/>
                <a:gd name="T7" fmla="*/ 0 h 12"/>
                <a:gd name="T8" fmla="*/ 234 w 240"/>
                <a:gd name="T9" fmla="*/ 0 h 12"/>
                <a:gd name="T10" fmla="*/ 240 w 240"/>
                <a:gd name="T11" fmla="*/ 6 h 12"/>
                <a:gd name="T12" fmla="*/ 234 w 240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0" h="12">
                  <a:moveTo>
                    <a:pt x="234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34" y="0"/>
                    <a:pt x="234" y="0"/>
                    <a:pt x="234" y="0"/>
                  </a:cubicBezTo>
                  <a:cubicBezTo>
                    <a:pt x="238" y="0"/>
                    <a:pt x="240" y="2"/>
                    <a:pt x="240" y="6"/>
                  </a:cubicBezTo>
                  <a:cubicBezTo>
                    <a:pt x="240" y="9"/>
                    <a:pt x="238" y="12"/>
                    <a:pt x="23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50" name="Freeform 92">
              <a:extLst>
                <a:ext uri="{FF2B5EF4-FFF2-40B4-BE49-F238E27FC236}">
                  <a16:creationId xmlns:a16="http://schemas.microsoft.com/office/drawing/2014/main" id="{D7659633-77CA-5343-AA5A-F95F8866387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6" y="2057"/>
              <a:ext cx="355" cy="17"/>
            </a:xfrm>
            <a:custGeom>
              <a:avLst/>
              <a:gdLst>
                <a:gd name="T0" fmla="*/ 234 w 240"/>
                <a:gd name="T1" fmla="*/ 12 h 12"/>
                <a:gd name="T2" fmla="*/ 6 w 240"/>
                <a:gd name="T3" fmla="*/ 12 h 12"/>
                <a:gd name="T4" fmla="*/ 0 w 240"/>
                <a:gd name="T5" fmla="*/ 6 h 12"/>
                <a:gd name="T6" fmla="*/ 6 w 240"/>
                <a:gd name="T7" fmla="*/ 0 h 12"/>
                <a:gd name="T8" fmla="*/ 234 w 240"/>
                <a:gd name="T9" fmla="*/ 0 h 12"/>
                <a:gd name="T10" fmla="*/ 240 w 240"/>
                <a:gd name="T11" fmla="*/ 6 h 12"/>
                <a:gd name="T12" fmla="*/ 234 w 240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0" h="12">
                  <a:moveTo>
                    <a:pt x="234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34" y="0"/>
                    <a:pt x="234" y="0"/>
                    <a:pt x="234" y="0"/>
                  </a:cubicBezTo>
                  <a:cubicBezTo>
                    <a:pt x="238" y="0"/>
                    <a:pt x="240" y="2"/>
                    <a:pt x="240" y="6"/>
                  </a:cubicBezTo>
                  <a:cubicBezTo>
                    <a:pt x="240" y="9"/>
                    <a:pt x="238" y="12"/>
                    <a:pt x="23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lt"/>
              </a:endParaRPr>
            </a:p>
          </p:txBody>
        </p:sp>
      </p:grpSp>
      <p:sp>
        <p:nvSpPr>
          <p:cNvPr id="351" name="Freeform 144">
            <a:extLst>
              <a:ext uri="{FF2B5EF4-FFF2-40B4-BE49-F238E27FC236}">
                <a16:creationId xmlns:a16="http://schemas.microsoft.com/office/drawing/2014/main" id="{887C956D-5C6A-EF41-B68E-293B826857D7}"/>
              </a:ext>
            </a:extLst>
          </p:cNvPr>
          <p:cNvSpPr>
            <a:spLocks/>
          </p:cNvSpPr>
          <p:nvPr userDrawn="1"/>
        </p:nvSpPr>
        <p:spPr bwMode="auto">
          <a:xfrm rot="10800000">
            <a:off x="2171887" y="1915146"/>
            <a:ext cx="274440" cy="529622"/>
          </a:xfrm>
          <a:custGeom>
            <a:avLst/>
            <a:gdLst>
              <a:gd name="T0" fmla="*/ 116 w 154"/>
              <a:gd name="T1" fmla="*/ 167 h 297"/>
              <a:gd name="T2" fmla="*/ 83 w 154"/>
              <a:gd name="T3" fmla="*/ 119 h 297"/>
              <a:gd name="T4" fmla="*/ 83 w 154"/>
              <a:gd name="T5" fmla="*/ 18 h 297"/>
              <a:gd name="T6" fmla="*/ 83 w 154"/>
              <a:gd name="T7" fmla="*/ 17 h 297"/>
              <a:gd name="T8" fmla="*/ 83 w 154"/>
              <a:gd name="T9" fmla="*/ 17 h 297"/>
              <a:gd name="T10" fmla="*/ 109 w 154"/>
              <a:gd name="T11" fmla="*/ 34 h 297"/>
              <a:gd name="T12" fmla="*/ 118 w 154"/>
              <a:gd name="T13" fmla="*/ 33 h 297"/>
              <a:gd name="T14" fmla="*/ 119 w 154"/>
              <a:gd name="T15" fmla="*/ 30 h 297"/>
              <a:gd name="T16" fmla="*/ 116 w 154"/>
              <a:gd name="T17" fmla="*/ 25 h 297"/>
              <a:gd name="T18" fmla="*/ 80 w 154"/>
              <a:gd name="T19" fmla="*/ 1 h 297"/>
              <a:gd name="T20" fmla="*/ 80 w 154"/>
              <a:gd name="T21" fmla="*/ 1 h 297"/>
              <a:gd name="T22" fmla="*/ 80 w 154"/>
              <a:gd name="T23" fmla="*/ 1 h 297"/>
              <a:gd name="T24" fmla="*/ 80 w 154"/>
              <a:gd name="T25" fmla="*/ 1 h 297"/>
              <a:gd name="T26" fmla="*/ 79 w 154"/>
              <a:gd name="T27" fmla="*/ 0 h 297"/>
              <a:gd name="T28" fmla="*/ 79 w 154"/>
              <a:gd name="T29" fmla="*/ 0 h 297"/>
              <a:gd name="T30" fmla="*/ 77 w 154"/>
              <a:gd name="T31" fmla="*/ 0 h 297"/>
              <a:gd name="T32" fmla="*/ 77 w 154"/>
              <a:gd name="T33" fmla="*/ 0 h 297"/>
              <a:gd name="T34" fmla="*/ 76 w 154"/>
              <a:gd name="T35" fmla="*/ 0 h 297"/>
              <a:gd name="T36" fmla="*/ 75 w 154"/>
              <a:gd name="T37" fmla="*/ 0 h 297"/>
              <a:gd name="T38" fmla="*/ 74 w 154"/>
              <a:gd name="T39" fmla="*/ 1 h 297"/>
              <a:gd name="T40" fmla="*/ 74 w 154"/>
              <a:gd name="T41" fmla="*/ 1 h 297"/>
              <a:gd name="T42" fmla="*/ 74 w 154"/>
              <a:gd name="T43" fmla="*/ 1 h 297"/>
              <a:gd name="T44" fmla="*/ 74 w 154"/>
              <a:gd name="T45" fmla="*/ 1 h 297"/>
              <a:gd name="T46" fmla="*/ 38 w 154"/>
              <a:gd name="T47" fmla="*/ 25 h 297"/>
              <a:gd name="T48" fmla="*/ 37 w 154"/>
              <a:gd name="T49" fmla="*/ 33 h 297"/>
              <a:gd name="T50" fmla="*/ 45 w 154"/>
              <a:gd name="T51" fmla="*/ 34 h 297"/>
              <a:gd name="T52" fmla="*/ 71 w 154"/>
              <a:gd name="T53" fmla="*/ 17 h 297"/>
              <a:gd name="T54" fmla="*/ 71 w 154"/>
              <a:gd name="T55" fmla="*/ 17 h 297"/>
              <a:gd name="T56" fmla="*/ 71 w 154"/>
              <a:gd name="T57" fmla="*/ 18 h 297"/>
              <a:gd name="T58" fmla="*/ 71 w 154"/>
              <a:gd name="T59" fmla="*/ 119 h 297"/>
              <a:gd name="T60" fmla="*/ 38 w 154"/>
              <a:gd name="T61" fmla="*/ 167 h 297"/>
              <a:gd name="T62" fmla="*/ 0 w 154"/>
              <a:gd name="T63" fmla="*/ 226 h 297"/>
              <a:gd name="T64" fmla="*/ 0 w 154"/>
              <a:gd name="T65" fmla="*/ 255 h 297"/>
              <a:gd name="T66" fmla="*/ 0 w 154"/>
              <a:gd name="T67" fmla="*/ 280 h 297"/>
              <a:gd name="T68" fmla="*/ 0 w 154"/>
              <a:gd name="T69" fmla="*/ 291 h 297"/>
              <a:gd name="T70" fmla="*/ 6 w 154"/>
              <a:gd name="T71" fmla="*/ 297 h 297"/>
              <a:gd name="T72" fmla="*/ 12 w 154"/>
              <a:gd name="T73" fmla="*/ 291 h 297"/>
              <a:gd name="T74" fmla="*/ 12 w 154"/>
              <a:gd name="T75" fmla="*/ 280 h 297"/>
              <a:gd name="T76" fmla="*/ 12 w 154"/>
              <a:gd name="T77" fmla="*/ 280 h 297"/>
              <a:gd name="T78" fmla="*/ 12 w 154"/>
              <a:gd name="T79" fmla="*/ 226 h 297"/>
              <a:gd name="T80" fmla="*/ 45 w 154"/>
              <a:gd name="T81" fmla="*/ 177 h 297"/>
              <a:gd name="T82" fmla="*/ 77 w 154"/>
              <a:gd name="T83" fmla="*/ 146 h 297"/>
              <a:gd name="T84" fmla="*/ 109 w 154"/>
              <a:gd name="T85" fmla="*/ 177 h 297"/>
              <a:gd name="T86" fmla="*/ 142 w 154"/>
              <a:gd name="T87" fmla="*/ 226 h 297"/>
              <a:gd name="T88" fmla="*/ 142 w 154"/>
              <a:gd name="T89" fmla="*/ 280 h 297"/>
              <a:gd name="T90" fmla="*/ 142 w 154"/>
              <a:gd name="T91" fmla="*/ 280 h 297"/>
              <a:gd name="T92" fmla="*/ 142 w 154"/>
              <a:gd name="T93" fmla="*/ 291 h 297"/>
              <a:gd name="T94" fmla="*/ 148 w 154"/>
              <a:gd name="T95" fmla="*/ 297 h 297"/>
              <a:gd name="T96" fmla="*/ 154 w 154"/>
              <a:gd name="T97" fmla="*/ 291 h 297"/>
              <a:gd name="T98" fmla="*/ 154 w 154"/>
              <a:gd name="T99" fmla="*/ 280 h 297"/>
              <a:gd name="T100" fmla="*/ 154 w 154"/>
              <a:gd name="T101" fmla="*/ 255 h 297"/>
              <a:gd name="T102" fmla="*/ 154 w 154"/>
              <a:gd name="T103" fmla="*/ 226 h 297"/>
              <a:gd name="T104" fmla="*/ 116 w 154"/>
              <a:gd name="T105" fmla="*/ 167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54" h="297">
                <a:moveTo>
                  <a:pt x="116" y="167"/>
                </a:moveTo>
                <a:cubicBezTo>
                  <a:pt x="98" y="156"/>
                  <a:pt x="83" y="146"/>
                  <a:pt x="83" y="119"/>
                </a:cubicBezTo>
                <a:cubicBezTo>
                  <a:pt x="83" y="18"/>
                  <a:pt x="83" y="18"/>
                  <a:pt x="83" y="18"/>
                </a:cubicBezTo>
                <a:cubicBezTo>
                  <a:pt x="83" y="18"/>
                  <a:pt x="83" y="17"/>
                  <a:pt x="83" y="17"/>
                </a:cubicBezTo>
                <a:cubicBezTo>
                  <a:pt x="83" y="17"/>
                  <a:pt x="83" y="17"/>
                  <a:pt x="83" y="17"/>
                </a:cubicBezTo>
                <a:cubicBezTo>
                  <a:pt x="109" y="34"/>
                  <a:pt x="109" y="34"/>
                  <a:pt x="109" y="34"/>
                </a:cubicBezTo>
                <a:cubicBezTo>
                  <a:pt x="112" y="36"/>
                  <a:pt x="116" y="36"/>
                  <a:pt x="118" y="33"/>
                </a:cubicBezTo>
                <a:cubicBezTo>
                  <a:pt x="118" y="32"/>
                  <a:pt x="119" y="31"/>
                  <a:pt x="119" y="30"/>
                </a:cubicBezTo>
                <a:cubicBezTo>
                  <a:pt x="119" y="28"/>
                  <a:pt x="118" y="26"/>
                  <a:pt x="116" y="25"/>
                </a:cubicBezTo>
                <a:cubicBezTo>
                  <a:pt x="80" y="1"/>
                  <a:pt x="80" y="1"/>
                  <a:pt x="80" y="1"/>
                </a:cubicBezTo>
                <a:cubicBezTo>
                  <a:pt x="80" y="1"/>
                  <a:pt x="80" y="1"/>
                  <a:pt x="80" y="1"/>
                </a:cubicBezTo>
                <a:cubicBezTo>
                  <a:pt x="80" y="1"/>
                  <a:pt x="80" y="1"/>
                  <a:pt x="80" y="1"/>
                </a:cubicBezTo>
                <a:cubicBezTo>
                  <a:pt x="80" y="1"/>
                  <a:pt x="80" y="1"/>
                  <a:pt x="80" y="1"/>
                </a:cubicBezTo>
                <a:cubicBezTo>
                  <a:pt x="80" y="1"/>
                  <a:pt x="79" y="0"/>
                  <a:pt x="79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78" y="0"/>
                  <a:pt x="78" y="0"/>
                  <a:pt x="77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75" y="0"/>
                  <a:pt x="75" y="0"/>
                  <a:pt x="75" y="0"/>
                </a:cubicBezTo>
                <a:cubicBezTo>
                  <a:pt x="75" y="0"/>
                  <a:pt x="74" y="1"/>
                  <a:pt x="74" y="1"/>
                </a:cubicBezTo>
                <a:cubicBezTo>
                  <a:pt x="74" y="1"/>
                  <a:pt x="74" y="1"/>
                  <a:pt x="74" y="1"/>
                </a:cubicBezTo>
                <a:cubicBezTo>
                  <a:pt x="74" y="1"/>
                  <a:pt x="74" y="1"/>
                  <a:pt x="74" y="1"/>
                </a:cubicBezTo>
                <a:cubicBezTo>
                  <a:pt x="74" y="1"/>
                  <a:pt x="74" y="1"/>
                  <a:pt x="74" y="1"/>
                </a:cubicBezTo>
                <a:cubicBezTo>
                  <a:pt x="38" y="25"/>
                  <a:pt x="38" y="25"/>
                  <a:pt x="38" y="25"/>
                </a:cubicBezTo>
                <a:cubicBezTo>
                  <a:pt x="35" y="26"/>
                  <a:pt x="35" y="30"/>
                  <a:pt x="37" y="33"/>
                </a:cubicBezTo>
                <a:cubicBezTo>
                  <a:pt x="38" y="36"/>
                  <a:pt x="42" y="36"/>
                  <a:pt x="45" y="34"/>
                </a:cubicBezTo>
                <a:cubicBezTo>
                  <a:pt x="71" y="17"/>
                  <a:pt x="71" y="17"/>
                  <a:pt x="71" y="17"/>
                </a:cubicBezTo>
                <a:cubicBezTo>
                  <a:pt x="71" y="17"/>
                  <a:pt x="71" y="17"/>
                  <a:pt x="71" y="17"/>
                </a:cubicBezTo>
                <a:cubicBezTo>
                  <a:pt x="71" y="17"/>
                  <a:pt x="71" y="18"/>
                  <a:pt x="71" y="18"/>
                </a:cubicBezTo>
                <a:cubicBezTo>
                  <a:pt x="71" y="119"/>
                  <a:pt x="71" y="119"/>
                  <a:pt x="71" y="119"/>
                </a:cubicBezTo>
                <a:cubicBezTo>
                  <a:pt x="71" y="146"/>
                  <a:pt x="56" y="156"/>
                  <a:pt x="38" y="167"/>
                </a:cubicBezTo>
                <a:cubicBezTo>
                  <a:pt x="20" y="179"/>
                  <a:pt x="0" y="193"/>
                  <a:pt x="0" y="226"/>
                </a:cubicBezTo>
                <a:cubicBezTo>
                  <a:pt x="0" y="255"/>
                  <a:pt x="0" y="255"/>
                  <a:pt x="0" y="255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291"/>
                  <a:pt x="0" y="291"/>
                  <a:pt x="0" y="291"/>
                </a:cubicBezTo>
                <a:cubicBezTo>
                  <a:pt x="0" y="294"/>
                  <a:pt x="3" y="297"/>
                  <a:pt x="6" y="297"/>
                </a:cubicBezTo>
                <a:cubicBezTo>
                  <a:pt x="9" y="297"/>
                  <a:pt x="12" y="294"/>
                  <a:pt x="12" y="291"/>
                </a:cubicBezTo>
                <a:cubicBezTo>
                  <a:pt x="12" y="280"/>
                  <a:pt x="12" y="280"/>
                  <a:pt x="12" y="280"/>
                </a:cubicBezTo>
                <a:cubicBezTo>
                  <a:pt x="12" y="280"/>
                  <a:pt x="12" y="280"/>
                  <a:pt x="12" y="280"/>
                </a:cubicBezTo>
                <a:cubicBezTo>
                  <a:pt x="12" y="226"/>
                  <a:pt x="12" y="226"/>
                  <a:pt x="12" y="226"/>
                </a:cubicBezTo>
                <a:cubicBezTo>
                  <a:pt x="12" y="199"/>
                  <a:pt x="27" y="189"/>
                  <a:pt x="45" y="177"/>
                </a:cubicBezTo>
                <a:cubicBezTo>
                  <a:pt x="57" y="169"/>
                  <a:pt x="70" y="161"/>
                  <a:pt x="77" y="146"/>
                </a:cubicBezTo>
                <a:cubicBezTo>
                  <a:pt x="84" y="161"/>
                  <a:pt x="97" y="169"/>
                  <a:pt x="109" y="177"/>
                </a:cubicBezTo>
                <a:cubicBezTo>
                  <a:pt x="127" y="189"/>
                  <a:pt x="142" y="199"/>
                  <a:pt x="142" y="226"/>
                </a:cubicBezTo>
                <a:cubicBezTo>
                  <a:pt x="142" y="280"/>
                  <a:pt x="142" y="280"/>
                  <a:pt x="142" y="280"/>
                </a:cubicBezTo>
                <a:cubicBezTo>
                  <a:pt x="142" y="280"/>
                  <a:pt x="142" y="280"/>
                  <a:pt x="142" y="280"/>
                </a:cubicBezTo>
                <a:cubicBezTo>
                  <a:pt x="142" y="291"/>
                  <a:pt x="142" y="291"/>
                  <a:pt x="142" y="291"/>
                </a:cubicBezTo>
                <a:cubicBezTo>
                  <a:pt x="142" y="294"/>
                  <a:pt x="145" y="297"/>
                  <a:pt x="148" y="297"/>
                </a:cubicBezTo>
                <a:cubicBezTo>
                  <a:pt x="152" y="297"/>
                  <a:pt x="154" y="294"/>
                  <a:pt x="154" y="291"/>
                </a:cubicBezTo>
                <a:cubicBezTo>
                  <a:pt x="154" y="280"/>
                  <a:pt x="154" y="280"/>
                  <a:pt x="154" y="280"/>
                </a:cubicBezTo>
                <a:cubicBezTo>
                  <a:pt x="154" y="255"/>
                  <a:pt x="154" y="255"/>
                  <a:pt x="154" y="255"/>
                </a:cubicBezTo>
                <a:cubicBezTo>
                  <a:pt x="154" y="226"/>
                  <a:pt x="154" y="226"/>
                  <a:pt x="154" y="226"/>
                </a:cubicBezTo>
                <a:cubicBezTo>
                  <a:pt x="154" y="193"/>
                  <a:pt x="134" y="179"/>
                  <a:pt x="116" y="16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j-lt"/>
            </a:endParaRPr>
          </a:p>
        </p:txBody>
      </p:sp>
      <p:grpSp>
        <p:nvGrpSpPr>
          <p:cNvPr id="352" name="Group 351">
            <a:extLst>
              <a:ext uri="{FF2B5EF4-FFF2-40B4-BE49-F238E27FC236}">
                <a16:creationId xmlns:a16="http://schemas.microsoft.com/office/drawing/2014/main" id="{93CF84E6-DB80-C040-8D2B-6B117435B35D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132640" y="1933804"/>
            <a:ext cx="491102" cy="492306"/>
            <a:chOff x="1378" y="455"/>
            <a:chExt cx="408" cy="409"/>
          </a:xfrm>
          <a:solidFill>
            <a:schemeClr val="accent1"/>
          </a:solidFill>
        </p:grpSpPr>
        <p:sp>
          <p:nvSpPr>
            <p:cNvPr id="353" name="Freeform 10">
              <a:extLst>
                <a:ext uri="{FF2B5EF4-FFF2-40B4-BE49-F238E27FC236}">
                  <a16:creationId xmlns:a16="http://schemas.microsoft.com/office/drawing/2014/main" id="{19E0843A-545A-5E44-8AF6-E92D9679B4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12" y="489"/>
              <a:ext cx="340" cy="341"/>
            </a:xfrm>
            <a:custGeom>
              <a:avLst/>
              <a:gdLst>
                <a:gd name="T0" fmla="*/ 115 w 230"/>
                <a:gd name="T1" fmla="*/ 230 h 230"/>
                <a:gd name="T2" fmla="*/ 0 w 230"/>
                <a:gd name="T3" fmla="*/ 115 h 230"/>
                <a:gd name="T4" fmla="*/ 115 w 230"/>
                <a:gd name="T5" fmla="*/ 0 h 230"/>
                <a:gd name="T6" fmla="*/ 230 w 230"/>
                <a:gd name="T7" fmla="*/ 115 h 230"/>
                <a:gd name="T8" fmla="*/ 115 w 230"/>
                <a:gd name="T9" fmla="*/ 230 h 230"/>
                <a:gd name="T10" fmla="*/ 115 w 230"/>
                <a:gd name="T11" fmla="*/ 12 h 230"/>
                <a:gd name="T12" fmla="*/ 12 w 230"/>
                <a:gd name="T13" fmla="*/ 115 h 230"/>
                <a:gd name="T14" fmla="*/ 115 w 230"/>
                <a:gd name="T15" fmla="*/ 218 h 230"/>
                <a:gd name="T16" fmla="*/ 218 w 230"/>
                <a:gd name="T17" fmla="*/ 115 h 230"/>
                <a:gd name="T18" fmla="*/ 115 w 230"/>
                <a:gd name="T19" fmla="*/ 12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0" h="230">
                  <a:moveTo>
                    <a:pt x="115" y="230"/>
                  </a:moveTo>
                  <a:cubicBezTo>
                    <a:pt x="52" y="230"/>
                    <a:pt x="0" y="178"/>
                    <a:pt x="0" y="115"/>
                  </a:cubicBezTo>
                  <a:cubicBezTo>
                    <a:pt x="0" y="51"/>
                    <a:pt x="52" y="0"/>
                    <a:pt x="115" y="0"/>
                  </a:cubicBezTo>
                  <a:cubicBezTo>
                    <a:pt x="179" y="0"/>
                    <a:pt x="230" y="51"/>
                    <a:pt x="230" y="115"/>
                  </a:cubicBezTo>
                  <a:cubicBezTo>
                    <a:pt x="230" y="178"/>
                    <a:pt x="179" y="230"/>
                    <a:pt x="115" y="230"/>
                  </a:cubicBezTo>
                  <a:close/>
                  <a:moveTo>
                    <a:pt x="115" y="12"/>
                  </a:moveTo>
                  <a:cubicBezTo>
                    <a:pt x="59" y="12"/>
                    <a:pt x="12" y="58"/>
                    <a:pt x="12" y="115"/>
                  </a:cubicBezTo>
                  <a:cubicBezTo>
                    <a:pt x="12" y="172"/>
                    <a:pt x="59" y="218"/>
                    <a:pt x="115" y="218"/>
                  </a:cubicBezTo>
                  <a:cubicBezTo>
                    <a:pt x="172" y="218"/>
                    <a:pt x="218" y="172"/>
                    <a:pt x="218" y="115"/>
                  </a:cubicBezTo>
                  <a:cubicBezTo>
                    <a:pt x="218" y="58"/>
                    <a:pt x="172" y="12"/>
                    <a:pt x="11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354" name="Freeform 11">
              <a:extLst>
                <a:ext uri="{FF2B5EF4-FFF2-40B4-BE49-F238E27FC236}">
                  <a16:creationId xmlns:a16="http://schemas.microsoft.com/office/drawing/2014/main" id="{E215F30D-61AD-A146-85D1-7B02FC0B25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98" y="574"/>
              <a:ext cx="170" cy="170"/>
            </a:xfrm>
            <a:custGeom>
              <a:avLst/>
              <a:gdLst>
                <a:gd name="T0" fmla="*/ 57 w 115"/>
                <a:gd name="T1" fmla="*/ 115 h 115"/>
                <a:gd name="T2" fmla="*/ 0 w 115"/>
                <a:gd name="T3" fmla="*/ 58 h 115"/>
                <a:gd name="T4" fmla="*/ 57 w 115"/>
                <a:gd name="T5" fmla="*/ 0 h 115"/>
                <a:gd name="T6" fmla="*/ 115 w 115"/>
                <a:gd name="T7" fmla="*/ 58 h 115"/>
                <a:gd name="T8" fmla="*/ 57 w 115"/>
                <a:gd name="T9" fmla="*/ 115 h 115"/>
                <a:gd name="T10" fmla="*/ 57 w 115"/>
                <a:gd name="T11" fmla="*/ 12 h 115"/>
                <a:gd name="T12" fmla="*/ 12 w 115"/>
                <a:gd name="T13" fmla="*/ 58 h 115"/>
                <a:gd name="T14" fmla="*/ 57 w 115"/>
                <a:gd name="T15" fmla="*/ 103 h 115"/>
                <a:gd name="T16" fmla="*/ 103 w 115"/>
                <a:gd name="T17" fmla="*/ 58 h 115"/>
                <a:gd name="T18" fmla="*/ 57 w 115"/>
                <a:gd name="T19" fmla="*/ 12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5" h="115">
                  <a:moveTo>
                    <a:pt x="57" y="115"/>
                  </a:moveTo>
                  <a:cubicBezTo>
                    <a:pt x="26" y="115"/>
                    <a:pt x="0" y="90"/>
                    <a:pt x="0" y="58"/>
                  </a:cubicBezTo>
                  <a:cubicBezTo>
                    <a:pt x="0" y="26"/>
                    <a:pt x="26" y="0"/>
                    <a:pt x="57" y="0"/>
                  </a:cubicBezTo>
                  <a:cubicBezTo>
                    <a:pt x="89" y="0"/>
                    <a:pt x="115" y="26"/>
                    <a:pt x="115" y="58"/>
                  </a:cubicBezTo>
                  <a:cubicBezTo>
                    <a:pt x="115" y="90"/>
                    <a:pt x="89" y="115"/>
                    <a:pt x="57" y="115"/>
                  </a:cubicBezTo>
                  <a:close/>
                  <a:moveTo>
                    <a:pt x="57" y="12"/>
                  </a:moveTo>
                  <a:cubicBezTo>
                    <a:pt x="32" y="12"/>
                    <a:pt x="12" y="33"/>
                    <a:pt x="12" y="58"/>
                  </a:cubicBezTo>
                  <a:cubicBezTo>
                    <a:pt x="12" y="83"/>
                    <a:pt x="32" y="103"/>
                    <a:pt x="57" y="103"/>
                  </a:cubicBezTo>
                  <a:cubicBezTo>
                    <a:pt x="83" y="103"/>
                    <a:pt x="103" y="83"/>
                    <a:pt x="103" y="58"/>
                  </a:cubicBezTo>
                  <a:cubicBezTo>
                    <a:pt x="103" y="33"/>
                    <a:pt x="83" y="12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355" name="Freeform 12">
              <a:extLst>
                <a:ext uri="{FF2B5EF4-FFF2-40B4-BE49-F238E27FC236}">
                  <a16:creationId xmlns:a16="http://schemas.microsoft.com/office/drawing/2014/main" id="{B99AB6FD-96E3-0141-8570-EF1AD6989162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3" y="455"/>
              <a:ext cx="18" cy="409"/>
            </a:xfrm>
            <a:custGeom>
              <a:avLst/>
              <a:gdLst>
                <a:gd name="T0" fmla="*/ 6 w 12"/>
                <a:gd name="T1" fmla="*/ 276 h 276"/>
                <a:gd name="T2" fmla="*/ 0 w 12"/>
                <a:gd name="T3" fmla="*/ 270 h 276"/>
                <a:gd name="T4" fmla="*/ 0 w 12"/>
                <a:gd name="T5" fmla="*/ 6 h 276"/>
                <a:gd name="T6" fmla="*/ 6 w 12"/>
                <a:gd name="T7" fmla="*/ 0 h 276"/>
                <a:gd name="T8" fmla="*/ 12 w 12"/>
                <a:gd name="T9" fmla="*/ 6 h 276"/>
                <a:gd name="T10" fmla="*/ 12 w 12"/>
                <a:gd name="T11" fmla="*/ 270 h 276"/>
                <a:gd name="T12" fmla="*/ 6 w 12"/>
                <a:gd name="T13" fmla="*/ 276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276">
                  <a:moveTo>
                    <a:pt x="6" y="276"/>
                  </a:moveTo>
                  <a:cubicBezTo>
                    <a:pt x="3" y="276"/>
                    <a:pt x="0" y="273"/>
                    <a:pt x="0" y="27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" y="0"/>
                    <a:pt x="12" y="3"/>
                    <a:pt x="12" y="6"/>
                  </a:cubicBezTo>
                  <a:cubicBezTo>
                    <a:pt x="12" y="270"/>
                    <a:pt x="12" y="270"/>
                    <a:pt x="12" y="270"/>
                  </a:cubicBezTo>
                  <a:cubicBezTo>
                    <a:pt x="12" y="273"/>
                    <a:pt x="10" y="276"/>
                    <a:pt x="6" y="2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356" name="Freeform 13">
              <a:extLst>
                <a:ext uri="{FF2B5EF4-FFF2-40B4-BE49-F238E27FC236}">
                  <a16:creationId xmlns:a16="http://schemas.microsoft.com/office/drawing/2014/main" id="{B8756B43-11EC-4C44-B2BA-7B15246B220E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8" y="651"/>
              <a:ext cx="408" cy="17"/>
            </a:xfrm>
            <a:custGeom>
              <a:avLst/>
              <a:gdLst>
                <a:gd name="T0" fmla="*/ 270 w 276"/>
                <a:gd name="T1" fmla="*/ 12 h 12"/>
                <a:gd name="T2" fmla="*/ 6 w 276"/>
                <a:gd name="T3" fmla="*/ 12 h 12"/>
                <a:gd name="T4" fmla="*/ 0 w 276"/>
                <a:gd name="T5" fmla="*/ 6 h 12"/>
                <a:gd name="T6" fmla="*/ 6 w 276"/>
                <a:gd name="T7" fmla="*/ 0 h 12"/>
                <a:gd name="T8" fmla="*/ 270 w 276"/>
                <a:gd name="T9" fmla="*/ 0 h 12"/>
                <a:gd name="T10" fmla="*/ 276 w 276"/>
                <a:gd name="T11" fmla="*/ 6 h 12"/>
                <a:gd name="T12" fmla="*/ 270 w 276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6" h="12">
                  <a:moveTo>
                    <a:pt x="270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70" y="0"/>
                    <a:pt x="270" y="0"/>
                    <a:pt x="270" y="0"/>
                  </a:cubicBezTo>
                  <a:cubicBezTo>
                    <a:pt x="274" y="0"/>
                    <a:pt x="276" y="3"/>
                    <a:pt x="276" y="6"/>
                  </a:cubicBezTo>
                  <a:cubicBezTo>
                    <a:pt x="276" y="9"/>
                    <a:pt x="274" y="12"/>
                    <a:pt x="27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</p:grpSp>
      <p:grpSp>
        <p:nvGrpSpPr>
          <p:cNvPr id="357" name="Group 60">
            <a:extLst>
              <a:ext uri="{FF2B5EF4-FFF2-40B4-BE49-F238E27FC236}">
                <a16:creationId xmlns:a16="http://schemas.microsoft.com/office/drawing/2014/main" id="{3B66017D-AE30-3842-A30B-430AD751F9D3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3334652" y="5494451"/>
            <a:ext cx="481666" cy="480536"/>
            <a:chOff x="348" y="1721"/>
            <a:chExt cx="426" cy="425"/>
          </a:xfrm>
          <a:solidFill>
            <a:schemeClr val="accent1"/>
          </a:solidFill>
        </p:grpSpPr>
        <p:sp>
          <p:nvSpPr>
            <p:cNvPr id="358" name="Freeform 61">
              <a:extLst>
                <a:ext uri="{FF2B5EF4-FFF2-40B4-BE49-F238E27FC236}">
                  <a16:creationId xmlns:a16="http://schemas.microsoft.com/office/drawing/2014/main" id="{2C5B2D4E-1F4D-CB46-A341-2B749AC7F1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8" y="1721"/>
              <a:ext cx="373" cy="372"/>
            </a:xfrm>
            <a:custGeom>
              <a:avLst/>
              <a:gdLst>
                <a:gd name="T0" fmla="*/ 126 w 252"/>
                <a:gd name="T1" fmla="*/ 252 h 252"/>
                <a:gd name="T2" fmla="*/ 0 w 252"/>
                <a:gd name="T3" fmla="*/ 126 h 252"/>
                <a:gd name="T4" fmla="*/ 126 w 252"/>
                <a:gd name="T5" fmla="*/ 0 h 252"/>
                <a:gd name="T6" fmla="*/ 252 w 252"/>
                <a:gd name="T7" fmla="*/ 126 h 252"/>
                <a:gd name="T8" fmla="*/ 126 w 252"/>
                <a:gd name="T9" fmla="*/ 252 h 252"/>
                <a:gd name="T10" fmla="*/ 126 w 252"/>
                <a:gd name="T11" fmla="*/ 12 h 252"/>
                <a:gd name="T12" fmla="*/ 12 w 252"/>
                <a:gd name="T13" fmla="*/ 126 h 252"/>
                <a:gd name="T14" fmla="*/ 126 w 252"/>
                <a:gd name="T15" fmla="*/ 240 h 252"/>
                <a:gd name="T16" fmla="*/ 240 w 252"/>
                <a:gd name="T17" fmla="*/ 126 h 252"/>
                <a:gd name="T18" fmla="*/ 126 w 252"/>
                <a:gd name="T19" fmla="*/ 1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2">
                  <a:moveTo>
                    <a:pt x="126" y="252"/>
                  </a:moveTo>
                  <a:cubicBezTo>
                    <a:pt x="56" y="252"/>
                    <a:pt x="0" y="195"/>
                    <a:pt x="0" y="126"/>
                  </a:cubicBezTo>
                  <a:cubicBezTo>
                    <a:pt x="0" y="56"/>
                    <a:pt x="56" y="0"/>
                    <a:pt x="126" y="0"/>
                  </a:cubicBezTo>
                  <a:cubicBezTo>
                    <a:pt x="195" y="0"/>
                    <a:pt x="252" y="56"/>
                    <a:pt x="252" y="126"/>
                  </a:cubicBezTo>
                  <a:cubicBezTo>
                    <a:pt x="252" y="195"/>
                    <a:pt x="195" y="252"/>
                    <a:pt x="126" y="252"/>
                  </a:cubicBezTo>
                  <a:close/>
                  <a:moveTo>
                    <a:pt x="126" y="12"/>
                  </a:moveTo>
                  <a:cubicBezTo>
                    <a:pt x="63" y="12"/>
                    <a:pt x="12" y="63"/>
                    <a:pt x="12" y="126"/>
                  </a:cubicBezTo>
                  <a:cubicBezTo>
                    <a:pt x="12" y="188"/>
                    <a:pt x="63" y="240"/>
                    <a:pt x="126" y="240"/>
                  </a:cubicBezTo>
                  <a:cubicBezTo>
                    <a:pt x="188" y="240"/>
                    <a:pt x="240" y="188"/>
                    <a:pt x="240" y="126"/>
                  </a:cubicBezTo>
                  <a:cubicBezTo>
                    <a:pt x="240" y="63"/>
                    <a:pt x="188" y="12"/>
                    <a:pt x="12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j-lt"/>
              </a:endParaRPr>
            </a:p>
          </p:txBody>
        </p:sp>
        <p:sp>
          <p:nvSpPr>
            <p:cNvPr id="359" name="Freeform 62">
              <a:extLst>
                <a:ext uri="{FF2B5EF4-FFF2-40B4-BE49-F238E27FC236}">
                  <a16:creationId xmlns:a16="http://schemas.microsoft.com/office/drawing/2014/main" id="{DD515909-F712-6D4B-BF72-2C4B8885D1C9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" y="2022"/>
              <a:ext cx="124" cy="124"/>
            </a:xfrm>
            <a:custGeom>
              <a:avLst/>
              <a:gdLst>
                <a:gd name="T0" fmla="*/ 78 w 84"/>
                <a:gd name="T1" fmla="*/ 84 h 84"/>
                <a:gd name="T2" fmla="*/ 73 w 84"/>
                <a:gd name="T3" fmla="*/ 82 h 84"/>
                <a:gd name="T4" fmla="*/ 2 w 84"/>
                <a:gd name="T5" fmla="*/ 11 h 84"/>
                <a:gd name="T6" fmla="*/ 2 w 84"/>
                <a:gd name="T7" fmla="*/ 2 h 84"/>
                <a:gd name="T8" fmla="*/ 11 w 84"/>
                <a:gd name="T9" fmla="*/ 2 h 84"/>
                <a:gd name="T10" fmla="*/ 82 w 84"/>
                <a:gd name="T11" fmla="*/ 73 h 84"/>
                <a:gd name="T12" fmla="*/ 82 w 84"/>
                <a:gd name="T13" fmla="*/ 82 h 84"/>
                <a:gd name="T14" fmla="*/ 78 w 84"/>
                <a:gd name="T15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84">
                  <a:moveTo>
                    <a:pt x="78" y="84"/>
                  </a:moveTo>
                  <a:cubicBezTo>
                    <a:pt x="76" y="84"/>
                    <a:pt x="75" y="83"/>
                    <a:pt x="73" y="8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0" y="8"/>
                    <a:pt x="0" y="5"/>
                    <a:pt x="2" y="2"/>
                  </a:cubicBezTo>
                  <a:cubicBezTo>
                    <a:pt x="5" y="0"/>
                    <a:pt x="8" y="0"/>
                    <a:pt x="11" y="2"/>
                  </a:cubicBezTo>
                  <a:cubicBezTo>
                    <a:pt x="82" y="73"/>
                    <a:pt x="82" y="73"/>
                    <a:pt x="82" y="73"/>
                  </a:cubicBezTo>
                  <a:cubicBezTo>
                    <a:pt x="84" y="76"/>
                    <a:pt x="84" y="80"/>
                    <a:pt x="82" y="82"/>
                  </a:cubicBezTo>
                  <a:cubicBezTo>
                    <a:pt x="81" y="83"/>
                    <a:pt x="79" y="84"/>
                    <a:pt x="7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j-lt"/>
              </a:endParaRPr>
            </a:p>
          </p:txBody>
        </p:sp>
        <p:sp>
          <p:nvSpPr>
            <p:cNvPr id="360" name="Freeform 63">
              <a:extLst>
                <a:ext uri="{FF2B5EF4-FFF2-40B4-BE49-F238E27FC236}">
                  <a16:creationId xmlns:a16="http://schemas.microsoft.com/office/drawing/2014/main" id="{CC9BE79E-AA71-604B-8FB7-CFEA0AC849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2" y="1783"/>
              <a:ext cx="244" cy="248"/>
            </a:xfrm>
            <a:custGeom>
              <a:avLst/>
              <a:gdLst>
                <a:gd name="T0" fmla="*/ 66 w 165"/>
                <a:gd name="T1" fmla="*/ 168 h 168"/>
                <a:gd name="T2" fmla="*/ 60 w 165"/>
                <a:gd name="T3" fmla="*/ 146 h 168"/>
                <a:gd name="T4" fmla="*/ 27 w 165"/>
                <a:gd name="T5" fmla="*/ 143 h 168"/>
                <a:gd name="T6" fmla="*/ 1 w 165"/>
                <a:gd name="T7" fmla="*/ 110 h 168"/>
                <a:gd name="T8" fmla="*/ 3 w 165"/>
                <a:gd name="T9" fmla="*/ 102 h 168"/>
                <a:gd name="T10" fmla="*/ 17 w 165"/>
                <a:gd name="T11" fmla="*/ 74 h 168"/>
                <a:gd name="T12" fmla="*/ 0 w 165"/>
                <a:gd name="T13" fmla="*/ 62 h 168"/>
                <a:gd name="T14" fmla="*/ 19 w 165"/>
                <a:gd name="T15" fmla="*/ 26 h 168"/>
                <a:gd name="T16" fmla="*/ 42 w 165"/>
                <a:gd name="T17" fmla="*/ 32 h 168"/>
                <a:gd name="T18" fmla="*/ 60 w 165"/>
                <a:gd name="T19" fmla="*/ 6 h 168"/>
                <a:gd name="T20" fmla="*/ 102 w 165"/>
                <a:gd name="T21" fmla="*/ 0 h 168"/>
                <a:gd name="T22" fmla="*/ 108 w 165"/>
                <a:gd name="T23" fmla="*/ 23 h 168"/>
                <a:gd name="T24" fmla="*/ 138 w 165"/>
                <a:gd name="T25" fmla="*/ 24 h 168"/>
                <a:gd name="T26" fmla="*/ 146 w 165"/>
                <a:gd name="T27" fmla="*/ 26 h 168"/>
                <a:gd name="T28" fmla="*/ 165 w 165"/>
                <a:gd name="T29" fmla="*/ 62 h 168"/>
                <a:gd name="T30" fmla="*/ 148 w 165"/>
                <a:gd name="T31" fmla="*/ 74 h 168"/>
                <a:gd name="T32" fmla="*/ 162 w 165"/>
                <a:gd name="T33" fmla="*/ 102 h 168"/>
                <a:gd name="T34" fmla="*/ 164 w 165"/>
                <a:gd name="T35" fmla="*/ 110 h 168"/>
                <a:gd name="T36" fmla="*/ 143 w 165"/>
                <a:gd name="T37" fmla="*/ 144 h 168"/>
                <a:gd name="T38" fmla="*/ 124 w 165"/>
                <a:gd name="T39" fmla="*/ 135 h 168"/>
                <a:gd name="T40" fmla="*/ 108 w 165"/>
                <a:gd name="T41" fmla="*/ 162 h 168"/>
                <a:gd name="T42" fmla="*/ 72 w 165"/>
                <a:gd name="T43" fmla="*/ 156 h 168"/>
                <a:gd name="T44" fmla="*/ 96 w 165"/>
                <a:gd name="T45" fmla="*/ 141 h 168"/>
                <a:gd name="T46" fmla="*/ 120 w 165"/>
                <a:gd name="T47" fmla="*/ 123 h 168"/>
                <a:gd name="T48" fmla="*/ 139 w 165"/>
                <a:gd name="T49" fmla="*/ 130 h 168"/>
                <a:gd name="T50" fmla="*/ 138 w 165"/>
                <a:gd name="T51" fmla="*/ 102 h 168"/>
                <a:gd name="T52" fmla="*/ 135 w 165"/>
                <a:gd name="T53" fmla="*/ 72 h 168"/>
                <a:gd name="T54" fmla="*/ 151 w 165"/>
                <a:gd name="T55" fmla="*/ 58 h 168"/>
                <a:gd name="T56" fmla="*/ 127 w 165"/>
                <a:gd name="T57" fmla="*/ 45 h 168"/>
                <a:gd name="T58" fmla="*/ 100 w 165"/>
                <a:gd name="T59" fmla="*/ 32 h 168"/>
                <a:gd name="T60" fmla="*/ 96 w 165"/>
                <a:gd name="T61" fmla="*/ 12 h 168"/>
                <a:gd name="T62" fmla="*/ 72 w 165"/>
                <a:gd name="T63" fmla="*/ 26 h 168"/>
                <a:gd name="T64" fmla="*/ 47 w 165"/>
                <a:gd name="T65" fmla="*/ 44 h 168"/>
                <a:gd name="T66" fmla="*/ 27 w 165"/>
                <a:gd name="T67" fmla="*/ 37 h 168"/>
                <a:gd name="T68" fmla="*/ 27 w 165"/>
                <a:gd name="T69" fmla="*/ 65 h 168"/>
                <a:gd name="T70" fmla="*/ 30 w 165"/>
                <a:gd name="T71" fmla="*/ 95 h 168"/>
                <a:gd name="T72" fmla="*/ 14 w 165"/>
                <a:gd name="T73" fmla="*/ 109 h 168"/>
                <a:gd name="T74" fmla="*/ 40 w 165"/>
                <a:gd name="T75" fmla="*/ 123 h 168"/>
                <a:gd name="T76" fmla="*/ 67 w 165"/>
                <a:gd name="T77" fmla="*/ 135 h 168"/>
                <a:gd name="T78" fmla="*/ 72 w 165"/>
                <a:gd name="T79" fmla="*/ 15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5" h="168">
                  <a:moveTo>
                    <a:pt x="102" y="168"/>
                  </a:moveTo>
                  <a:cubicBezTo>
                    <a:pt x="66" y="168"/>
                    <a:pt x="66" y="168"/>
                    <a:pt x="66" y="168"/>
                  </a:cubicBezTo>
                  <a:cubicBezTo>
                    <a:pt x="63" y="168"/>
                    <a:pt x="60" y="165"/>
                    <a:pt x="60" y="162"/>
                  </a:cubicBezTo>
                  <a:cubicBezTo>
                    <a:pt x="60" y="146"/>
                    <a:pt x="60" y="146"/>
                    <a:pt x="60" y="146"/>
                  </a:cubicBezTo>
                  <a:cubicBezTo>
                    <a:pt x="52" y="143"/>
                    <a:pt x="47" y="139"/>
                    <a:pt x="42" y="135"/>
                  </a:cubicBezTo>
                  <a:cubicBezTo>
                    <a:pt x="27" y="143"/>
                    <a:pt x="27" y="143"/>
                    <a:pt x="27" y="143"/>
                  </a:cubicBezTo>
                  <a:cubicBezTo>
                    <a:pt x="24" y="145"/>
                    <a:pt x="21" y="144"/>
                    <a:pt x="19" y="141"/>
                  </a:cubicBezTo>
                  <a:cubicBezTo>
                    <a:pt x="1" y="110"/>
                    <a:pt x="1" y="110"/>
                    <a:pt x="1" y="110"/>
                  </a:cubicBezTo>
                  <a:cubicBezTo>
                    <a:pt x="0" y="109"/>
                    <a:pt x="0" y="107"/>
                    <a:pt x="0" y="106"/>
                  </a:cubicBezTo>
                  <a:cubicBezTo>
                    <a:pt x="1" y="104"/>
                    <a:pt x="2" y="103"/>
                    <a:pt x="3" y="102"/>
                  </a:cubicBezTo>
                  <a:cubicBezTo>
                    <a:pt x="17" y="94"/>
                    <a:pt x="17" y="94"/>
                    <a:pt x="17" y="94"/>
                  </a:cubicBezTo>
                  <a:cubicBezTo>
                    <a:pt x="16" y="87"/>
                    <a:pt x="16" y="80"/>
                    <a:pt x="17" y="74"/>
                  </a:cubicBezTo>
                  <a:cubicBezTo>
                    <a:pt x="3" y="65"/>
                    <a:pt x="3" y="65"/>
                    <a:pt x="3" y="65"/>
                  </a:cubicBezTo>
                  <a:cubicBezTo>
                    <a:pt x="2" y="65"/>
                    <a:pt x="1" y="63"/>
                    <a:pt x="0" y="62"/>
                  </a:cubicBezTo>
                  <a:cubicBezTo>
                    <a:pt x="0" y="60"/>
                    <a:pt x="0" y="59"/>
                    <a:pt x="1" y="5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1" y="23"/>
                    <a:pt x="25" y="22"/>
                    <a:pt x="27" y="24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47" y="28"/>
                    <a:pt x="52" y="24"/>
                    <a:pt x="60" y="22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0" y="2"/>
                    <a:pt x="63" y="0"/>
                    <a:pt x="66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05" y="0"/>
                    <a:pt x="108" y="2"/>
                    <a:pt x="108" y="6"/>
                  </a:cubicBezTo>
                  <a:cubicBezTo>
                    <a:pt x="108" y="23"/>
                    <a:pt x="108" y="23"/>
                    <a:pt x="108" y="23"/>
                  </a:cubicBezTo>
                  <a:cubicBezTo>
                    <a:pt x="115" y="26"/>
                    <a:pt x="120" y="29"/>
                    <a:pt x="124" y="32"/>
                  </a:cubicBezTo>
                  <a:cubicBezTo>
                    <a:pt x="138" y="24"/>
                    <a:pt x="138" y="24"/>
                    <a:pt x="138" y="24"/>
                  </a:cubicBezTo>
                  <a:cubicBezTo>
                    <a:pt x="139" y="23"/>
                    <a:pt x="141" y="23"/>
                    <a:pt x="143" y="23"/>
                  </a:cubicBezTo>
                  <a:cubicBezTo>
                    <a:pt x="144" y="24"/>
                    <a:pt x="146" y="25"/>
                    <a:pt x="146" y="2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5" y="59"/>
                    <a:pt x="165" y="60"/>
                    <a:pt x="165" y="62"/>
                  </a:cubicBezTo>
                  <a:cubicBezTo>
                    <a:pt x="165" y="63"/>
                    <a:pt x="164" y="65"/>
                    <a:pt x="162" y="65"/>
                  </a:cubicBezTo>
                  <a:cubicBezTo>
                    <a:pt x="148" y="74"/>
                    <a:pt x="148" y="74"/>
                    <a:pt x="148" y="74"/>
                  </a:cubicBezTo>
                  <a:cubicBezTo>
                    <a:pt x="149" y="80"/>
                    <a:pt x="149" y="87"/>
                    <a:pt x="148" y="94"/>
                  </a:cubicBezTo>
                  <a:cubicBezTo>
                    <a:pt x="162" y="102"/>
                    <a:pt x="162" y="102"/>
                    <a:pt x="162" y="102"/>
                  </a:cubicBezTo>
                  <a:cubicBezTo>
                    <a:pt x="164" y="103"/>
                    <a:pt x="165" y="104"/>
                    <a:pt x="165" y="106"/>
                  </a:cubicBezTo>
                  <a:cubicBezTo>
                    <a:pt x="165" y="107"/>
                    <a:pt x="165" y="109"/>
                    <a:pt x="164" y="110"/>
                  </a:cubicBezTo>
                  <a:cubicBezTo>
                    <a:pt x="146" y="141"/>
                    <a:pt x="146" y="141"/>
                    <a:pt x="146" y="141"/>
                  </a:cubicBezTo>
                  <a:cubicBezTo>
                    <a:pt x="146" y="143"/>
                    <a:pt x="144" y="144"/>
                    <a:pt x="143" y="144"/>
                  </a:cubicBezTo>
                  <a:cubicBezTo>
                    <a:pt x="141" y="144"/>
                    <a:pt x="139" y="144"/>
                    <a:pt x="138" y="143"/>
                  </a:cubicBezTo>
                  <a:cubicBezTo>
                    <a:pt x="124" y="135"/>
                    <a:pt x="124" y="135"/>
                    <a:pt x="124" y="135"/>
                  </a:cubicBezTo>
                  <a:cubicBezTo>
                    <a:pt x="120" y="138"/>
                    <a:pt x="115" y="142"/>
                    <a:pt x="108" y="145"/>
                  </a:cubicBezTo>
                  <a:cubicBezTo>
                    <a:pt x="108" y="162"/>
                    <a:pt x="108" y="162"/>
                    <a:pt x="108" y="162"/>
                  </a:cubicBezTo>
                  <a:cubicBezTo>
                    <a:pt x="108" y="165"/>
                    <a:pt x="105" y="168"/>
                    <a:pt x="102" y="168"/>
                  </a:cubicBezTo>
                  <a:close/>
                  <a:moveTo>
                    <a:pt x="72" y="156"/>
                  </a:moveTo>
                  <a:cubicBezTo>
                    <a:pt x="96" y="156"/>
                    <a:pt x="96" y="156"/>
                    <a:pt x="96" y="156"/>
                  </a:cubicBezTo>
                  <a:cubicBezTo>
                    <a:pt x="96" y="141"/>
                    <a:pt x="96" y="141"/>
                    <a:pt x="96" y="141"/>
                  </a:cubicBezTo>
                  <a:cubicBezTo>
                    <a:pt x="96" y="139"/>
                    <a:pt x="97" y="136"/>
                    <a:pt x="100" y="135"/>
                  </a:cubicBezTo>
                  <a:cubicBezTo>
                    <a:pt x="109" y="131"/>
                    <a:pt x="115" y="127"/>
                    <a:pt x="120" y="123"/>
                  </a:cubicBezTo>
                  <a:cubicBezTo>
                    <a:pt x="122" y="122"/>
                    <a:pt x="125" y="121"/>
                    <a:pt x="127" y="123"/>
                  </a:cubicBezTo>
                  <a:cubicBezTo>
                    <a:pt x="139" y="130"/>
                    <a:pt x="139" y="130"/>
                    <a:pt x="139" y="130"/>
                  </a:cubicBezTo>
                  <a:cubicBezTo>
                    <a:pt x="151" y="109"/>
                    <a:pt x="151" y="109"/>
                    <a:pt x="151" y="109"/>
                  </a:cubicBezTo>
                  <a:cubicBezTo>
                    <a:pt x="138" y="102"/>
                    <a:pt x="138" y="102"/>
                    <a:pt x="138" y="102"/>
                  </a:cubicBezTo>
                  <a:cubicBezTo>
                    <a:pt x="136" y="101"/>
                    <a:pt x="135" y="98"/>
                    <a:pt x="135" y="95"/>
                  </a:cubicBezTo>
                  <a:cubicBezTo>
                    <a:pt x="137" y="87"/>
                    <a:pt x="137" y="80"/>
                    <a:pt x="135" y="72"/>
                  </a:cubicBezTo>
                  <a:cubicBezTo>
                    <a:pt x="135" y="69"/>
                    <a:pt x="136" y="67"/>
                    <a:pt x="138" y="65"/>
                  </a:cubicBezTo>
                  <a:cubicBezTo>
                    <a:pt x="151" y="58"/>
                    <a:pt x="151" y="58"/>
                    <a:pt x="151" y="58"/>
                  </a:cubicBezTo>
                  <a:cubicBezTo>
                    <a:pt x="139" y="37"/>
                    <a:pt x="139" y="37"/>
                    <a:pt x="139" y="37"/>
                  </a:cubicBezTo>
                  <a:cubicBezTo>
                    <a:pt x="127" y="45"/>
                    <a:pt x="127" y="45"/>
                    <a:pt x="127" y="45"/>
                  </a:cubicBezTo>
                  <a:cubicBezTo>
                    <a:pt x="125" y="46"/>
                    <a:pt x="122" y="46"/>
                    <a:pt x="120" y="44"/>
                  </a:cubicBezTo>
                  <a:cubicBezTo>
                    <a:pt x="116" y="40"/>
                    <a:pt x="109" y="36"/>
                    <a:pt x="100" y="32"/>
                  </a:cubicBezTo>
                  <a:cubicBezTo>
                    <a:pt x="97" y="31"/>
                    <a:pt x="96" y="29"/>
                    <a:pt x="96" y="26"/>
                  </a:cubicBezTo>
                  <a:cubicBezTo>
                    <a:pt x="96" y="12"/>
                    <a:pt x="96" y="12"/>
                    <a:pt x="96" y="12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2" y="26"/>
                    <a:pt x="72" y="26"/>
                    <a:pt x="72" y="26"/>
                  </a:cubicBezTo>
                  <a:cubicBezTo>
                    <a:pt x="72" y="29"/>
                    <a:pt x="70" y="32"/>
                    <a:pt x="67" y="32"/>
                  </a:cubicBezTo>
                  <a:cubicBezTo>
                    <a:pt x="57" y="35"/>
                    <a:pt x="53" y="38"/>
                    <a:pt x="47" y="44"/>
                  </a:cubicBezTo>
                  <a:cubicBezTo>
                    <a:pt x="45" y="45"/>
                    <a:pt x="42" y="46"/>
                    <a:pt x="40" y="45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27" y="65"/>
                    <a:pt x="27" y="65"/>
                    <a:pt x="27" y="65"/>
                  </a:cubicBezTo>
                  <a:cubicBezTo>
                    <a:pt x="29" y="67"/>
                    <a:pt x="31" y="69"/>
                    <a:pt x="30" y="72"/>
                  </a:cubicBezTo>
                  <a:cubicBezTo>
                    <a:pt x="28" y="80"/>
                    <a:pt x="28" y="88"/>
                    <a:pt x="30" y="95"/>
                  </a:cubicBezTo>
                  <a:cubicBezTo>
                    <a:pt x="31" y="98"/>
                    <a:pt x="29" y="101"/>
                    <a:pt x="27" y="102"/>
                  </a:cubicBezTo>
                  <a:cubicBezTo>
                    <a:pt x="14" y="109"/>
                    <a:pt x="14" y="109"/>
                    <a:pt x="14" y="109"/>
                  </a:cubicBezTo>
                  <a:cubicBezTo>
                    <a:pt x="26" y="130"/>
                    <a:pt x="26" y="130"/>
                    <a:pt x="26" y="130"/>
                  </a:cubicBezTo>
                  <a:cubicBezTo>
                    <a:pt x="40" y="123"/>
                    <a:pt x="40" y="123"/>
                    <a:pt x="40" y="123"/>
                  </a:cubicBezTo>
                  <a:cubicBezTo>
                    <a:pt x="42" y="121"/>
                    <a:pt x="45" y="122"/>
                    <a:pt x="47" y="123"/>
                  </a:cubicBezTo>
                  <a:cubicBezTo>
                    <a:pt x="53" y="129"/>
                    <a:pt x="57" y="133"/>
                    <a:pt x="67" y="135"/>
                  </a:cubicBezTo>
                  <a:cubicBezTo>
                    <a:pt x="70" y="136"/>
                    <a:pt x="72" y="138"/>
                    <a:pt x="72" y="141"/>
                  </a:cubicBezTo>
                  <a:lnTo>
                    <a:pt x="72" y="1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j-lt"/>
              </a:endParaRPr>
            </a:p>
          </p:txBody>
        </p:sp>
        <p:sp>
          <p:nvSpPr>
            <p:cNvPr id="361" name="Freeform 64">
              <a:extLst>
                <a:ext uri="{FF2B5EF4-FFF2-40B4-BE49-F238E27FC236}">
                  <a16:creationId xmlns:a16="http://schemas.microsoft.com/office/drawing/2014/main" id="{7949AA08-1950-4A44-91C1-8E34BD10E5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0" y="1863"/>
              <a:ext cx="89" cy="88"/>
            </a:xfrm>
            <a:custGeom>
              <a:avLst/>
              <a:gdLst>
                <a:gd name="T0" fmla="*/ 30 w 60"/>
                <a:gd name="T1" fmla="*/ 60 h 60"/>
                <a:gd name="T2" fmla="*/ 0 w 60"/>
                <a:gd name="T3" fmla="*/ 30 h 60"/>
                <a:gd name="T4" fmla="*/ 30 w 60"/>
                <a:gd name="T5" fmla="*/ 0 h 60"/>
                <a:gd name="T6" fmla="*/ 60 w 60"/>
                <a:gd name="T7" fmla="*/ 30 h 60"/>
                <a:gd name="T8" fmla="*/ 30 w 60"/>
                <a:gd name="T9" fmla="*/ 60 h 60"/>
                <a:gd name="T10" fmla="*/ 30 w 60"/>
                <a:gd name="T11" fmla="*/ 12 h 60"/>
                <a:gd name="T12" fmla="*/ 12 w 60"/>
                <a:gd name="T13" fmla="*/ 30 h 60"/>
                <a:gd name="T14" fmla="*/ 30 w 60"/>
                <a:gd name="T15" fmla="*/ 48 h 60"/>
                <a:gd name="T16" fmla="*/ 48 w 60"/>
                <a:gd name="T17" fmla="*/ 30 h 60"/>
                <a:gd name="T18" fmla="*/ 30 w 60"/>
                <a:gd name="T19" fmla="*/ 1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60">
                  <a:moveTo>
                    <a:pt x="30" y="60"/>
                  </a:moveTo>
                  <a:cubicBezTo>
                    <a:pt x="13" y="60"/>
                    <a:pt x="0" y="46"/>
                    <a:pt x="0" y="30"/>
                  </a:cubicBezTo>
                  <a:cubicBezTo>
                    <a:pt x="0" y="13"/>
                    <a:pt x="13" y="0"/>
                    <a:pt x="30" y="0"/>
                  </a:cubicBezTo>
                  <a:cubicBezTo>
                    <a:pt x="46" y="0"/>
                    <a:pt x="60" y="13"/>
                    <a:pt x="60" y="30"/>
                  </a:cubicBezTo>
                  <a:cubicBezTo>
                    <a:pt x="60" y="46"/>
                    <a:pt x="46" y="60"/>
                    <a:pt x="30" y="60"/>
                  </a:cubicBezTo>
                  <a:close/>
                  <a:moveTo>
                    <a:pt x="30" y="12"/>
                  </a:moveTo>
                  <a:cubicBezTo>
                    <a:pt x="20" y="12"/>
                    <a:pt x="12" y="20"/>
                    <a:pt x="12" y="30"/>
                  </a:cubicBezTo>
                  <a:cubicBezTo>
                    <a:pt x="12" y="40"/>
                    <a:pt x="20" y="48"/>
                    <a:pt x="30" y="48"/>
                  </a:cubicBezTo>
                  <a:cubicBezTo>
                    <a:pt x="40" y="48"/>
                    <a:pt x="48" y="40"/>
                    <a:pt x="48" y="30"/>
                  </a:cubicBezTo>
                  <a:cubicBezTo>
                    <a:pt x="48" y="20"/>
                    <a:pt x="40" y="12"/>
                    <a:pt x="3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>
                <a:latin typeface="+mj-lt"/>
              </a:endParaRPr>
            </a:p>
          </p:txBody>
        </p:sp>
      </p:grpSp>
      <p:grpSp>
        <p:nvGrpSpPr>
          <p:cNvPr id="362" name="Group 83">
            <a:extLst>
              <a:ext uri="{FF2B5EF4-FFF2-40B4-BE49-F238E27FC236}">
                <a16:creationId xmlns:a16="http://schemas.microsoft.com/office/drawing/2014/main" id="{EFF1C6C9-655D-274A-BF87-2269FFB3606F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10959261" y="4300132"/>
            <a:ext cx="479568" cy="490720"/>
            <a:chOff x="1580" y="1910"/>
            <a:chExt cx="387" cy="396"/>
          </a:xfrm>
          <a:solidFill>
            <a:schemeClr val="accent4"/>
          </a:solidFill>
        </p:grpSpPr>
        <p:sp>
          <p:nvSpPr>
            <p:cNvPr id="363" name="Freeform 84">
              <a:extLst>
                <a:ext uri="{FF2B5EF4-FFF2-40B4-BE49-F238E27FC236}">
                  <a16:creationId xmlns:a16="http://schemas.microsoft.com/office/drawing/2014/main" id="{A5BD3BA6-1E5D-A147-A5E7-38A35AFB2F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55" y="1982"/>
              <a:ext cx="238" cy="252"/>
            </a:xfrm>
            <a:custGeom>
              <a:avLst/>
              <a:gdLst>
                <a:gd name="T0" fmla="*/ 0 w 156"/>
                <a:gd name="T1" fmla="*/ 78 h 169"/>
                <a:gd name="T2" fmla="*/ 54 w 156"/>
                <a:gd name="T3" fmla="*/ 163 h 169"/>
                <a:gd name="T4" fmla="*/ 96 w 156"/>
                <a:gd name="T5" fmla="*/ 169 h 169"/>
                <a:gd name="T6" fmla="*/ 102 w 156"/>
                <a:gd name="T7" fmla="*/ 153 h 169"/>
                <a:gd name="T8" fmla="*/ 78 w 156"/>
                <a:gd name="T9" fmla="*/ 0 h 169"/>
                <a:gd name="T10" fmla="*/ 90 w 156"/>
                <a:gd name="T11" fmla="*/ 148 h 169"/>
                <a:gd name="T12" fmla="*/ 66 w 156"/>
                <a:gd name="T13" fmla="*/ 157 h 169"/>
                <a:gd name="T14" fmla="*/ 61 w 156"/>
                <a:gd name="T15" fmla="*/ 142 h 169"/>
                <a:gd name="T16" fmla="*/ 63 w 156"/>
                <a:gd name="T17" fmla="*/ 133 h 169"/>
                <a:gd name="T18" fmla="*/ 67 w 156"/>
                <a:gd name="T19" fmla="*/ 110 h 169"/>
                <a:gd name="T20" fmla="*/ 58 w 156"/>
                <a:gd name="T21" fmla="*/ 89 h 169"/>
                <a:gd name="T22" fmla="*/ 53 w 156"/>
                <a:gd name="T23" fmla="*/ 78 h 169"/>
                <a:gd name="T24" fmla="*/ 56 w 156"/>
                <a:gd name="T25" fmla="*/ 67 h 169"/>
                <a:gd name="T26" fmla="*/ 55 w 156"/>
                <a:gd name="T27" fmla="*/ 57 h 169"/>
                <a:gd name="T28" fmla="*/ 82 w 156"/>
                <a:gd name="T29" fmla="*/ 44 h 169"/>
                <a:gd name="T30" fmla="*/ 99 w 156"/>
                <a:gd name="T31" fmla="*/ 67 h 169"/>
                <a:gd name="T32" fmla="*/ 102 w 156"/>
                <a:gd name="T33" fmla="*/ 78 h 169"/>
                <a:gd name="T34" fmla="*/ 102 w 156"/>
                <a:gd name="T35" fmla="*/ 83 h 169"/>
                <a:gd name="T36" fmla="*/ 92 w 156"/>
                <a:gd name="T37" fmla="*/ 105 h 169"/>
                <a:gd name="T38" fmla="*/ 89 w 156"/>
                <a:gd name="T39" fmla="*/ 127 h 169"/>
                <a:gd name="T40" fmla="*/ 105 w 156"/>
                <a:gd name="T41" fmla="*/ 138 h 169"/>
                <a:gd name="T42" fmla="*/ 118 w 156"/>
                <a:gd name="T43" fmla="*/ 131 h 169"/>
                <a:gd name="T44" fmla="*/ 100 w 156"/>
                <a:gd name="T45" fmla="*/ 114 h 169"/>
                <a:gd name="T46" fmla="*/ 114 w 156"/>
                <a:gd name="T47" fmla="*/ 80 h 169"/>
                <a:gd name="T48" fmla="*/ 111 w 156"/>
                <a:gd name="T49" fmla="*/ 69 h 169"/>
                <a:gd name="T50" fmla="*/ 82 w 156"/>
                <a:gd name="T51" fmla="*/ 33 h 169"/>
                <a:gd name="T52" fmla="*/ 44 w 156"/>
                <a:gd name="T53" fmla="*/ 49 h 169"/>
                <a:gd name="T54" fmla="*/ 43 w 156"/>
                <a:gd name="T55" fmla="*/ 71 h 169"/>
                <a:gd name="T56" fmla="*/ 46 w 156"/>
                <a:gd name="T57" fmla="*/ 93 h 169"/>
                <a:gd name="T58" fmla="*/ 55 w 156"/>
                <a:gd name="T59" fmla="*/ 123 h 169"/>
                <a:gd name="T60" fmla="*/ 12 w 156"/>
                <a:gd name="T61" fmla="*/ 78 h 169"/>
                <a:gd name="T62" fmla="*/ 144 w 156"/>
                <a:gd name="T63" fmla="*/ 78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56" h="169">
                  <a:moveTo>
                    <a:pt x="78" y="0"/>
                  </a:moveTo>
                  <a:cubicBezTo>
                    <a:pt x="35" y="0"/>
                    <a:pt x="0" y="35"/>
                    <a:pt x="0" y="78"/>
                  </a:cubicBezTo>
                  <a:cubicBezTo>
                    <a:pt x="0" y="112"/>
                    <a:pt x="22" y="142"/>
                    <a:pt x="54" y="153"/>
                  </a:cubicBezTo>
                  <a:cubicBezTo>
                    <a:pt x="54" y="163"/>
                    <a:pt x="54" y="163"/>
                    <a:pt x="54" y="163"/>
                  </a:cubicBezTo>
                  <a:cubicBezTo>
                    <a:pt x="54" y="166"/>
                    <a:pt x="56" y="169"/>
                    <a:pt x="60" y="169"/>
                  </a:cubicBezTo>
                  <a:cubicBezTo>
                    <a:pt x="96" y="169"/>
                    <a:pt x="96" y="169"/>
                    <a:pt x="96" y="169"/>
                  </a:cubicBezTo>
                  <a:cubicBezTo>
                    <a:pt x="99" y="169"/>
                    <a:pt x="102" y="166"/>
                    <a:pt x="102" y="163"/>
                  </a:cubicBezTo>
                  <a:cubicBezTo>
                    <a:pt x="102" y="153"/>
                    <a:pt x="102" y="153"/>
                    <a:pt x="102" y="153"/>
                  </a:cubicBezTo>
                  <a:cubicBezTo>
                    <a:pt x="134" y="142"/>
                    <a:pt x="156" y="112"/>
                    <a:pt x="156" y="78"/>
                  </a:cubicBezTo>
                  <a:cubicBezTo>
                    <a:pt x="156" y="35"/>
                    <a:pt x="121" y="0"/>
                    <a:pt x="78" y="0"/>
                  </a:cubicBezTo>
                  <a:close/>
                  <a:moveTo>
                    <a:pt x="94" y="142"/>
                  </a:moveTo>
                  <a:cubicBezTo>
                    <a:pt x="92" y="143"/>
                    <a:pt x="90" y="145"/>
                    <a:pt x="90" y="148"/>
                  </a:cubicBezTo>
                  <a:cubicBezTo>
                    <a:pt x="90" y="157"/>
                    <a:pt x="90" y="157"/>
                    <a:pt x="90" y="157"/>
                  </a:cubicBezTo>
                  <a:cubicBezTo>
                    <a:pt x="66" y="157"/>
                    <a:pt x="66" y="157"/>
                    <a:pt x="66" y="157"/>
                  </a:cubicBezTo>
                  <a:cubicBezTo>
                    <a:pt x="66" y="148"/>
                    <a:pt x="66" y="148"/>
                    <a:pt x="66" y="148"/>
                  </a:cubicBezTo>
                  <a:cubicBezTo>
                    <a:pt x="66" y="145"/>
                    <a:pt x="64" y="143"/>
                    <a:pt x="61" y="142"/>
                  </a:cubicBezTo>
                  <a:cubicBezTo>
                    <a:pt x="57" y="141"/>
                    <a:pt x="54" y="140"/>
                    <a:pt x="50" y="138"/>
                  </a:cubicBezTo>
                  <a:cubicBezTo>
                    <a:pt x="54" y="136"/>
                    <a:pt x="59" y="135"/>
                    <a:pt x="63" y="133"/>
                  </a:cubicBezTo>
                  <a:cubicBezTo>
                    <a:pt x="65" y="132"/>
                    <a:pt x="67" y="130"/>
                    <a:pt x="67" y="127"/>
                  </a:cubicBezTo>
                  <a:cubicBezTo>
                    <a:pt x="67" y="110"/>
                    <a:pt x="67" y="110"/>
                    <a:pt x="67" y="110"/>
                  </a:cubicBezTo>
                  <a:cubicBezTo>
                    <a:pt x="67" y="108"/>
                    <a:pt x="65" y="106"/>
                    <a:pt x="63" y="105"/>
                  </a:cubicBezTo>
                  <a:cubicBezTo>
                    <a:pt x="63" y="105"/>
                    <a:pt x="58" y="102"/>
                    <a:pt x="58" y="89"/>
                  </a:cubicBezTo>
                  <a:cubicBezTo>
                    <a:pt x="58" y="86"/>
                    <a:pt x="56" y="84"/>
                    <a:pt x="54" y="84"/>
                  </a:cubicBezTo>
                  <a:cubicBezTo>
                    <a:pt x="53" y="83"/>
                    <a:pt x="52" y="80"/>
                    <a:pt x="53" y="78"/>
                  </a:cubicBezTo>
                  <a:cubicBezTo>
                    <a:pt x="56" y="78"/>
                    <a:pt x="58" y="75"/>
                    <a:pt x="58" y="72"/>
                  </a:cubicBezTo>
                  <a:cubicBezTo>
                    <a:pt x="58" y="71"/>
                    <a:pt x="58" y="69"/>
                    <a:pt x="56" y="67"/>
                  </a:cubicBezTo>
                  <a:cubicBezTo>
                    <a:pt x="54" y="60"/>
                    <a:pt x="53" y="58"/>
                    <a:pt x="53" y="57"/>
                  </a:cubicBezTo>
                  <a:cubicBezTo>
                    <a:pt x="54" y="57"/>
                    <a:pt x="54" y="57"/>
                    <a:pt x="55" y="57"/>
                  </a:cubicBezTo>
                  <a:cubicBezTo>
                    <a:pt x="58" y="58"/>
                    <a:pt x="61" y="56"/>
                    <a:pt x="62" y="53"/>
                  </a:cubicBezTo>
                  <a:cubicBezTo>
                    <a:pt x="63" y="48"/>
                    <a:pt x="72" y="44"/>
                    <a:pt x="82" y="44"/>
                  </a:cubicBezTo>
                  <a:cubicBezTo>
                    <a:pt x="92" y="44"/>
                    <a:pt x="100" y="48"/>
                    <a:pt x="102" y="53"/>
                  </a:cubicBezTo>
                  <a:cubicBezTo>
                    <a:pt x="103" y="58"/>
                    <a:pt x="100" y="64"/>
                    <a:pt x="99" y="67"/>
                  </a:cubicBezTo>
                  <a:cubicBezTo>
                    <a:pt x="98" y="69"/>
                    <a:pt x="97" y="71"/>
                    <a:pt x="97" y="72"/>
                  </a:cubicBezTo>
                  <a:cubicBezTo>
                    <a:pt x="97" y="75"/>
                    <a:pt x="100" y="78"/>
                    <a:pt x="102" y="78"/>
                  </a:cubicBezTo>
                  <a:cubicBezTo>
                    <a:pt x="103" y="78"/>
                    <a:pt x="103" y="79"/>
                    <a:pt x="103" y="79"/>
                  </a:cubicBezTo>
                  <a:cubicBezTo>
                    <a:pt x="103" y="81"/>
                    <a:pt x="102" y="82"/>
                    <a:pt x="102" y="83"/>
                  </a:cubicBezTo>
                  <a:cubicBezTo>
                    <a:pt x="99" y="84"/>
                    <a:pt x="97" y="86"/>
                    <a:pt x="97" y="89"/>
                  </a:cubicBezTo>
                  <a:cubicBezTo>
                    <a:pt x="97" y="101"/>
                    <a:pt x="93" y="104"/>
                    <a:pt x="92" y="105"/>
                  </a:cubicBezTo>
                  <a:cubicBezTo>
                    <a:pt x="90" y="106"/>
                    <a:pt x="89" y="108"/>
                    <a:pt x="89" y="110"/>
                  </a:cubicBezTo>
                  <a:cubicBezTo>
                    <a:pt x="89" y="127"/>
                    <a:pt x="89" y="127"/>
                    <a:pt x="89" y="127"/>
                  </a:cubicBezTo>
                  <a:cubicBezTo>
                    <a:pt x="89" y="130"/>
                    <a:pt x="90" y="132"/>
                    <a:pt x="92" y="133"/>
                  </a:cubicBezTo>
                  <a:cubicBezTo>
                    <a:pt x="97" y="135"/>
                    <a:pt x="101" y="136"/>
                    <a:pt x="105" y="138"/>
                  </a:cubicBezTo>
                  <a:cubicBezTo>
                    <a:pt x="102" y="140"/>
                    <a:pt x="98" y="141"/>
                    <a:pt x="94" y="142"/>
                  </a:cubicBezTo>
                  <a:close/>
                  <a:moveTo>
                    <a:pt x="118" y="131"/>
                  </a:moveTo>
                  <a:cubicBezTo>
                    <a:pt x="112" y="128"/>
                    <a:pt x="106" y="126"/>
                    <a:pt x="100" y="123"/>
                  </a:cubicBezTo>
                  <a:cubicBezTo>
                    <a:pt x="100" y="114"/>
                    <a:pt x="100" y="114"/>
                    <a:pt x="100" y="114"/>
                  </a:cubicBezTo>
                  <a:cubicBezTo>
                    <a:pt x="104" y="111"/>
                    <a:pt x="108" y="105"/>
                    <a:pt x="109" y="93"/>
                  </a:cubicBezTo>
                  <a:cubicBezTo>
                    <a:pt x="112" y="90"/>
                    <a:pt x="114" y="85"/>
                    <a:pt x="114" y="80"/>
                  </a:cubicBezTo>
                  <a:cubicBezTo>
                    <a:pt x="114" y="76"/>
                    <a:pt x="114" y="74"/>
                    <a:pt x="112" y="71"/>
                  </a:cubicBezTo>
                  <a:cubicBezTo>
                    <a:pt x="112" y="71"/>
                    <a:pt x="111" y="70"/>
                    <a:pt x="111" y="69"/>
                  </a:cubicBezTo>
                  <a:cubicBezTo>
                    <a:pt x="113" y="65"/>
                    <a:pt x="115" y="57"/>
                    <a:pt x="113" y="50"/>
                  </a:cubicBezTo>
                  <a:cubicBezTo>
                    <a:pt x="110" y="37"/>
                    <a:pt x="94" y="33"/>
                    <a:pt x="82" y="33"/>
                  </a:cubicBezTo>
                  <a:cubicBezTo>
                    <a:pt x="71" y="33"/>
                    <a:pt x="58" y="36"/>
                    <a:pt x="53" y="45"/>
                  </a:cubicBezTo>
                  <a:cubicBezTo>
                    <a:pt x="49" y="45"/>
                    <a:pt x="46" y="46"/>
                    <a:pt x="44" y="49"/>
                  </a:cubicBezTo>
                  <a:cubicBezTo>
                    <a:pt x="39" y="55"/>
                    <a:pt x="42" y="64"/>
                    <a:pt x="45" y="69"/>
                  </a:cubicBezTo>
                  <a:cubicBezTo>
                    <a:pt x="44" y="70"/>
                    <a:pt x="44" y="71"/>
                    <a:pt x="43" y="71"/>
                  </a:cubicBezTo>
                  <a:cubicBezTo>
                    <a:pt x="42" y="74"/>
                    <a:pt x="41" y="77"/>
                    <a:pt x="41" y="80"/>
                  </a:cubicBezTo>
                  <a:cubicBezTo>
                    <a:pt x="41" y="85"/>
                    <a:pt x="43" y="90"/>
                    <a:pt x="46" y="93"/>
                  </a:cubicBezTo>
                  <a:cubicBezTo>
                    <a:pt x="47" y="105"/>
                    <a:pt x="51" y="111"/>
                    <a:pt x="55" y="114"/>
                  </a:cubicBezTo>
                  <a:cubicBezTo>
                    <a:pt x="55" y="123"/>
                    <a:pt x="55" y="123"/>
                    <a:pt x="55" y="123"/>
                  </a:cubicBezTo>
                  <a:cubicBezTo>
                    <a:pt x="49" y="126"/>
                    <a:pt x="43" y="128"/>
                    <a:pt x="38" y="131"/>
                  </a:cubicBezTo>
                  <a:cubicBezTo>
                    <a:pt x="22" y="119"/>
                    <a:pt x="12" y="100"/>
                    <a:pt x="12" y="78"/>
                  </a:cubicBezTo>
                  <a:cubicBezTo>
                    <a:pt x="12" y="42"/>
                    <a:pt x="41" y="12"/>
                    <a:pt x="78" y="12"/>
                  </a:cubicBezTo>
                  <a:cubicBezTo>
                    <a:pt x="114" y="12"/>
                    <a:pt x="144" y="42"/>
                    <a:pt x="144" y="78"/>
                  </a:cubicBezTo>
                  <a:cubicBezTo>
                    <a:pt x="144" y="100"/>
                    <a:pt x="134" y="119"/>
                    <a:pt x="118" y="13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364" name="Freeform 85">
              <a:extLst>
                <a:ext uri="{FF2B5EF4-FFF2-40B4-BE49-F238E27FC236}">
                  <a16:creationId xmlns:a16="http://schemas.microsoft.com/office/drawing/2014/main" id="{16B4A2A5-EFF3-D844-8BFB-D9FC0A674E57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6" y="2288"/>
              <a:ext cx="36" cy="18"/>
            </a:xfrm>
            <a:custGeom>
              <a:avLst/>
              <a:gdLst>
                <a:gd name="T0" fmla="*/ 18 w 24"/>
                <a:gd name="T1" fmla="*/ 0 h 12"/>
                <a:gd name="T2" fmla="*/ 6 w 24"/>
                <a:gd name="T3" fmla="*/ 0 h 12"/>
                <a:gd name="T4" fmla="*/ 0 w 24"/>
                <a:gd name="T5" fmla="*/ 6 h 12"/>
                <a:gd name="T6" fmla="*/ 6 w 24"/>
                <a:gd name="T7" fmla="*/ 12 h 12"/>
                <a:gd name="T8" fmla="*/ 18 w 24"/>
                <a:gd name="T9" fmla="*/ 12 h 12"/>
                <a:gd name="T10" fmla="*/ 24 w 24"/>
                <a:gd name="T11" fmla="*/ 6 h 12"/>
                <a:gd name="T12" fmla="*/ 18 w 24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2">
                  <a:moveTo>
                    <a:pt x="18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2"/>
                    <a:pt x="0" y="6"/>
                  </a:cubicBezTo>
                  <a:cubicBezTo>
                    <a:pt x="0" y="9"/>
                    <a:pt x="2" y="12"/>
                    <a:pt x="6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21" y="12"/>
                    <a:pt x="24" y="9"/>
                    <a:pt x="24" y="6"/>
                  </a:cubicBezTo>
                  <a:cubicBezTo>
                    <a:pt x="24" y="2"/>
                    <a:pt x="21" y="0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365" name="Freeform 86">
              <a:extLst>
                <a:ext uri="{FF2B5EF4-FFF2-40B4-BE49-F238E27FC236}">
                  <a16:creationId xmlns:a16="http://schemas.microsoft.com/office/drawing/2014/main" id="{01032911-E44E-6A44-B3AE-2C20E895BDF1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7" y="2252"/>
              <a:ext cx="74" cy="18"/>
            </a:xfrm>
            <a:custGeom>
              <a:avLst/>
              <a:gdLst>
                <a:gd name="T0" fmla="*/ 42 w 48"/>
                <a:gd name="T1" fmla="*/ 0 h 12"/>
                <a:gd name="T2" fmla="*/ 6 w 48"/>
                <a:gd name="T3" fmla="*/ 0 h 12"/>
                <a:gd name="T4" fmla="*/ 0 w 48"/>
                <a:gd name="T5" fmla="*/ 6 h 12"/>
                <a:gd name="T6" fmla="*/ 6 w 48"/>
                <a:gd name="T7" fmla="*/ 12 h 12"/>
                <a:gd name="T8" fmla="*/ 42 w 48"/>
                <a:gd name="T9" fmla="*/ 12 h 12"/>
                <a:gd name="T10" fmla="*/ 48 w 48"/>
                <a:gd name="T11" fmla="*/ 6 h 12"/>
                <a:gd name="T12" fmla="*/ 42 w 48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2">
                  <a:moveTo>
                    <a:pt x="42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2"/>
                    <a:pt x="0" y="6"/>
                  </a:cubicBezTo>
                  <a:cubicBezTo>
                    <a:pt x="0" y="9"/>
                    <a:pt x="2" y="12"/>
                    <a:pt x="6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5" y="12"/>
                    <a:pt x="48" y="9"/>
                    <a:pt x="48" y="6"/>
                  </a:cubicBezTo>
                  <a:cubicBezTo>
                    <a:pt x="48" y="2"/>
                    <a:pt x="45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366" name="Freeform 87">
              <a:extLst>
                <a:ext uri="{FF2B5EF4-FFF2-40B4-BE49-F238E27FC236}">
                  <a16:creationId xmlns:a16="http://schemas.microsoft.com/office/drawing/2014/main" id="{329745C6-8CE0-9B43-A51F-DC7EC13E0A91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5" y="1910"/>
              <a:ext cx="18" cy="54"/>
            </a:xfrm>
            <a:custGeom>
              <a:avLst/>
              <a:gdLst>
                <a:gd name="T0" fmla="*/ 6 w 12"/>
                <a:gd name="T1" fmla="*/ 36 h 36"/>
                <a:gd name="T2" fmla="*/ 12 w 12"/>
                <a:gd name="T3" fmla="*/ 30 h 36"/>
                <a:gd name="T4" fmla="*/ 12 w 12"/>
                <a:gd name="T5" fmla="*/ 6 h 36"/>
                <a:gd name="T6" fmla="*/ 6 w 12"/>
                <a:gd name="T7" fmla="*/ 0 h 36"/>
                <a:gd name="T8" fmla="*/ 0 w 12"/>
                <a:gd name="T9" fmla="*/ 6 h 36"/>
                <a:gd name="T10" fmla="*/ 0 w 12"/>
                <a:gd name="T11" fmla="*/ 30 h 36"/>
                <a:gd name="T12" fmla="*/ 6 w 12"/>
                <a:gd name="T1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36">
                  <a:moveTo>
                    <a:pt x="6" y="36"/>
                  </a:moveTo>
                  <a:cubicBezTo>
                    <a:pt x="9" y="36"/>
                    <a:pt x="12" y="34"/>
                    <a:pt x="12" y="30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4"/>
                    <a:pt x="2" y="36"/>
                    <a:pt x="6" y="3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367" name="Freeform 88">
              <a:extLst>
                <a:ext uri="{FF2B5EF4-FFF2-40B4-BE49-F238E27FC236}">
                  <a16:creationId xmlns:a16="http://schemas.microsoft.com/office/drawing/2014/main" id="{8FA27E58-1649-0041-A7D0-1488B173F455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2" y="2089"/>
              <a:ext cx="55" cy="18"/>
            </a:xfrm>
            <a:custGeom>
              <a:avLst/>
              <a:gdLst>
                <a:gd name="T0" fmla="*/ 30 w 36"/>
                <a:gd name="T1" fmla="*/ 0 h 12"/>
                <a:gd name="T2" fmla="*/ 6 w 36"/>
                <a:gd name="T3" fmla="*/ 0 h 12"/>
                <a:gd name="T4" fmla="*/ 0 w 36"/>
                <a:gd name="T5" fmla="*/ 6 h 12"/>
                <a:gd name="T6" fmla="*/ 6 w 36"/>
                <a:gd name="T7" fmla="*/ 12 h 12"/>
                <a:gd name="T8" fmla="*/ 30 w 36"/>
                <a:gd name="T9" fmla="*/ 12 h 12"/>
                <a:gd name="T10" fmla="*/ 36 w 36"/>
                <a:gd name="T11" fmla="*/ 6 h 12"/>
                <a:gd name="T12" fmla="*/ 30 w 3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2">
                  <a:moveTo>
                    <a:pt x="3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10"/>
                    <a:pt x="2" y="12"/>
                    <a:pt x="6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3" y="12"/>
                    <a:pt x="36" y="10"/>
                    <a:pt x="36" y="6"/>
                  </a:cubicBezTo>
                  <a:cubicBezTo>
                    <a:pt x="36" y="3"/>
                    <a:pt x="33" y="0"/>
                    <a:pt x="3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368" name="Freeform 89">
              <a:extLst>
                <a:ext uri="{FF2B5EF4-FFF2-40B4-BE49-F238E27FC236}">
                  <a16:creationId xmlns:a16="http://schemas.microsoft.com/office/drawing/2014/main" id="{09F7C906-F808-E349-BEC7-3B3085AFF7F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80" y="2089"/>
              <a:ext cx="55" cy="18"/>
            </a:xfrm>
            <a:custGeom>
              <a:avLst/>
              <a:gdLst>
                <a:gd name="T0" fmla="*/ 30 w 36"/>
                <a:gd name="T1" fmla="*/ 0 h 12"/>
                <a:gd name="T2" fmla="*/ 6 w 36"/>
                <a:gd name="T3" fmla="*/ 0 h 12"/>
                <a:gd name="T4" fmla="*/ 0 w 36"/>
                <a:gd name="T5" fmla="*/ 6 h 12"/>
                <a:gd name="T6" fmla="*/ 6 w 36"/>
                <a:gd name="T7" fmla="*/ 12 h 12"/>
                <a:gd name="T8" fmla="*/ 30 w 36"/>
                <a:gd name="T9" fmla="*/ 12 h 12"/>
                <a:gd name="T10" fmla="*/ 36 w 36"/>
                <a:gd name="T11" fmla="*/ 6 h 12"/>
                <a:gd name="T12" fmla="*/ 30 w 3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2">
                  <a:moveTo>
                    <a:pt x="3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0"/>
                    <a:pt x="3" y="12"/>
                    <a:pt x="6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4" y="12"/>
                    <a:pt x="36" y="10"/>
                    <a:pt x="36" y="6"/>
                  </a:cubicBezTo>
                  <a:cubicBezTo>
                    <a:pt x="36" y="3"/>
                    <a:pt x="34" y="0"/>
                    <a:pt x="3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369" name="Freeform 90">
              <a:extLst>
                <a:ext uri="{FF2B5EF4-FFF2-40B4-BE49-F238E27FC236}">
                  <a16:creationId xmlns:a16="http://schemas.microsoft.com/office/drawing/2014/main" id="{7A702297-D13A-8649-B1E4-169139C5B88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1" y="1949"/>
              <a:ext cx="58" cy="57"/>
            </a:xfrm>
            <a:custGeom>
              <a:avLst/>
              <a:gdLst>
                <a:gd name="T0" fmla="*/ 27 w 38"/>
                <a:gd name="T1" fmla="*/ 37 h 38"/>
                <a:gd name="T2" fmla="*/ 32 w 38"/>
                <a:gd name="T3" fmla="*/ 38 h 38"/>
                <a:gd name="T4" fmla="*/ 36 w 38"/>
                <a:gd name="T5" fmla="*/ 37 h 38"/>
                <a:gd name="T6" fmla="*/ 36 w 38"/>
                <a:gd name="T7" fmla="*/ 28 h 38"/>
                <a:gd name="T8" fmla="*/ 10 w 38"/>
                <a:gd name="T9" fmla="*/ 3 h 38"/>
                <a:gd name="T10" fmla="*/ 2 w 38"/>
                <a:gd name="T11" fmla="*/ 3 h 38"/>
                <a:gd name="T12" fmla="*/ 2 w 38"/>
                <a:gd name="T13" fmla="*/ 11 h 38"/>
                <a:gd name="T14" fmla="*/ 27 w 38"/>
                <a:gd name="T15" fmla="*/ 3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38">
                  <a:moveTo>
                    <a:pt x="27" y="37"/>
                  </a:moveTo>
                  <a:cubicBezTo>
                    <a:pt x="29" y="38"/>
                    <a:pt x="30" y="38"/>
                    <a:pt x="32" y="38"/>
                  </a:cubicBezTo>
                  <a:cubicBezTo>
                    <a:pt x="33" y="38"/>
                    <a:pt x="35" y="38"/>
                    <a:pt x="36" y="37"/>
                  </a:cubicBezTo>
                  <a:cubicBezTo>
                    <a:pt x="38" y="34"/>
                    <a:pt x="38" y="31"/>
                    <a:pt x="36" y="28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8" y="0"/>
                    <a:pt x="4" y="0"/>
                    <a:pt x="2" y="3"/>
                  </a:cubicBezTo>
                  <a:cubicBezTo>
                    <a:pt x="0" y="5"/>
                    <a:pt x="0" y="9"/>
                    <a:pt x="2" y="11"/>
                  </a:cubicBezTo>
                  <a:lnTo>
                    <a:pt x="27" y="3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370" name="Freeform 91">
              <a:extLst>
                <a:ext uri="{FF2B5EF4-FFF2-40B4-BE49-F238E27FC236}">
                  <a16:creationId xmlns:a16="http://schemas.microsoft.com/office/drawing/2014/main" id="{B529D1D4-ACB6-4044-80CA-AB16AF0C4585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7" y="1949"/>
              <a:ext cx="60" cy="57"/>
            </a:xfrm>
            <a:custGeom>
              <a:avLst/>
              <a:gdLst>
                <a:gd name="T0" fmla="*/ 7 w 39"/>
                <a:gd name="T1" fmla="*/ 38 h 38"/>
                <a:gd name="T2" fmla="*/ 11 w 39"/>
                <a:gd name="T3" fmla="*/ 37 h 38"/>
                <a:gd name="T4" fmla="*/ 36 w 39"/>
                <a:gd name="T5" fmla="*/ 11 h 38"/>
                <a:gd name="T6" fmla="*/ 36 w 39"/>
                <a:gd name="T7" fmla="*/ 3 h 38"/>
                <a:gd name="T8" fmla="*/ 28 w 39"/>
                <a:gd name="T9" fmla="*/ 3 h 38"/>
                <a:gd name="T10" fmla="*/ 2 w 39"/>
                <a:gd name="T11" fmla="*/ 28 h 38"/>
                <a:gd name="T12" fmla="*/ 2 w 39"/>
                <a:gd name="T13" fmla="*/ 37 h 38"/>
                <a:gd name="T14" fmla="*/ 7 w 39"/>
                <a:gd name="T1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38">
                  <a:moveTo>
                    <a:pt x="7" y="38"/>
                  </a:moveTo>
                  <a:cubicBezTo>
                    <a:pt x="8" y="38"/>
                    <a:pt x="10" y="38"/>
                    <a:pt x="11" y="37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9" y="9"/>
                    <a:pt x="39" y="5"/>
                    <a:pt x="36" y="3"/>
                  </a:cubicBezTo>
                  <a:cubicBezTo>
                    <a:pt x="34" y="0"/>
                    <a:pt x="30" y="0"/>
                    <a:pt x="28" y="3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0" y="31"/>
                    <a:pt x="0" y="34"/>
                    <a:pt x="2" y="37"/>
                  </a:cubicBezTo>
                  <a:cubicBezTo>
                    <a:pt x="4" y="38"/>
                    <a:pt x="5" y="38"/>
                    <a:pt x="7" y="3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grpSp>
        <p:nvGrpSpPr>
          <p:cNvPr id="371" name="Group 56">
            <a:extLst>
              <a:ext uri="{FF2B5EF4-FFF2-40B4-BE49-F238E27FC236}">
                <a16:creationId xmlns:a16="http://schemas.microsoft.com/office/drawing/2014/main" id="{754010E9-6578-4145-B63E-FE551FCF0B38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8400111" y="1923077"/>
            <a:ext cx="513762" cy="513760"/>
            <a:chOff x="6721" y="600"/>
            <a:chExt cx="426" cy="426"/>
          </a:xfrm>
          <a:solidFill>
            <a:schemeClr val="accent4"/>
          </a:solidFill>
        </p:grpSpPr>
        <p:sp>
          <p:nvSpPr>
            <p:cNvPr id="372" name="Freeform 57">
              <a:extLst>
                <a:ext uri="{FF2B5EF4-FFF2-40B4-BE49-F238E27FC236}">
                  <a16:creationId xmlns:a16="http://schemas.microsoft.com/office/drawing/2014/main" id="{E54CC8A3-2BE8-4348-8408-7A6C774ED71C}"/>
                </a:ext>
              </a:extLst>
            </p:cNvPr>
            <p:cNvSpPr>
              <a:spLocks/>
            </p:cNvSpPr>
            <p:nvPr/>
          </p:nvSpPr>
          <p:spPr bwMode="auto">
            <a:xfrm>
              <a:off x="6721" y="600"/>
              <a:ext cx="426" cy="426"/>
            </a:xfrm>
            <a:custGeom>
              <a:avLst/>
              <a:gdLst>
                <a:gd name="T0" fmla="*/ 144 w 288"/>
                <a:gd name="T1" fmla="*/ 288 h 288"/>
                <a:gd name="T2" fmla="*/ 0 w 288"/>
                <a:gd name="T3" fmla="*/ 144 h 288"/>
                <a:gd name="T4" fmla="*/ 144 w 288"/>
                <a:gd name="T5" fmla="*/ 0 h 288"/>
                <a:gd name="T6" fmla="*/ 288 w 288"/>
                <a:gd name="T7" fmla="*/ 144 h 288"/>
                <a:gd name="T8" fmla="*/ 282 w 288"/>
                <a:gd name="T9" fmla="*/ 150 h 288"/>
                <a:gd name="T10" fmla="*/ 276 w 288"/>
                <a:gd name="T11" fmla="*/ 144 h 288"/>
                <a:gd name="T12" fmla="*/ 144 w 288"/>
                <a:gd name="T13" fmla="*/ 12 h 288"/>
                <a:gd name="T14" fmla="*/ 12 w 288"/>
                <a:gd name="T15" fmla="*/ 144 h 288"/>
                <a:gd name="T16" fmla="*/ 144 w 288"/>
                <a:gd name="T17" fmla="*/ 276 h 288"/>
                <a:gd name="T18" fmla="*/ 190 w 288"/>
                <a:gd name="T19" fmla="*/ 268 h 288"/>
                <a:gd name="T20" fmla="*/ 198 w 288"/>
                <a:gd name="T21" fmla="*/ 272 h 288"/>
                <a:gd name="T22" fmla="*/ 194 w 288"/>
                <a:gd name="T23" fmla="*/ 280 h 288"/>
                <a:gd name="T24" fmla="*/ 144 w 288"/>
                <a:gd name="T25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8" h="288">
                  <a:moveTo>
                    <a:pt x="144" y="288"/>
                  </a:moveTo>
                  <a:cubicBezTo>
                    <a:pt x="65" y="288"/>
                    <a:pt x="0" y="224"/>
                    <a:pt x="0" y="144"/>
                  </a:cubicBezTo>
                  <a:cubicBezTo>
                    <a:pt x="0" y="65"/>
                    <a:pt x="65" y="0"/>
                    <a:pt x="144" y="0"/>
                  </a:cubicBezTo>
                  <a:cubicBezTo>
                    <a:pt x="224" y="0"/>
                    <a:pt x="288" y="65"/>
                    <a:pt x="288" y="144"/>
                  </a:cubicBezTo>
                  <a:cubicBezTo>
                    <a:pt x="288" y="148"/>
                    <a:pt x="286" y="150"/>
                    <a:pt x="282" y="150"/>
                  </a:cubicBezTo>
                  <a:cubicBezTo>
                    <a:pt x="279" y="150"/>
                    <a:pt x="276" y="148"/>
                    <a:pt x="276" y="144"/>
                  </a:cubicBezTo>
                  <a:cubicBezTo>
                    <a:pt x="276" y="71"/>
                    <a:pt x="217" y="12"/>
                    <a:pt x="144" y="12"/>
                  </a:cubicBezTo>
                  <a:cubicBezTo>
                    <a:pt x="72" y="12"/>
                    <a:pt x="12" y="71"/>
                    <a:pt x="12" y="144"/>
                  </a:cubicBezTo>
                  <a:cubicBezTo>
                    <a:pt x="12" y="217"/>
                    <a:pt x="72" y="276"/>
                    <a:pt x="144" y="276"/>
                  </a:cubicBezTo>
                  <a:cubicBezTo>
                    <a:pt x="160" y="276"/>
                    <a:pt x="175" y="274"/>
                    <a:pt x="190" y="268"/>
                  </a:cubicBezTo>
                  <a:cubicBezTo>
                    <a:pt x="193" y="267"/>
                    <a:pt x="196" y="269"/>
                    <a:pt x="198" y="272"/>
                  </a:cubicBezTo>
                  <a:cubicBezTo>
                    <a:pt x="199" y="275"/>
                    <a:pt x="197" y="278"/>
                    <a:pt x="194" y="280"/>
                  </a:cubicBezTo>
                  <a:cubicBezTo>
                    <a:pt x="178" y="285"/>
                    <a:pt x="161" y="288"/>
                    <a:pt x="144" y="28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AU"/>
            </a:p>
          </p:txBody>
        </p:sp>
        <p:sp>
          <p:nvSpPr>
            <p:cNvPr id="373" name="Freeform 58">
              <a:extLst>
                <a:ext uri="{FF2B5EF4-FFF2-40B4-BE49-F238E27FC236}">
                  <a16:creationId xmlns:a16="http://schemas.microsoft.com/office/drawing/2014/main" id="{468ADAAF-C6DA-A647-AC52-16E1AB8E8D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87" y="813"/>
              <a:ext cx="160" cy="213"/>
            </a:xfrm>
            <a:custGeom>
              <a:avLst/>
              <a:gdLst>
                <a:gd name="T0" fmla="*/ 54 w 108"/>
                <a:gd name="T1" fmla="*/ 144 h 144"/>
                <a:gd name="T2" fmla="*/ 50 w 108"/>
                <a:gd name="T3" fmla="*/ 142 h 144"/>
                <a:gd name="T4" fmla="*/ 0 w 108"/>
                <a:gd name="T5" fmla="*/ 54 h 144"/>
                <a:gd name="T6" fmla="*/ 54 w 108"/>
                <a:gd name="T7" fmla="*/ 0 h 144"/>
                <a:gd name="T8" fmla="*/ 108 w 108"/>
                <a:gd name="T9" fmla="*/ 54 h 144"/>
                <a:gd name="T10" fmla="*/ 59 w 108"/>
                <a:gd name="T11" fmla="*/ 142 h 144"/>
                <a:gd name="T12" fmla="*/ 54 w 108"/>
                <a:gd name="T13" fmla="*/ 144 h 144"/>
                <a:gd name="T14" fmla="*/ 54 w 108"/>
                <a:gd name="T15" fmla="*/ 12 h 144"/>
                <a:gd name="T16" fmla="*/ 12 w 108"/>
                <a:gd name="T17" fmla="*/ 54 h 144"/>
                <a:gd name="T18" fmla="*/ 54 w 108"/>
                <a:gd name="T19" fmla="*/ 129 h 144"/>
                <a:gd name="T20" fmla="*/ 96 w 108"/>
                <a:gd name="T21" fmla="*/ 54 h 144"/>
                <a:gd name="T22" fmla="*/ 54 w 108"/>
                <a:gd name="T23" fmla="*/ 1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8" h="144">
                  <a:moveTo>
                    <a:pt x="54" y="144"/>
                  </a:moveTo>
                  <a:cubicBezTo>
                    <a:pt x="53" y="144"/>
                    <a:pt x="51" y="143"/>
                    <a:pt x="50" y="142"/>
                  </a:cubicBezTo>
                  <a:cubicBezTo>
                    <a:pt x="45" y="136"/>
                    <a:pt x="0" y="82"/>
                    <a:pt x="0" y="54"/>
                  </a:cubicBezTo>
                  <a:cubicBezTo>
                    <a:pt x="0" y="24"/>
                    <a:pt x="25" y="0"/>
                    <a:pt x="54" y="0"/>
                  </a:cubicBezTo>
                  <a:cubicBezTo>
                    <a:pt x="84" y="0"/>
                    <a:pt x="108" y="24"/>
                    <a:pt x="108" y="54"/>
                  </a:cubicBezTo>
                  <a:cubicBezTo>
                    <a:pt x="108" y="82"/>
                    <a:pt x="64" y="136"/>
                    <a:pt x="59" y="142"/>
                  </a:cubicBezTo>
                  <a:cubicBezTo>
                    <a:pt x="58" y="143"/>
                    <a:pt x="56" y="144"/>
                    <a:pt x="54" y="144"/>
                  </a:cubicBezTo>
                  <a:close/>
                  <a:moveTo>
                    <a:pt x="54" y="12"/>
                  </a:moveTo>
                  <a:cubicBezTo>
                    <a:pt x="31" y="12"/>
                    <a:pt x="12" y="31"/>
                    <a:pt x="12" y="54"/>
                  </a:cubicBezTo>
                  <a:cubicBezTo>
                    <a:pt x="12" y="72"/>
                    <a:pt x="40" y="110"/>
                    <a:pt x="54" y="129"/>
                  </a:cubicBezTo>
                  <a:cubicBezTo>
                    <a:pt x="69" y="110"/>
                    <a:pt x="96" y="72"/>
                    <a:pt x="96" y="54"/>
                  </a:cubicBezTo>
                  <a:cubicBezTo>
                    <a:pt x="96" y="31"/>
                    <a:pt x="78" y="12"/>
                    <a:pt x="54" y="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AU"/>
            </a:p>
          </p:txBody>
        </p:sp>
        <p:sp>
          <p:nvSpPr>
            <p:cNvPr id="374" name="Freeform 59">
              <a:extLst>
                <a:ext uri="{FF2B5EF4-FFF2-40B4-BE49-F238E27FC236}">
                  <a16:creationId xmlns:a16="http://schemas.microsoft.com/office/drawing/2014/main" id="{1D2D45F1-2BA4-144E-BFD4-CF2AE4D806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32" y="857"/>
              <a:ext cx="71" cy="71"/>
            </a:xfrm>
            <a:custGeom>
              <a:avLst/>
              <a:gdLst>
                <a:gd name="T0" fmla="*/ 24 w 48"/>
                <a:gd name="T1" fmla="*/ 48 h 48"/>
                <a:gd name="T2" fmla="*/ 0 w 48"/>
                <a:gd name="T3" fmla="*/ 24 h 48"/>
                <a:gd name="T4" fmla="*/ 24 w 48"/>
                <a:gd name="T5" fmla="*/ 0 h 48"/>
                <a:gd name="T6" fmla="*/ 48 w 48"/>
                <a:gd name="T7" fmla="*/ 24 h 48"/>
                <a:gd name="T8" fmla="*/ 24 w 48"/>
                <a:gd name="T9" fmla="*/ 48 h 48"/>
                <a:gd name="T10" fmla="*/ 24 w 48"/>
                <a:gd name="T11" fmla="*/ 12 h 48"/>
                <a:gd name="T12" fmla="*/ 12 w 48"/>
                <a:gd name="T13" fmla="*/ 24 h 48"/>
                <a:gd name="T14" fmla="*/ 24 w 48"/>
                <a:gd name="T15" fmla="*/ 36 h 48"/>
                <a:gd name="T16" fmla="*/ 36 w 48"/>
                <a:gd name="T17" fmla="*/ 24 h 48"/>
                <a:gd name="T18" fmla="*/ 24 w 48"/>
                <a:gd name="T19" fmla="*/ 1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24" y="48"/>
                  </a:moveTo>
                  <a:cubicBezTo>
                    <a:pt x="11" y="48"/>
                    <a:pt x="0" y="37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38" y="0"/>
                    <a:pt x="48" y="11"/>
                    <a:pt x="48" y="24"/>
                  </a:cubicBezTo>
                  <a:cubicBezTo>
                    <a:pt x="48" y="37"/>
                    <a:pt x="38" y="48"/>
                    <a:pt x="24" y="48"/>
                  </a:cubicBezTo>
                  <a:close/>
                  <a:moveTo>
                    <a:pt x="24" y="12"/>
                  </a:moveTo>
                  <a:cubicBezTo>
                    <a:pt x="18" y="12"/>
                    <a:pt x="12" y="18"/>
                    <a:pt x="12" y="24"/>
                  </a:cubicBezTo>
                  <a:cubicBezTo>
                    <a:pt x="12" y="31"/>
                    <a:pt x="18" y="36"/>
                    <a:pt x="24" y="36"/>
                  </a:cubicBezTo>
                  <a:cubicBezTo>
                    <a:pt x="31" y="36"/>
                    <a:pt x="36" y="31"/>
                    <a:pt x="36" y="24"/>
                  </a:cubicBezTo>
                  <a:cubicBezTo>
                    <a:pt x="36" y="18"/>
                    <a:pt x="31" y="12"/>
                    <a:pt x="24" y="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AU"/>
            </a:p>
          </p:txBody>
        </p:sp>
        <p:sp>
          <p:nvSpPr>
            <p:cNvPr id="375" name="Freeform 60">
              <a:extLst>
                <a:ext uri="{FF2B5EF4-FFF2-40B4-BE49-F238E27FC236}">
                  <a16:creationId xmlns:a16="http://schemas.microsoft.com/office/drawing/2014/main" id="{B9008D23-F674-6448-903D-C3B5D32E5D05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2" y="607"/>
              <a:ext cx="213" cy="313"/>
            </a:xfrm>
            <a:custGeom>
              <a:avLst/>
              <a:gdLst>
                <a:gd name="T0" fmla="*/ 66 w 144"/>
                <a:gd name="T1" fmla="*/ 211 h 211"/>
                <a:gd name="T2" fmla="*/ 60 w 144"/>
                <a:gd name="T3" fmla="*/ 205 h 211"/>
                <a:gd name="T4" fmla="*/ 60 w 144"/>
                <a:gd name="T5" fmla="*/ 178 h 211"/>
                <a:gd name="T6" fmla="*/ 3 w 144"/>
                <a:gd name="T7" fmla="*/ 132 h 211"/>
                <a:gd name="T8" fmla="*/ 1 w 144"/>
                <a:gd name="T9" fmla="*/ 124 h 211"/>
                <a:gd name="T10" fmla="*/ 28 w 144"/>
                <a:gd name="T11" fmla="*/ 82 h 211"/>
                <a:gd name="T12" fmla="*/ 33 w 144"/>
                <a:gd name="T13" fmla="*/ 79 h 211"/>
                <a:gd name="T14" fmla="*/ 96 w 144"/>
                <a:gd name="T15" fmla="*/ 79 h 211"/>
                <a:gd name="T16" fmla="*/ 96 w 144"/>
                <a:gd name="T17" fmla="*/ 52 h 211"/>
                <a:gd name="T18" fmla="*/ 81 w 144"/>
                <a:gd name="T19" fmla="*/ 42 h 211"/>
                <a:gd name="T20" fmla="*/ 78 w 144"/>
                <a:gd name="T21" fmla="*/ 37 h 211"/>
                <a:gd name="T22" fmla="*/ 81 w 144"/>
                <a:gd name="T23" fmla="*/ 32 h 211"/>
                <a:gd name="T24" fmla="*/ 134 w 144"/>
                <a:gd name="T25" fmla="*/ 2 h 211"/>
                <a:gd name="T26" fmla="*/ 142 w 144"/>
                <a:gd name="T27" fmla="*/ 4 h 211"/>
                <a:gd name="T28" fmla="*/ 140 w 144"/>
                <a:gd name="T29" fmla="*/ 12 h 211"/>
                <a:gd name="T30" fmla="*/ 96 w 144"/>
                <a:gd name="T31" fmla="*/ 38 h 211"/>
                <a:gd name="T32" fmla="*/ 106 w 144"/>
                <a:gd name="T33" fmla="*/ 44 h 211"/>
                <a:gd name="T34" fmla="*/ 108 w 144"/>
                <a:gd name="T35" fmla="*/ 49 h 211"/>
                <a:gd name="T36" fmla="*/ 108 w 144"/>
                <a:gd name="T37" fmla="*/ 85 h 211"/>
                <a:gd name="T38" fmla="*/ 102 w 144"/>
                <a:gd name="T39" fmla="*/ 91 h 211"/>
                <a:gd name="T40" fmla="*/ 37 w 144"/>
                <a:gd name="T41" fmla="*/ 91 h 211"/>
                <a:gd name="T42" fmla="*/ 14 w 144"/>
                <a:gd name="T43" fmla="*/ 126 h 211"/>
                <a:gd name="T44" fmla="*/ 70 w 144"/>
                <a:gd name="T45" fmla="*/ 171 h 211"/>
                <a:gd name="T46" fmla="*/ 72 w 144"/>
                <a:gd name="T47" fmla="*/ 175 h 211"/>
                <a:gd name="T48" fmla="*/ 72 w 144"/>
                <a:gd name="T49" fmla="*/ 205 h 211"/>
                <a:gd name="T50" fmla="*/ 66 w 144"/>
                <a:gd name="T51" fmla="*/ 21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4" h="211">
                  <a:moveTo>
                    <a:pt x="66" y="211"/>
                  </a:moveTo>
                  <a:cubicBezTo>
                    <a:pt x="63" y="211"/>
                    <a:pt x="60" y="209"/>
                    <a:pt x="60" y="205"/>
                  </a:cubicBezTo>
                  <a:cubicBezTo>
                    <a:pt x="60" y="178"/>
                    <a:pt x="60" y="178"/>
                    <a:pt x="60" y="178"/>
                  </a:cubicBezTo>
                  <a:cubicBezTo>
                    <a:pt x="3" y="132"/>
                    <a:pt x="3" y="132"/>
                    <a:pt x="3" y="132"/>
                  </a:cubicBezTo>
                  <a:cubicBezTo>
                    <a:pt x="0" y="130"/>
                    <a:pt x="0" y="127"/>
                    <a:pt x="1" y="124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30" y="80"/>
                    <a:pt x="31" y="79"/>
                    <a:pt x="33" y="79"/>
                  </a:cubicBezTo>
                  <a:cubicBezTo>
                    <a:pt x="96" y="79"/>
                    <a:pt x="96" y="79"/>
                    <a:pt x="96" y="79"/>
                  </a:cubicBezTo>
                  <a:cubicBezTo>
                    <a:pt x="96" y="52"/>
                    <a:pt x="96" y="52"/>
                    <a:pt x="96" y="5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79" y="41"/>
                    <a:pt x="78" y="39"/>
                    <a:pt x="78" y="37"/>
                  </a:cubicBezTo>
                  <a:cubicBezTo>
                    <a:pt x="79" y="35"/>
                    <a:pt x="80" y="33"/>
                    <a:pt x="81" y="32"/>
                  </a:cubicBezTo>
                  <a:cubicBezTo>
                    <a:pt x="134" y="2"/>
                    <a:pt x="134" y="2"/>
                    <a:pt x="134" y="2"/>
                  </a:cubicBezTo>
                  <a:cubicBezTo>
                    <a:pt x="137" y="0"/>
                    <a:pt x="140" y="1"/>
                    <a:pt x="142" y="4"/>
                  </a:cubicBezTo>
                  <a:cubicBezTo>
                    <a:pt x="144" y="7"/>
                    <a:pt x="143" y="11"/>
                    <a:pt x="140" y="12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106" y="44"/>
                    <a:pt x="106" y="44"/>
                    <a:pt x="106" y="44"/>
                  </a:cubicBezTo>
                  <a:cubicBezTo>
                    <a:pt x="107" y="45"/>
                    <a:pt x="108" y="47"/>
                    <a:pt x="108" y="49"/>
                  </a:cubicBezTo>
                  <a:cubicBezTo>
                    <a:pt x="108" y="85"/>
                    <a:pt x="108" y="85"/>
                    <a:pt x="108" y="85"/>
                  </a:cubicBezTo>
                  <a:cubicBezTo>
                    <a:pt x="108" y="89"/>
                    <a:pt x="106" y="91"/>
                    <a:pt x="102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14" y="126"/>
                    <a:pt x="14" y="126"/>
                    <a:pt x="14" y="126"/>
                  </a:cubicBezTo>
                  <a:cubicBezTo>
                    <a:pt x="70" y="171"/>
                    <a:pt x="70" y="171"/>
                    <a:pt x="70" y="171"/>
                  </a:cubicBezTo>
                  <a:cubicBezTo>
                    <a:pt x="72" y="172"/>
                    <a:pt x="72" y="173"/>
                    <a:pt x="72" y="175"/>
                  </a:cubicBezTo>
                  <a:cubicBezTo>
                    <a:pt x="72" y="205"/>
                    <a:pt x="72" y="205"/>
                    <a:pt x="72" y="205"/>
                  </a:cubicBezTo>
                  <a:cubicBezTo>
                    <a:pt x="72" y="209"/>
                    <a:pt x="70" y="211"/>
                    <a:pt x="66" y="21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AU"/>
            </a:p>
          </p:txBody>
        </p:sp>
        <p:sp>
          <p:nvSpPr>
            <p:cNvPr id="376" name="Freeform 61">
              <a:extLst>
                <a:ext uri="{FF2B5EF4-FFF2-40B4-BE49-F238E27FC236}">
                  <a16:creationId xmlns:a16="http://schemas.microsoft.com/office/drawing/2014/main" id="{81B4FE17-16E8-1D46-A84D-C61DF767FCAD}"/>
                </a:ext>
              </a:extLst>
            </p:cNvPr>
            <p:cNvSpPr>
              <a:spLocks/>
            </p:cNvSpPr>
            <p:nvPr/>
          </p:nvSpPr>
          <p:spPr bwMode="auto">
            <a:xfrm>
              <a:off x="6983" y="665"/>
              <a:ext cx="112" cy="108"/>
            </a:xfrm>
            <a:custGeom>
              <a:avLst/>
              <a:gdLst>
                <a:gd name="T0" fmla="*/ 6 w 76"/>
                <a:gd name="T1" fmla="*/ 73 h 73"/>
                <a:gd name="T2" fmla="*/ 2 w 76"/>
                <a:gd name="T3" fmla="*/ 71 h 73"/>
                <a:gd name="T4" fmla="*/ 2 w 76"/>
                <a:gd name="T5" fmla="*/ 63 h 73"/>
                <a:gd name="T6" fmla="*/ 23 w 76"/>
                <a:gd name="T7" fmla="*/ 42 h 73"/>
                <a:gd name="T8" fmla="*/ 27 w 76"/>
                <a:gd name="T9" fmla="*/ 40 h 73"/>
                <a:gd name="T10" fmla="*/ 45 w 76"/>
                <a:gd name="T11" fmla="*/ 40 h 73"/>
                <a:gd name="T12" fmla="*/ 64 w 76"/>
                <a:gd name="T13" fmla="*/ 4 h 73"/>
                <a:gd name="T14" fmla="*/ 72 w 76"/>
                <a:gd name="T15" fmla="*/ 2 h 73"/>
                <a:gd name="T16" fmla="*/ 75 w 76"/>
                <a:gd name="T17" fmla="*/ 10 h 73"/>
                <a:gd name="T18" fmla="*/ 54 w 76"/>
                <a:gd name="T19" fmla="*/ 49 h 73"/>
                <a:gd name="T20" fmla="*/ 48 w 76"/>
                <a:gd name="T21" fmla="*/ 52 h 73"/>
                <a:gd name="T22" fmla="*/ 30 w 76"/>
                <a:gd name="T23" fmla="*/ 52 h 73"/>
                <a:gd name="T24" fmla="*/ 11 w 76"/>
                <a:gd name="T25" fmla="*/ 71 h 73"/>
                <a:gd name="T26" fmla="*/ 6 w 76"/>
                <a:gd name="T2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6" h="73">
                  <a:moveTo>
                    <a:pt x="6" y="73"/>
                  </a:moveTo>
                  <a:cubicBezTo>
                    <a:pt x="5" y="73"/>
                    <a:pt x="3" y="73"/>
                    <a:pt x="2" y="71"/>
                  </a:cubicBezTo>
                  <a:cubicBezTo>
                    <a:pt x="0" y="69"/>
                    <a:pt x="0" y="65"/>
                    <a:pt x="2" y="63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4" y="41"/>
                    <a:pt x="26" y="40"/>
                    <a:pt x="27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6" y="2"/>
                    <a:pt x="69" y="0"/>
                    <a:pt x="72" y="2"/>
                  </a:cubicBezTo>
                  <a:cubicBezTo>
                    <a:pt x="75" y="4"/>
                    <a:pt x="76" y="7"/>
                    <a:pt x="75" y="10"/>
                  </a:cubicBezTo>
                  <a:cubicBezTo>
                    <a:pt x="54" y="49"/>
                    <a:pt x="54" y="49"/>
                    <a:pt x="54" y="49"/>
                  </a:cubicBezTo>
                  <a:cubicBezTo>
                    <a:pt x="53" y="51"/>
                    <a:pt x="51" y="52"/>
                    <a:pt x="48" y="52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0" y="73"/>
                    <a:pt x="8" y="73"/>
                    <a:pt x="6" y="7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AU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F6439B37-7E18-2D43-9C03-BCA23C9C27E0}"/>
              </a:ext>
            </a:extLst>
          </p:cNvPr>
          <p:cNvSpPr txBox="1"/>
          <p:nvPr userDrawn="1"/>
        </p:nvSpPr>
        <p:spPr>
          <a:xfrm>
            <a:off x="4732020" y="208026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 defTabSz="228600">
              <a:spcAft>
                <a:spcPts val="1200"/>
              </a:spcAft>
            </a:pPr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81799035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Greetings + Greater Than L Gradi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C7882D0-879F-974F-B35F-EE91948B7F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2394B85-B39D-4BE7-A334-787162CB4A4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0999" y="2318273"/>
            <a:ext cx="7040753" cy="2221454"/>
          </a:xfrm>
        </p:spPr>
        <p:txBody>
          <a:bodyPr anchor="ctr"/>
          <a:lstStyle>
            <a:lvl1pPr algn="l">
              <a:defRPr sz="7200">
                <a:solidFill>
                  <a:schemeClr val="tx1"/>
                </a:solidFill>
              </a:defRPr>
            </a:lvl1pPr>
          </a:lstStyle>
          <a:p>
            <a:r>
              <a:rPr lang="en-GB"/>
              <a:t>Thank you</a:t>
            </a:r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87AD433-4B77-E741-930C-11F17D433B19}"/>
              </a:ext>
            </a:extLst>
          </p:cNvPr>
          <p:cNvSpPr txBox="1"/>
          <p:nvPr userDrawn="1"/>
        </p:nvSpPr>
        <p:spPr>
          <a:xfrm>
            <a:off x="4490720" y="360680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 defTabSz="228600">
              <a:spcAft>
                <a:spcPts val="1200"/>
              </a:spcAft>
            </a:pPr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09587059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8C9D7F-2D67-495D-8427-96238A5F73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t-IT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D6EA4F7-7B9B-44E5-A2E2-F564AEA911F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defTabSz="228600">
              <a:spcAft>
                <a:spcPts val="1200"/>
              </a:spcAft>
            </a:pPr>
            <a:fld id="{CC9E6EB9-168E-4914-8CC7-2E853AFB4F1B}" type="slidenum">
              <a:rPr lang="en-US" smtClean="0"/>
              <a:pPr algn="r" defTabSz="228600">
                <a:spcAft>
                  <a:spcPts val="1200"/>
                </a:spcAft>
              </a:pPr>
              <a:t>‹#›</a:t>
            </a:fld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4413CA-1862-4CD8-B8E2-084AFC3F63F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EDCDE1A5-7B8C-446C-B047-DEF343C830D4}" type="datetime2">
              <a:rPr lang="en-US" smtClean="0"/>
              <a:t>Friday, September 23, 2022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920897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ong Headline-sub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9EC595-3BDB-489C-AB5C-4C48BF9B07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000" y="381000"/>
            <a:ext cx="11430000" cy="80010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/>
              <a:t>Place headline here (36pt, min 30pt)</a:t>
            </a:r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2A49B96C-8E74-4C8B-BDE4-9B82801CA0EE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381001" y="1949194"/>
            <a:ext cx="11430000" cy="4362706"/>
          </a:xfrm>
        </p:spPr>
        <p:txBody>
          <a:bodyPr/>
          <a:lstStyle/>
          <a:p>
            <a:pPr lvl="0"/>
            <a:r>
              <a:rPr lang="en-US"/>
              <a:t>Place text here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B385C65-6BFC-4F61-A214-71B69537BB4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81000" y="1234440"/>
            <a:ext cx="11430000" cy="384048"/>
          </a:xfrm>
        </p:spPr>
        <p:txBody>
          <a:bodyPr anchor="t"/>
          <a:lstStyle>
            <a:lvl1pPr marL="0" indent="0">
              <a:spcAft>
                <a:spcPts val="0"/>
              </a:spcAft>
              <a:buNone/>
              <a:defRPr>
                <a:solidFill>
                  <a:schemeClr val="accent1"/>
                </a:solidFill>
                <a:latin typeface="GT Sectra Fine Rg" panose="00000500000000000000" pitchFamily="50" charset="0"/>
              </a:defRPr>
            </a:lvl1pPr>
          </a:lstStyle>
          <a:p>
            <a:pPr lvl="0"/>
            <a:r>
              <a:rPr lang="en-US"/>
              <a:t>Place subtitle here 20pt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5699EEA-1839-42AE-A096-1905CABA2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0F471-3972-4120-B8B3-0237DE626C3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30753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31">
          <p15:clr>
            <a:srgbClr val="547EBF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Image - Left-aligned, Logo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662C8E55-8CAE-FC4A-BA3A-F66815D7344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210089" cy="685800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AD922CB3-850F-0445-AC8B-17707616DE4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35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C0037DA-877B-4969-92F3-D62917753DD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81001" y="381001"/>
            <a:ext cx="5715000" cy="2476499"/>
          </a:xfrm>
        </p:spPr>
        <p:txBody>
          <a:bodyPr anchor="b"/>
          <a:lstStyle>
            <a:lvl1pPr algn="l">
              <a:lnSpc>
                <a:spcPct val="90000"/>
              </a:lnSpc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/>
              <a:t>Place presentation title here 48pt</a:t>
            </a:r>
          </a:p>
        </p:txBody>
      </p:sp>
      <p:sp>
        <p:nvSpPr>
          <p:cNvPr id="13" name="Date Placeholder 10">
            <a:extLst>
              <a:ext uri="{FF2B5EF4-FFF2-40B4-BE49-F238E27FC236}">
                <a16:creationId xmlns:a16="http://schemas.microsoft.com/office/drawing/2014/main" id="{47AA0BD1-514A-4E33-A0FD-DF2342E7904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81001" y="4190668"/>
            <a:ext cx="3253153" cy="245276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marL="0" algn="l" defTabSz="914400" rtl="0" eaLnBrk="1" latinLnBrk="0" hangingPunct="1">
              <a:defRPr lang="en-US" sz="1400" b="1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395525D8-8C3D-4FEA-A4F3-A7048ED97C11}" type="datetime2">
              <a:rPr lang="en-US" smtClean="0"/>
              <a:t>Friday, September 23, 2022</a:t>
            </a:fld>
            <a:endParaRPr lang="en-US"/>
          </a:p>
        </p:txBody>
      </p:sp>
      <p:sp>
        <p:nvSpPr>
          <p:cNvPr id="11" name="Text Placeholder 16">
            <a:extLst>
              <a:ext uri="{FF2B5EF4-FFF2-40B4-BE49-F238E27FC236}">
                <a16:creationId xmlns:a16="http://schemas.microsoft.com/office/drawing/2014/main" id="{B2BDB7F4-6E1D-4904-AD31-0A33E91A2E6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1001" y="4435945"/>
            <a:ext cx="3253153" cy="530687"/>
          </a:xfrm>
        </p:spPr>
        <p:txBody>
          <a:bodyPr/>
          <a:lstStyle>
            <a:lvl1pPr marL="0" indent="0" algn="l" defTabSz="914400" rtl="0" eaLnBrk="1" latinLnBrk="0" hangingPunct="1">
              <a:spcAft>
                <a:spcPts val="0"/>
              </a:spcAft>
              <a:buNone/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algn="l" defTabSz="914400" rtl="0" eaLnBrk="1" latinLnBrk="0" hangingPunct="1">
              <a:spcAft>
                <a:spcPts val="0"/>
              </a:spcAft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algn="l" defTabSz="914400" rtl="0" eaLnBrk="1" latinLnBrk="0" hangingPunct="1">
              <a:spcAft>
                <a:spcPts val="0"/>
              </a:spcAft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algn="l" defTabSz="914400" rtl="0" eaLnBrk="1" latinLnBrk="0" hangingPunct="1">
              <a:spcAft>
                <a:spcPts val="0"/>
              </a:spcAft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algn="l" defTabSz="914400" rtl="0" eaLnBrk="1" latinLnBrk="0" hangingPunct="1">
              <a:spcAft>
                <a:spcPts val="0"/>
              </a:spcAft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Presenter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506A9A1-BB92-4DC6-893F-3C43599C724E}"/>
              </a:ext>
            </a:extLst>
          </p:cNvPr>
          <p:cNvSpPr txBox="1"/>
          <p:nvPr userDrawn="1"/>
        </p:nvSpPr>
        <p:spPr>
          <a:xfrm>
            <a:off x="0" y="-257908"/>
            <a:ext cx="6096000" cy="25790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</a:rPr>
              <a:t>Format Background… &gt; Picture or texture fill &gt; Set to one of the provided selections in the image library</a:t>
            </a:r>
            <a:endParaRPr kumimoji="0" lang="en-US" sz="800" b="0" i="0" u="none" strike="noStrike" kern="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</a:endParaRP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9279EB0A-2DCA-4410-A834-F9A425FF964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81001" y="3097823"/>
            <a:ext cx="4301168" cy="1092845"/>
          </a:xfrm>
        </p:spPr>
        <p:txBody>
          <a:bodyPr/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2400" b="0" i="0" spc="0">
                <a:solidFill>
                  <a:schemeClr val="tx1"/>
                </a:solidFill>
                <a:latin typeface="GT Sectra Fine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/>
              <a:t>Place subtitle here in GT Sectra Fine 24pt</a:t>
            </a:r>
          </a:p>
        </p:txBody>
      </p:sp>
    </p:spTree>
    <p:extLst>
      <p:ext uri="{BB962C8B-B14F-4D97-AF65-F5344CB8AC3E}">
        <p14:creationId xmlns:p14="http://schemas.microsoft.com/office/powerpoint/2010/main" val="13404765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3" pos="720">
          <p15:clr>
            <a:srgbClr val="5ACBF0"/>
          </p15:clr>
        </p15:guide>
      </p15:sldGuideLst>
    </p:ext>
  </p:extLs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367010-9166-9442-9B7F-EA3E35E4C5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it-I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3DD3A4-1799-DE48-8155-900BD3CDAF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it-I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0C59A6-5B7C-FC4A-91AC-BED77FB352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1D1FA-4B3E-714F-83BE-352BC2C8B32B}" type="datetimeFigureOut">
              <a:rPr lang="it-IT" smtClean="0"/>
              <a:t>23/09/2022</a:t>
            </a:fld>
            <a:endParaRPr lang="it-I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BFEB02-74DA-4740-8EC8-B59F2EBBAE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C911F2-0B90-A54F-A6FD-1F318CE798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85364-2C79-374E-9A4E-105D3775F241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316962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theme" Target="../theme/theme1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51.xml"/><Relationship Id="rId18" Type="http://schemas.openxmlformats.org/officeDocument/2006/relationships/slideLayout" Target="../slideLayouts/slideLayout56.xml"/><Relationship Id="rId26" Type="http://schemas.openxmlformats.org/officeDocument/2006/relationships/slideLayout" Target="../slideLayouts/slideLayout64.xml"/><Relationship Id="rId39" Type="http://schemas.openxmlformats.org/officeDocument/2006/relationships/slideLayout" Target="../slideLayouts/slideLayout77.xml"/><Relationship Id="rId21" Type="http://schemas.openxmlformats.org/officeDocument/2006/relationships/slideLayout" Target="../slideLayouts/slideLayout59.xml"/><Relationship Id="rId34" Type="http://schemas.openxmlformats.org/officeDocument/2006/relationships/slideLayout" Target="../slideLayouts/slideLayout72.xml"/><Relationship Id="rId42" Type="http://schemas.openxmlformats.org/officeDocument/2006/relationships/slideLayout" Target="../slideLayouts/slideLayout80.xml"/><Relationship Id="rId47" Type="http://schemas.openxmlformats.org/officeDocument/2006/relationships/slideLayout" Target="../slideLayouts/slideLayout85.xml"/><Relationship Id="rId50" Type="http://schemas.openxmlformats.org/officeDocument/2006/relationships/slideLayout" Target="../slideLayouts/slideLayout88.xml"/><Relationship Id="rId7" Type="http://schemas.openxmlformats.org/officeDocument/2006/relationships/slideLayout" Target="../slideLayouts/slideLayout45.xml"/><Relationship Id="rId2" Type="http://schemas.openxmlformats.org/officeDocument/2006/relationships/slideLayout" Target="../slideLayouts/slideLayout40.xml"/><Relationship Id="rId16" Type="http://schemas.openxmlformats.org/officeDocument/2006/relationships/slideLayout" Target="../slideLayouts/slideLayout54.xml"/><Relationship Id="rId29" Type="http://schemas.openxmlformats.org/officeDocument/2006/relationships/slideLayout" Target="../slideLayouts/slideLayout67.xml"/><Relationship Id="rId11" Type="http://schemas.openxmlformats.org/officeDocument/2006/relationships/slideLayout" Target="../slideLayouts/slideLayout49.xml"/><Relationship Id="rId24" Type="http://schemas.openxmlformats.org/officeDocument/2006/relationships/slideLayout" Target="../slideLayouts/slideLayout62.xml"/><Relationship Id="rId32" Type="http://schemas.openxmlformats.org/officeDocument/2006/relationships/slideLayout" Target="../slideLayouts/slideLayout70.xml"/><Relationship Id="rId37" Type="http://schemas.openxmlformats.org/officeDocument/2006/relationships/slideLayout" Target="../slideLayouts/slideLayout75.xml"/><Relationship Id="rId40" Type="http://schemas.openxmlformats.org/officeDocument/2006/relationships/slideLayout" Target="../slideLayouts/slideLayout78.xml"/><Relationship Id="rId45" Type="http://schemas.openxmlformats.org/officeDocument/2006/relationships/slideLayout" Target="../slideLayouts/slideLayout83.xml"/><Relationship Id="rId53" Type="http://schemas.openxmlformats.org/officeDocument/2006/relationships/theme" Target="../theme/theme2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19" Type="http://schemas.openxmlformats.org/officeDocument/2006/relationships/slideLayout" Target="../slideLayouts/slideLayout57.xml"/><Relationship Id="rId31" Type="http://schemas.openxmlformats.org/officeDocument/2006/relationships/slideLayout" Target="../slideLayouts/slideLayout69.xml"/><Relationship Id="rId44" Type="http://schemas.openxmlformats.org/officeDocument/2006/relationships/slideLayout" Target="../slideLayouts/slideLayout82.xml"/><Relationship Id="rId52" Type="http://schemas.openxmlformats.org/officeDocument/2006/relationships/slideLayout" Target="../slideLayouts/slideLayout90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slideLayout" Target="../slideLayouts/slideLayout52.xml"/><Relationship Id="rId22" Type="http://schemas.openxmlformats.org/officeDocument/2006/relationships/slideLayout" Target="../slideLayouts/slideLayout60.xml"/><Relationship Id="rId27" Type="http://schemas.openxmlformats.org/officeDocument/2006/relationships/slideLayout" Target="../slideLayouts/slideLayout65.xml"/><Relationship Id="rId30" Type="http://schemas.openxmlformats.org/officeDocument/2006/relationships/slideLayout" Target="../slideLayouts/slideLayout68.xml"/><Relationship Id="rId35" Type="http://schemas.openxmlformats.org/officeDocument/2006/relationships/slideLayout" Target="../slideLayouts/slideLayout73.xml"/><Relationship Id="rId43" Type="http://schemas.openxmlformats.org/officeDocument/2006/relationships/slideLayout" Target="../slideLayouts/slideLayout81.xml"/><Relationship Id="rId48" Type="http://schemas.openxmlformats.org/officeDocument/2006/relationships/slideLayout" Target="../slideLayouts/slideLayout86.xml"/><Relationship Id="rId8" Type="http://schemas.openxmlformats.org/officeDocument/2006/relationships/slideLayout" Target="../slideLayouts/slideLayout46.xml"/><Relationship Id="rId51" Type="http://schemas.openxmlformats.org/officeDocument/2006/relationships/slideLayout" Target="../slideLayouts/slideLayout89.xml"/><Relationship Id="rId3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50.xml"/><Relationship Id="rId17" Type="http://schemas.openxmlformats.org/officeDocument/2006/relationships/slideLayout" Target="../slideLayouts/slideLayout55.xml"/><Relationship Id="rId25" Type="http://schemas.openxmlformats.org/officeDocument/2006/relationships/slideLayout" Target="../slideLayouts/slideLayout63.xml"/><Relationship Id="rId33" Type="http://schemas.openxmlformats.org/officeDocument/2006/relationships/slideLayout" Target="../slideLayouts/slideLayout71.xml"/><Relationship Id="rId38" Type="http://schemas.openxmlformats.org/officeDocument/2006/relationships/slideLayout" Target="../slideLayouts/slideLayout76.xml"/><Relationship Id="rId46" Type="http://schemas.openxmlformats.org/officeDocument/2006/relationships/slideLayout" Target="../slideLayouts/slideLayout84.xml"/><Relationship Id="rId20" Type="http://schemas.openxmlformats.org/officeDocument/2006/relationships/slideLayout" Target="../slideLayouts/slideLayout58.xml"/><Relationship Id="rId41" Type="http://schemas.openxmlformats.org/officeDocument/2006/relationships/slideLayout" Target="../slideLayouts/slideLayout79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5" Type="http://schemas.openxmlformats.org/officeDocument/2006/relationships/slideLayout" Target="../slideLayouts/slideLayout53.xml"/><Relationship Id="rId23" Type="http://schemas.openxmlformats.org/officeDocument/2006/relationships/slideLayout" Target="../slideLayouts/slideLayout61.xml"/><Relationship Id="rId28" Type="http://schemas.openxmlformats.org/officeDocument/2006/relationships/slideLayout" Target="../slideLayouts/slideLayout66.xml"/><Relationship Id="rId36" Type="http://schemas.openxmlformats.org/officeDocument/2006/relationships/slideLayout" Target="../slideLayouts/slideLayout74.xml"/><Relationship Id="rId49" Type="http://schemas.openxmlformats.org/officeDocument/2006/relationships/slideLayout" Target="../slideLayouts/slideLayout8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>
            <a:extLst>
              <a:ext uri="{FF2B5EF4-FFF2-40B4-BE49-F238E27FC236}">
                <a16:creationId xmlns:a16="http://schemas.microsoft.com/office/drawing/2014/main" id="{A54DE5B9-F305-CC4E-9A6A-0DC78956D275}"/>
              </a:ext>
            </a:extLst>
          </p:cNvPr>
          <p:cNvSpPr txBox="1"/>
          <p:nvPr userDrawn="1"/>
        </p:nvSpPr>
        <p:spPr>
          <a:xfrm>
            <a:off x="11430000" y="6480793"/>
            <a:ext cx="381000" cy="20577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lang="en-GB" sz="800" smtClean="0">
                <a:solidFill>
                  <a:schemeClr val="tx1">
                    <a:alpha val="75000"/>
                  </a:schemeClr>
                </a:solidFill>
              </a:rPr>
              <a:t>‹#›</a:t>
            </a:fld>
            <a:endParaRPr lang="en-US" noProof="0">
              <a:solidFill>
                <a:schemeClr val="tx1">
                  <a:alpha val="75000"/>
                </a:scheme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6C2DB82-2141-42CD-9AE7-8A744B363FBC}"/>
              </a:ext>
            </a:extLst>
          </p:cNvPr>
          <p:cNvSpPr>
            <a:spLocks noGrp="1"/>
          </p:cNvSpPr>
          <p:nvPr userDrawn="1">
            <p:ph type="sldNum" sz="quarter" idx="4"/>
          </p:nvPr>
        </p:nvSpPr>
        <p:spPr>
          <a:xfrm>
            <a:off x="11429998" y="6477001"/>
            <a:ext cx="381001" cy="20784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>
            <a:lvl1pPr>
              <a:defRPr lang="en-US" sz="800" smtClean="0">
                <a:noFill/>
              </a:defRPr>
            </a:lvl1pPr>
          </a:lstStyle>
          <a:p>
            <a:pPr algn="r" defTabSz="228600">
              <a:spcAft>
                <a:spcPts val="1200"/>
              </a:spcAft>
            </a:pPr>
            <a:fld id="{CC9E6EB9-168E-4914-8CC7-2E853AFB4F1B}" type="slidenum">
              <a:rPr lang="en-US" smtClean="0"/>
              <a:pPr algn="r" defTabSz="228600">
                <a:spcAft>
                  <a:spcPts val="1200"/>
                </a:spcAft>
              </a:pPr>
              <a:t>‹#›</a:t>
            </a:fld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67A189F-CDB6-4881-855E-11E780CE46B1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381000" y="380999"/>
            <a:ext cx="11430000" cy="990601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/>
              <a:t>Place headline here (36pt, min 30pt)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78F67F-4953-4937-B393-889106DBC906}"/>
              </a:ext>
            </a:extLst>
          </p:cNvPr>
          <p:cNvSpPr>
            <a:spLocks noGrp="1"/>
          </p:cNvSpPr>
          <p:nvPr userDrawn="1">
            <p:ph type="body" idx="1"/>
          </p:nvPr>
        </p:nvSpPr>
        <p:spPr>
          <a:xfrm>
            <a:off x="381000" y="1371600"/>
            <a:ext cx="11430000" cy="493603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First level (copy 20pt)</a:t>
            </a:r>
          </a:p>
          <a:p>
            <a:pPr lvl="1"/>
            <a:r>
              <a:rPr lang="en-US"/>
              <a:t>Second level (bullet 20pt)</a:t>
            </a:r>
          </a:p>
          <a:p>
            <a:pPr lvl="2"/>
            <a:r>
              <a:rPr lang="en-US"/>
              <a:t>Third level (bullet 20pt)</a:t>
            </a:r>
          </a:p>
          <a:p>
            <a:pPr lvl="3"/>
            <a:r>
              <a:rPr lang="en-US"/>
              <a:t>Fourth level (bullet 18pt)</a:t>
            </a:r>
          </a:p>
          <a:p>
            <a:pPr lvl="4"/>
            <a:r>
              <a:rPr lang="en-US"/>
              <a:t>Fifth level (bullet 18pt)</a:t>
            </a:r>
          </a:p>
          <a:p>
            <a:pPr lvl="5"/>
            <a:r>
              <a:rPr lang="en-US"/>
              <a:t>Sixth level (copy 16pt)</a:t>
            </a:r>
          </a:p>
          <a:p>
            <a:pPr lvl="6"/>
            <a:r>
              <a:rPr lang="en-US"/>
              <a:t>Seventh level (small copy 12pt)</a:t>
            </a:r>
          </a:p>
          <a:p>
            <a:pPr lvl="7"/>
            <a:r>
              <a:rPr lang="en-US"/>
              <a:t>EIGHT LEVEL (DESCRIPTOR 10PT)</a:t>
            </a:r>
          </a:p>
          <a:p>
            <a:pPr lvl="8"/>
            <a:r>
              <a:rPr lang="en-US"/>
              <a:t>Ninth level (footer 8pt)</a:t>
            </a:r>
          </a:p>
        </p:txBody>
      </p:sp>
      <p:sp>
        <p:nvSpPr>
          <p:cNvPr id="11" name="Date Placeholder 10">
            <a:extLst>
              <a:ext uri="{FF2B5EF4-FFF2-40B4-BE49-F238E27FC236}">
                <a16:creationId xmlns:a16="http://schemas.microsoft.com/office/drawing/2014/main" id="{DA171160-C7F3-46DE-911A-73C4F50C8896}"/>
              </a:ext>
            </a:extLst>
          </p:cNvPr>
          <p:cNvSpPr>
            <a:spLocks noGrp="1"/>
          </p:cNvSpPr>
          <p:nvPr userDrawn="1">
            <p:ph type="dt" sz="half" idx="2"/>
          </p:nvPr>
        </p:nvSpPr>
        <p:spPr>
          <a:xfrm>
            <a:off x="9787944" y="0"/>
            <a:ext cx="2023056" cy="381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r" defTabSz="914400" rtl="0" eaLnBrk="1" latinLnBrk="0" hangingPunct="1">
              <a:defRPr lang="en-US" sz="800" kern="1200" smtClean="0">
                <a:solidFill>
                  <a:schemeClr val="tx1">
                    <a:alpha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EDCDE1A5-7B8C-446C-B047-DEF343C830D4}" type="datetime2">
              <a:rPr lang="en-US" smtClean="0"/>
              <a:t>Friday, September 23, 2022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78219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  <p:sldLayoutId id="2147483691" r:id="rId31"/>
    <p:sldLayoutId id="2147483692" r:id="rId32"/>
    <p:sldLayoutId id="2147483693" r:id="rId33"/>
    <p:sldLayoutId id="2147483694" r:id="rId34"/>
    <p:sldLayoutId id="2147483695" r:id="rId35"/>
    <p:sldLayoutId id="2147483696" r:id="rId36"/>
    <p:sldLayoutId id="2147483697" r:id="rId37"/>
    <p:sldLayoutId id="2147483757" r:id="rId38"/>
  </p:sldLayoutIdLst>
  <p:hf hdr="0" ftr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228600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228600" indent="-228600" algn="l" defTabSz="228600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ClrTx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457200" indent="-228600" algn="l" defTabSz="228600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Font typeface="System Font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685800" indent="-228600" algn="l" defTabSz="228600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indent="-228600" algn="l" defTabSz="228600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Font typeface="System Font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1113" indent="0" algn="l" defTabSz="228600" rtl="0" eaLnBrk="1" latinLnBrk="0" hangingPunct="1">
        <a:lnSpc>
          <a:spcPct val="90000"/>
        </a:lnSpc>
        <a:spcBef>
          <a:spcPts val="0"/>
        </a:spcBef>
        <a:spcAft>
          <a:spcPts val="1200"/>
        </a:spcAft>
        <a:buFont typeface="Graphik" panose="020B0503030202060203" pitchFamily="34" charset="0"/>
        <a:buNone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0" indent="0" algn="l" defTabSz="228600" rtl="0" eaLnBrk="1" latinLnBrk="0" hangingPunct="1">
        <a:lnSpc>
          <a:spcPct val="9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0" indent="0" algn="l" defTabSz="228600" rtl="0" eaLnBrk="1" latinLnBrk="0" hangingPunct="1">
        <a:lnSpc>
          <a:spcPct val="9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defRPr sz="1000" b="1" kern="1200">
          <a:solidFill>
            <a:schemeClr val="tx1"/>
          </a:solidFill>
          <a:latin typeface="+mn-lt"/>
          <a:ea typeface="+mn-ea"/>
          <a:cs typeface="+mn-cs"/>
        </a:defRPr>
      </a:lvl8pPr>
      <a:lvl9pPr marL="0" indent="0" algn="l" defTabSz="228600" rtl="0" eaLnBrk="1" latinLnBrk="0" hangingPunct="1">
        <a:lnSpc>
          <a:spcPct val="9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defRPr sz="8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40">
          <p15:clr>
            <a:srgbClr val="5ACBF0"/>
          </p15:clr>
        </p15:guide>
        <p15:guide id="2" orient="horz" pos="3976">
          <p15:clr>
            <a:srgbClr val="5ACBF0"/>
          </p15:clr>
        </p15:guide>
        <p15:guide id="3" pos="240">
          <p15:clr>
            <a:srgbClr val="5ACBF0"/>
          </p15:clr>
        </p15:guide>
        <p15:guide id="4" pos="7440">
          <p15:clr>
            <a:srgbClr val="5ACBF0"/>
          </p15:clr>
        </p15:guide>
        <p15:guide id="5" orient="horz" pos="4148">
          <p15:clr>
            <a:srgbClr val="5ACBF0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>
            <a:extLst>
              <a:ext uri="{FF2B5EF4-FFF2-40B4-BE49-F238E27FC236}">
                <a16:creationId xmlns:a16="http://schemas.microsoft.com/office/drawing/2014/main" id="{A54DE5B9-F305-CC4E-9A6A-0DC78956D275}"/>
              </a:ext>
            </a:extLst>
          </p:cNvPr>
          <p:cNvSpPr txBox="1"/>
          <p:nvPr userDrawn="1"/>
        </p:nvSpPr>
        <p:spPr>
          <a:xfrm>
            <a:off x="11430000" y="6480793"/>
            <a:ext cx="381000" cy="20577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fld id="{8A1971D9-5B62-3C46-9EC9-FDAAB88557B2}" type="slidenum">
              <a:rPr lang="en-GB" sz="800" smtClean="0">
                <a:solidFill>
                  <a:schemeClr val="tx1">
                    <a:alpha val="75000"/>
                  </a:schemeClr>
                </a:solidFill>
              </a:rPr>
              <a:t>‹#›</a:t>
            </a:fld>
            <a:endParaRPr lang="en-US" noProof="0">
              <a:solidFill>
                <a:schemeClr val="tx1">
                  <a:alpha val="75000"/>
                </a:scheme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6C2DB82-2141-42CD-9AE7-8A744B363FBC}"/>
              </a:ext>
            </a:extLst>
          </p:cNvPr>
          <p:cNvSpPr>
            <a:spLocks noGrp="1"/>
          </p:cNvSpPr>
          <p:nvPr userDrawn="1">
            <p:ph type="sldNum" sz="quarter" idx="4"/>
          </p:nvPr>
        </p:nvSpPr>
        <p:spPr>
          <a:xfrm>
            <a:off x="11429998" y="6477001"/>
            <a:ext cx="381001" cy="20784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>
            <a:lvl1pPr>
              <a:defRPr lang="en-US" sz="800" smtClean="0">
                <a:noFill/>
              </a:defRPr>
            </a:lvl1pPr>
          </a:lstStyle>
          <a:p>
            <a:pPr algn="r" defTabSz="228600">
              <a:spcAft>
                <a:spcPts val="1200"/>
              </a:spcAft>
            </a:pPr>
            <a:fld id="{CC9E6EB9-168E-4914-8CC7-2E853AFB4F1B}" type="slidenum">
              <a:rPr lang="en-US" smtClean="0"/>
              <a:pPr algn="r" defTabSz="228600">
                <a:spcAft>
                  <a:spcPts val="1200"/>
                </a:spcAft>
              </a:pPr>
              <a:t>‹#›</a:t>
            </a:fld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67A189F-CDB6-4881-855E-11E780CE46B1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381000" y="380999"/>
            <a:ext cx="11430000" cy="990601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/>
              <a:t>Place headline here (36pt, min 30pt)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78F67F-4953-4937-B393-889106DBC906}"/>
              </a:ext>
            </a:extLst>
          </p:cNvPr>
          <p:cNvSpPr>
            <a:spLocks noGrp="1"/>
          </p:cNvSpPr>
          <p:nvPr userDrawn="1">
            <p:ph type="body" idx="1"/>
          </p:nvPr>
        </p:nvSpPr>
        <p:spPr>
          <a:xfrm>
            <a:off x="381000" y="1371600"/>
            <a:ext cx="11430000" cy="493603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First level (copy 20pt)</a:t>
            </a:r>
          </a:p>
          <a:p>
            <a:pPr lvl="1"/>
            <a:r>
              <a:rPr lang="en-US"/>
              <a:t>Second level (bullet 20pt)</a:t>
            </a:r>
          </a:p>
          <a:p>
            <a:pPr lvl="2"/>
            <a:r>
              <a:rPr lang="en-US"/>
              <a:t>Third level (bullet 20pt)</a:t>
            </a:r>
          </a:p>
          <a:p>
            <a:pPr lvl="3"/>
            <a:r>
              <a:rPr lang="en-US"/>
              <a:t>Fourth level (bullet 18pt)</a:t>
            </a:r>
          </a:p>
          <a:p>
            <a:pPr lvl="4"/>
            <a:r>
              <a:rPr lang="en-US"/>
              <a:t>Fifth level (bullet 18pt)</a:t>
            </a:r>
          </a:p>
          <a:p>
            <a:pPr lvl="5"/>
            <a:r>
              <a:rPr lang="en-US"/>
              <a:t>Sixth level (copy 16pt)</a:t>
            </a:r>
          </a:p>
          <a:p>
            <a:pPr lvl="6"/>
            <a:r>
              <a:rPr lang="en-US"/>
              <a:t>Seventh level (small copy 12pt)</a:t>
            </a:r>
          </a:p>
          <a:p>
            <a:pPr lvl="7"/>
            <a:r>
              <a:rPr lang="en-US"/>
              <a:t>EIGHT LEVEL (DESCRIPTOR 10PT)</a:t>
            </a:r>
          </a:p>
          <a:p>
            <a:pPr lvl="8"/>
            <a:r>
              <a:rPr lang="en-US"/>
              <a:t>Ninth level (footer 8pt)</a:t>
            </a:r>
          </a:p>
        </p:txBody>
      </p:sp>
      <p:sp>
        <p:nvSpPr>
          <p:cNvPr id="11" name="Date Placeholder 10">
            <a:extLst>
              <a:ext uri="{FF2B5EF4-FFF2-40B4-BE49-F238E27FC236}">
                <a16:creationId xmlns:a16="http://schemas.microsoft.com/office/drawing/2014/main" id="{DA171160-C7F3-46DE-911A-73C4F50C8896}"/>
              </a:ext>
            </a:extLst>
          </p:cNvPr>
          <p:cNvSpPr>
            <a:spLocks noGrp="1"/>
          </p:cNvSpPr>
          <p:nvPr userDrawn="1">
            <p:ph type="dt" sz="half" idx="2"/>
          </p:nvPr>
        </p:nvSpPr>
        <p:spPr>
          <a:xfrm>
            <a:off x="9787944" y="0"/>
            <a:ext cx="2023056" cy="381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r" defTabSz="914400" rtl="0" eaLnBrk="1" latinLnBrk="0" hangingPunct="1">
              <a:defRPr lang="en-US" sz="800" kern="1200" smtClean="0">
                <a:solidFill>
                  <a:schemeClr val="tx1">
                    <a:alpha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EDCDE1A5-7B8C-446C-B047-DEF343C830D4}" type="datetime2">
              <a:rPr lang="en-US" smtClean="0"/>
              <a:t>Friday, September 23, 2022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085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  <p:sldLayoutId id="2147483716" r:id="rId12"/>
    <p:sldLayoutId id="2147483717" r:id="rId13"/>
    <p:sldLayoutId id="2147483718" r:id="rId14"/>
    <p:sldLayoutId id="2147483719" r:id="rId15"/>
    <p:sldLayoutId id="2147483720" r:id="rId16"/>
    <p:sldLayoutId id="2147483721" r:id="rId17"/>
    <p:sldLayoutId id="2147483722" r:id="rId18"/>
    <p:sldLayoutId id="2147483723" r:id="rId19"/>
    <p:sldLayoutId id="2147483724" r:id="rId20"/>
    <p:sldLayoutId id="2147483725" r:id="rId21"/>
    <p:sldLayoutId id="2147483726" r:id="rId22"/>
    <p:sldLayoutId id="2147483727" r:id="rId23"/>
    <p:sldLayoutId id="2147483728" r:id="rId24"/>
    <p:sldLayoutId id="2147483729" r:id="rId25"/>
    <p:sldLayoutId id="2147483730" r:id="rId26"/>
    <p:sldLayoutId id="2147483731" r:id="rId27"/>
    <p:sldLayoutId id="2147483732" r:id="rId28"/>
    <p:sldLayoutId id="2147483733" r:id="rId29"/>
    <p:sldLayoutId id="2147483734" r:id="rId30"/>
    <p:sldLayoutId id="2147483735" r:id="rId31"/>
    <p:sldLayoutId id="2147483736" r:id="rId32"/>
    <p:sldLayoutId id="2147483737" r:id="rId33"/>
    <p:sldLayoutId id="2147483738" r:id="rId34"/>
    <p:sldLayoutId id="2147483739" r:id="rId35"/>
    <p:sldLayoutId id="2147483740" r:id="rId36"/>
    <p:sldLayoutId id="2147483741" r:id="rId37"/>
    <p:sldLayoutId id="2147483742" r:id="rId38"/>
    <p:sldLayoutId id="2147483743" r:id="rId39"/>
    <p:sldLayoutId id="2147483744" r:id="rId40"/>
    <p:sldLayoutId id="2147483745" r:id="rId41"/>
    <p:sldLayoutId id="2147483746" r:id="rId42"/>
    <p:sldLayoutId id="2147483747" r:id="rId43"/>
    <p:sldLayoutId id="2147483748" r:id="rId44"/>
    <p:sldLayoutId id="2147483749" r:id="rId45"/>
    <p:sldLayoutId id="2147483750" r:id="rId46"/>
    <p:sldLayoutId id="2147483751" r:id="rId47"/>
    <p:sldLayoutId id="2147483752" r:id="rId48"/>
    <p:sldLayoutId id="2147483753" r:id="rId49"/>
    <p:sldLayoutId id="2147483754" r:id="rId50"/>
    <p:sldLayoutId id="2147483755" r:id="rId51"/>
    <p:sldLayoutId id="2147483756" r:id="rId52"/>
  </p:sldLayoutIdLst>
  <p:hf hdr="0" ftr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228600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228600" indent="-228600" algn="l" defTabSz="228600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ClrTx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457200" indent="-228600" algn="l" defTabSz="228600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Font typeface="System Font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685800" indent="-228600" algn="l" defTabSz="228600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indent="-228600" algn="l" defTabSz="228600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Font typeface="System Font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1113" indent="0" algn="l" defTabSz="228600" rtl="0" eaLnBrk="1" latinLnBrk="0" hangingPunct="1">
        <a:lnSpc>
          <a:spcPct val="90000"/>
        </a:lnSpc>
        <a:spcBef>
          <a:spcPts val="0"/>
        </a:spcBef>
        <a:spcAft>
          <a:spcPts val="1200"/>
        </a:spcAft>
        <a:buFont typeface="Graphik" panose="020B0503030202060203" pitchFamily="34" charset="0"/>
        <a:buNone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0" indent="0" algn="l" defTabSz="228600" rtl="0" eaLnBrk="1" latinLnBrk="0" hangingPunct="1">
        <a:lnSpc>
          <a:spcPct val="9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0" indent="0" algn="l" defTabSz="228600" rtl="0" eaLnBrk="1" latinLnBrk="0" hangingPunct="1">
        <a:lnSpc>
          <a:spcPct val="9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defRPr sz="1000" b="1" kern="1200">
          <a:solidFill>
            <a:schemeClr val="tx1"/>
          </a:solidFill>
          <a:latin typeface="+mn-lt"/>
          <a:ea typeface="+mn-ea"/>
          <a:cs typeface="+mn-cs"/>
        </a:defRPr>
      </a:lvl8pPr>
      <a:lvl9pPr marL="0" indent="0" algn="l" defTabSz="228600" rtl="0" eaLnBrk="1" latinLnBrk="0" hangingPunct="1">
        <a:lnSpc>
          <a:spcPct val="9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defRPr sz="8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40">
          <p15:clr>
            <a:srgbClr val="5ACBF0"/>
          </p15:clr>
        </p15:guide>
        <p15:guide id="2" orient="horz" pos="3976">
          <p15:clr>
            <a:srgbClr val="5ACBF0"/>
          </p15:clr>
        </p15:guide>
        <p15:guide id="3" pos="240">
          <p15:clr>
            <a:srgbClr val="5ACBF0"/>
          </p15:clr>
        </p15:guide>
        <p15:guide id="4" pos="7440">
          <p15:clr>
            <a:srgbClr val="5ACBF0"/>
          </p15:clr>
        </p15:guide>
        <p15:guide id="5" orient="horz" pos="4148">
          <p15:clr>
            <a:srgbClr val="5ACBF0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8.xml"/></Relationships>
</file>

<file path=ppt/slides/_rels/slide1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6.svg"/><Relationship Id="rId18" Type="http://schemas.openxmlformats.org/officeDocument/2006/relationships/image" Target="../media/image51.png"/><Relationship Id="rId26" Type="http://schemas.openxmlformats.org/officeDocument/2006/relationships/image" Target="../media/image59.png"/><Relationship Id="rId39" Type="http://schemas.openxmlformats.org/officeDocument/2006/relationships/image" Target="../media/image72.png"/><Relationship Id="rId21" Type="http://schemas.openxmlformats.org/officeDocument/2006/relationships/image" Target="../media/image54.svg"/><Relationship Id="rId34" Type="http://schemas.openxmlformats.org/officeDocument/2006/relationships/image" Target="../media/image67.png"/><Relationship Id="rId42" Type="http://schemas.openxmlformats.org/officeDocument/2006/relationships/image" Target="../media/image75.png"/><Relationship Id="rId7" Type="http://schemas.openxmlformats.org/officeDocument/2006/relationships/image" Target="../media/image40.sv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49.png"/><Relationship Id="rId29" Type="http://schemas.openxmlformats.org/officeDocument/2006/relationships/image" Target="../media/image62.svg"/><Relationship Id="rId1" Type="http://schemas.openxmlformats.org/officeDocument/2006/relationships/slideLayout" Target="../slideLayouts/slideLayout85.xml"/><Relationship Id="rId6" Type="http://schemas.openxmlformats.org/officeDocument/2006/relationships/image" Target="../media/image39.png"/><Relationship Id="rId11" Type="http://schemas.openxmlformats.org/officeDocument/2006/relationships/image" Target="../media/image44.svg"/><Relationship Id="rId24" Type="http://schemas.openxmlformats.org/officeDocument/2006/relationships/image" Target="../media/image57.png"/><Relationship Id="rId32" Type="http://schemas.openxmlformats.org/officeDocument/2006/relationships/image" Target="../media/image65.png"/><Relationship Id="rId37" Type="http://schemas.openxmlformats.org/officeDocument/2006/relationships/image" Target="../media/image70.png"/><Relationship Id="rId40" Type="http://schemas.openxmlformats.org/officeDocument/2006/relationships/image" Target="../media/image73.png"/><Relationship Id="rId45" Type="http://schemas.openxmlformats.org/officeDocument/2006/relationships/image" Target="../media/image78.png"/><Relationship Id="rId5" Type="http://schemas.openxmlformats.org/officeDocument/2006/relationships/image" Target="../media/image38.svg"/><Relationship Id="rId15" Type="http://schemas.openxmlformats.org/officeDocument/2006/relationships/image" Target="../media/image48.svg"/><Relationship Id="rId23" Type="http://schemas.openxmlformats.org/officeDocument/2006/relationships/image" Target="../media/image56.svg"/><Relationship Id="rId28" Type="http://schemas.openxmlformats.org/officeDocument/2006/relationships/image" Target="../media/image61.png"/><Relationship Id="rId36" Type="http://schemas.openxmlformats.org/officeDocument/2006/relationships/image" Target="../media/image69.png"/><Relationship Id="rId10" Type="http://schemas.openxmlformats.org/officeDocument/2006/relationships/image" Target="../media/image43.png"/><Relationship Id="rId19" Type="http://schemas.openxmlformats.org/officeDocument/2006/relationships/image" Target="../media/image52.svg"/><Relationship Id="rId31" Type="http://schemas.openxmlformats.org/officeDocument/2006/relationships/image" Target="../media/image64.svg"/><Relationship Id="rId44" Type="http://schemas.openxmlformats.org/officeDocument/2006/relationships/image" Target="../media/image77.png"/><Relationship Id="rId4" Type="http://schemas.openxmlformats.org/officeDocument/2006/relationships/image" Target="../media/image37.png"/><Relationship Id="rId9" Type="http://schemas.openxmlformats.org/officeDocument/2006/relationships/image" Target="../media/image42.svg"/><Relationship Id="rId14" Type="http://schemas.openxmlformats.org/officeDocument/2006/relationships/image" Target="../media/image47.png"/><Relationship Id="rId22" Type="http://schemas.openxmlformats.org/officeDocument/2006/relationships/image" Target="../media/image55.png"/><Relationship Id="rId27" Type="http://schemas.openxmlformats.org/officeDocument/2006/relationships/image" Target="../media/image60.svg"/><Relationship Id="rId30" Type="http://schemas.openxmlformats.org/officeDocument/2006/relationships/image" Target="../media/image63.png"/><Relationship Id="rId35" Type="http://schemas.openxmlformats.org/officeDocument/2006/relationships/image" Target="../media/image68.svg"/><Relationship Id="rId43" Type="http://schemas.openxmlformats.org/officeDocument/2006/relationships/image" Target="../media/image76.png"/><Relationship Id="rId8" Type="http://schemas.openxmlformats.org/officeDocument/2006/relationships/image" Target="../media/image41.png"/><Relationship Id="rId3" Type="http://schemas.openxmlformats.org/officeDocument/2006/relationships/slide" Target="slide23.xml"/><Relationship Id="rId12" Type="http://schemas.openxmlformats.org/officeDocument/2006/relationships/image" Target="../media/image45.png"/><Relationship Id="rId17" Type="http://schemas.openxmlformats.org/officeDocument/2006/relationships/image" Target="../media/image50.svg"/><Relationship Id="rId25" Type="http://schemas.openxmlformats.org/officeDocument/2006/relationships/image" Target="../media/image58.svg"/><Relationship Id="rId33" Type="http://schemas.openxmlformats.org/officeDocument/2006/relationships/image" Target="../media/image66.svg"/><Relationship Id="rId38" Type="http://schemas.openxmlformats.org/officeDocument/2006/relationships/image" Target="../media/image71.png"/><Relationship Id="rId20" Type="http://schemas.openxmlformats.org/officeDocument/2006/relationships/image" Target="../media/image53.png"/><Relationship Id="rId41" Type="http://schemas.openxmlformats.org/officeDocument/2006/relationships/image" Target="../media/image7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emf"/><Relationship Id="rId3" Type="http://schemas.openxmlformats.org/officeDocument/2006/relationships/tags" Target="../tags/tag2.xml"/><Relationship Id="rId7" Type="http://schemas.openxmlformats.org/officeDocument/2006/relationships/oleObject" Target="../embeddings/oleObject1.bin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85.xml"/><Relationship Id="rId4" Type="http://schemas.openxmlformats.org/officeDocument/2006/relationships/tags" Target="../tags/tag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openxmlformats.org/officeDocument/2006/relationships/image" Target="../media/image42.svg"/><Relationship Id="rId3" Type="http://schemas.openxmlformats.org/officeDocument/2006/relationships/slide" Target="slide22.xml"/><Relationship Id="rId7" Type="http://schemas.openxmlformats.org/officeDocument/2006/relationships/image" Target="../media/image40.svg"/><Relationship Id="rId12" Type="http://schemas.openxmlformats.org/officeDocument/2006/relationships/image" Target="../media/image4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0.xml"/><Relationship Id="rId6" Type="http://schemas.openxmlformats.org/officeDocument/2006/relationships/image" Target="../media/image39.png"/><Relationship Id="rId11" Type="http://schemas.openxmlformats.org/officeDocument/2006/relationships/image" Target="../media/image50.svg"/><Relationship Id="rId5" Type="http://schemas.openxmlformats.org/officeDocument/2006/relationships/image" Target="../media/image38.svg"/><Relationship Id="rId10" Type="http://schemas.openxmlformats.org/officeDocument/2006/relationships/image" Target="../media/image49.png"/><Relationship Id="rId4" Type="http://schemas.openxmlformats.org/officeDocument/2006/relationships/image" Target="../media/image37.png"/><Relationship Id="rId9" Type="http://schemas.openxmlformats.org/officeDocument/2006/relationships/image" Target="../media/image46.sv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13" Type="http://schemas.openxmlformats.org/officeDocument/2006/relationships/image" Target="../media/image64.svg"/><Relationship Id="rId3" Type="http://schemas.openxmlformats.org/officeDocument/2006/relationships/slide" Target="slide22.xml"/><Relationship Id="rId7" Type="http://schemas.openxmlformats.org/officeDocument/2006/relationships/image" Target="../media/image48.svg"/><Relationship Id="rId12" Type="http://schemas.openxmlformats.org/officeDocument/2006/relationships/image" Target="../media/image6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0.xml"/><Relationship Id="rId6" Type="http://schemas.openxmlformats.org/officeDocument/2006/relationships/image" Target="../media/image47.png"/><Relationship Id="rId11" Type="http://schemas.openxmlformats.org/officeDocument/2006/relationships/image" Target="../media/image54.svg"/><Relationship Id="rId5" Type="http://schemas.openxmlformats.org/officeDocument/2006/relationships/image" Target="../media/image44.svg"/><Relationship Id="rId15" Type="http://schemas.openxmlformats.org/officeDocument/2006/relationships/image" Target="../media/image66.svg"/><Relationship Id="rId10" Type="http://schemas.openxmlformats.org/officeDocument/2006/relationships/image" Target="../media/image53.png"/><Relationship Id="rId4" Type="http://schemas.openxmlformats.org/officeDocument/2006/relationships/image" Target="../media/image43.png"/><Relationship Id="rId9" Type="http://schemas.openxmlformats.org/officeDocument/2006/relationships/image" Target="../media/image52.svg"/><Relationship Id="rId14" Type="http://schemas.openxmlformats.org/officeDocument/2006/relationships/image" Target="../media/image6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13" Type="http://schemas.openxmlformats.org/officeDocument/2006/relationships/image" Target="../media/image62.svg"/><Relationship Id="rId3" Type="http://schemas.openxmlformats.org/officeDocument/2006/relationships/slide" Target="slide22.xml"/><Relationship Id="rId7" Type="http://schemas.openxmlformats.org/officeDocument/2006/relationships/image" Target="../media/image60.svg"/><Relationship Id="rId12" Type="http://schemas.openxmlformats.org/officeDocument/2006/relationships/image" Target="../media/image6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0.xml"/><Relationship Id="rId6" Type="http://schemas.openxmlformats.org/officeDocument/2006/relationships/image" Target="../media/image59.png"/><Relationship Id="rId11" Type="http://schemas.openxmlformats.org/officeDocument/2006/relationships/image" Target="../media/image58.svg"/><Relationship Id="rId5" Type="http://schemas.openxmlformats.org/officeDocument/2006/relationships/image" Target="../media/image56.svg"/><Relationship Id="rId10" Type="http://schemas.openxmlformats.org/officeDocument/2006/relationships/image" Target="../media/image57.png"/><Relationship Id="rId4" Type="http://schemas.openxmlformats.org/officeDocument/2006/relationships/image" Target="../media/image55.png"/><Relationship Id="rId9" Type="http://schemas.openxmlformats.org/officeDocument/2006/relationships/image" Target="../media/image68.sv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9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5.xml"/><Relationship Id="rId6" Type="http://schemas.openxmlformats.org/officeDocument/2006/relationships/image" Target="../media/image82.png"/><Relationship Id="rId5" Type="http://schemas.openxmlformats.org/officeDocument/2006/relationships/image" Target="../media/image75.png"/><Relationship Id="rId4" Type="http://schemas.openxmlformats.org/officeDocument/2006/relationships/image" Target="../media/image8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5.xml"/><Relationship Id="rId5" Type="http://schemas.openxmlformats.org/officeDocument/2006/relationships/image" Target="../media/image85.png"/><Relationship Id="rId4" Type="http://schemas.openxmlformats.org/officeDocument/2006/relationships/image" Target="../media/image8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8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85.xml"/><Relationship Id="rId4" Type="http://schemas.openxmlformats.org/officeDocument/2006/relationships/image" Target="../media/image8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8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slideLayout" Target="../slideLayouts/slideLayout85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8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5.xml"/><Relationship Id="rId5" Type="http://schemas.openxmlformats.org/officeDocument/2006/relationships/image" Target="../media/image92.png"/><Relationship Id="rId4" Type="http://schemas.openxmlformats.org/officeDocument/2006/relationships/image" Target="../media/image9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5.xml"/><Relationship Id="rId5" Type="http://schemas.openxmlformats.org/officeDocument/2006/relationships/image" Target="../media/image95.png"/><Relationship Id="rId4" Type="http://schemas.openxmlformats.org/officeDocument/2006/relationships/image" Target="../media/image9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emf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8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5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76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8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.jpeg"/><Relationship Id="rId3" Type="http://schemas.openxmlformats.org/officeDocument/2006/relationships/diagramLayout" Target="../diagrams/layout2.xml"/><Relationship Id="rId7" Type="http://schemas.openxmlformats.org/officeDocument/2006/relationships/image" Target="../media/image76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85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85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85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17.sv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8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sv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21.svg"/><Relationship Id="rId5" Type="http://schemas.openxmlformats.org/officeDocument/2006/relationships/image" Target="../media/image20.png"/><Relationship Id="rId4" Type="http://schemas.openxmlformats.org/officeDocument/2006/relationships/image" Target="../media/image19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90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sv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5.xml"/><Relationship Id="rId6" Type="http://schemas.openxmlformats.org/officeDocument/2006/relationships/image" Target="../media/image31.svg"/><Relationship Id="rId5" Type="http://schemas.openxmlformats.org/officeDocument/2006/relationships/image" Target="../media/image30.png"/><Relationship Id="rId4" Type="http://schemas.openxmlformats.org/officeDocument/2006/relationships/image" Target="../media/image29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5.xml"/><Relationship Id="rId5" Type="http://schemas.openxmlformats.org/officeDocument/2006/relationships/image" Target="../media/image36.svg"/><Relationship Id="rId4" Type="http://schemas.openxmlformats.org/officeDocument/2006/relationships/image" Target="../media/image35.sv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Shape&#10;&#10;Description automatically generated with low confidence">
            <a:extLst>
              <a:ext uri="{FF2B5EF4-FFF2-40B4-BE49-F238E27FC236}">
                <a16:creationId xmlns:a16="http://schemas.microsoft.com/office/drawing/2014/main" id="{30B678DD-52D5-4111-8770-F8BFE3158967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01" r="-1" b="43202"/>
          <a:stretch/>
        </p:blipFill>
        <p:spPr bwMode="auto">
          <a:xfrm>
            <a:off x="-2312" y="-855"/>
            <a:ext cx="12191234" cy="6859284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C72E1BE-D69E-46DE-ADD6-803B0A069D50}"/>
              </a:ext>
            </a:extLst>
          </p:cNvPr>
          <p:cNvSpPr txBox="1"/>
          <p:nvPr/>
        </p:nvSpPr>
        <p:spPr>
          <a:xfrm>
            <a:off x="555171" y="5812971"/>
            <a:ext cx="87085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b="1" cap="all" dirty="0">
                <a:solidFill>
                  <a:schemeClr val="bg1"/>
                </a:solidFill>
                <a:latin typeface="Graphik" panose="020B0503030202060203" pitchFamily="34" charset="0"/>
              </a:rPr>
              <a:t>ID 2296 - Servizi di sicurezza da remoto per la Pubblica Amministrazione Locale</a:t>
            </a:r>
          </a:p>
        </p:txBody>
      </p:sp>
    </p:spTree>
    <p:extLst>
      <p:ext uri="{BB962C8B-B14F-4D97-AF65-F5344CB8AC3E}">
        <p14:creationId xmlns:p14="http://schemas.microsoft.com/office/powerpoint/2010/main" val="2278042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7C13B9-FEAF-416D-BF66-3EF39D2CB3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381000"/>
            <a:ext cx="4558021" cy="990600"/>
          </a:xfrm>
        </p:spPr>
        <p:txBody>
          <a:bodyPr/>
          <a:lstStyle/>
          <a:p>
            <a:r>
              <a:rPr lang="it-IT" dirty="0"/>
              <a:t>OVERVIEW DEI SERVIZI OFFERTI</a:t>
            </a:r>
            <a:endParaRPr lang="it-IT" dirty="0">
              <a:solidFill>
                <a:schemeClr val="accent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44EBBD4-2840-4D64-BCD1-568B952A41B4}"/>
              </a:ext>
            </a:extLst>
          </p:cNvPr>
          <p:cNvSpPr/>
          <p:nvPr/>
        </p:nvSpPr>
        <p:spPr>
          <a:xfrm>
            <a:off x="5094514" y="0"/>
            <a:ext cx="7097486" cy="6858000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" name="Rectangle: Diagonal Corners Snipped 15">
            <a:hlinkClick r:id="rId3" action="ppaction://hlinksldjump"/>
            <a:extLst>
              <a:ext uri="{FF2B5EF4-FFF2-40B4-BE49-F238E27FC236}">
                <a16:creationId xmlns:a16="http://schemas.microsoft.com/office/drawing/2014/main" id="{7582533B-1823-46AF-AE9C-9EA76E08AA41}"/>
              </a:ext>
            </a:extLst>
          </p:cNvPr>
          <p:cNvSpPr/>
          <p:nvPr/>
        </p:nvSpPr>
        <p:spPr>
          <a:xfrm>
            <a:off x="5351542" y="653535"/>
            <a:ext cx="2016000" cy="720000"/>
          </a:xfrm>
          <a:prstGeom prst="snip2Diag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lIns="144000" rIns="10800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-3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L1.S1 - Security Operation Center (SOC)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4208D7EE-0A58-45B6-8D09-97CC268BBBFD}"/>
              </a:ext>
            </a:extLst>
          </p:cNvPr>
          <p:cNvGrpSpPr/>
          <p:nvPr/>
        </p:nvGrpSpPr>
        <p:grpSpPr>
          <a:xfrm>
            <a:off x="5213236" y="497661"/>
            <a:ext cx="357310" cy="357310"/>
            <a:chOff x="4638039" y="269329"/>
            <a:chExt cx="357310" cy="357310"/>
          </a:xfrm>
        </p:grpSpPr>
        <p:sp>
          <p:nvSpPr>
            <p:cNvPr id="18" name="Shape">
              <a:extLst>
                <a:ext uri="{FF2B5EF4-FFF2-40B4-BE49-F238E27FC236}">
                  <a16:creationId xmlns:a16="http://schemas.microsoft.com/office/drawing/2014/main" id="{E81CB31D-6F3B-46A1-AA20-8857687871C9}"/>
                </a:ext>
              </a:extLst>
            </p:cNvPr>
            <p:cNvSpPr/>
            <p:nvPr/>
          </p:nvSpPr>
          <p:spPr>
            <a:xfrm>
              <a:off x="4638039" y="269329"/>
              <a:ext cx="357310" cy="357310"/>
            </a:xfrm>
            <a:prstGeom prst="ellipse">
              <a:avLst/>
            </a:prstGeom>
            <a:solidFill>
              <a:srgbClr val="FFFFFF"/>
            </a:solidFill>
            <a:ln w="12700">
              <a:miter lim="4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28575" tIns="28575" rIns="28575" bIns="28575" anchor="ctr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250" b="1" i="0" u="none" strike="noStrike" kern="0" cap="none" spc="0" normalizeH="0" baseline="0" noProof="0">
                <a:ln>
                  <a:noFill/>
                </a:ln>
                <a:solidFill>
                  <a:srgbClr val="242728">
                    <a:lumMod val="85000"/>
                    <a:lumOff val="15000"/>
                  </a:srgb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pic>
          <p:nvPicPr>
            <p:cNvPr id="19" name="Graphic 18" descr="Network with solid fill">
              <a:extLst>
                <a:ext uri="{FF2B5EF4-FFF2-40B4-BE49-F238E27FC236}">
                  <a16:creationId xmlns:a16="http://schemas.microsoft.com/office/drawing/2014/main" id="{3F2D3FAA-C0C7-4432-B93C-B3A3FA5003E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645055" y="271105"/>
              <a:ext cx="324000" cy="324000"/>
            </a:xfrm>
            <a:prstGeom prst="rect">
              <a:avLst/>
            </a:prstGeom>
          </p:spPr>
        </p:pic>
      </p:grpSp>
      <p:sp>
        <p:nvSpPr>
          <p:cNvPr id="21" name="Rectangle: Diagonal Corners Snipped 20">
            <a:hlinkClick r:id="rId3" action="ppaction://hlinksldjump"/>
            <a:extLst>
              <a:ext uri="{FF2B5EF4-FFF2-40B4-BE49-F238E27FC236}">
                <a16:creationId xmlns:a16="http://schemas.microsoft.com/office/drawing/2014/main" id="{E74B42EC-2EFD-4BC3-A32E-73CC00EB1FE6}"/>
              </a:ext>
            </a:extLst>
          </p:cNvPr>
          <p:cNvSpPr/>
          <p:nvPr/>
        </p:nvSpPr>
        <p:spPr>
          <a:xfrm>
            <a:off x="7659508" y="653535"/>
            <a:ext cx="2016000" cy="720000"/>
          </a:xfrm>
          <a:prstGeom prst="snip2Diag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lIns="144000" rIns="10800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-3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L1.S2 – Next Generation Firewall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59AC0574-79B3-4B1E-9CA6-75D2DD6CD359}"/>
              </a:ext>
            </a:extLst>
          </p:cNvPr>
          <p:cNvGrpSpPr/>
          <p:nvPr/>
        </p:nvGrpSpPr>
        <p:grpSpPr>
          <a:xfrm>
            <a:off x="7531530" y="497661"/>
            <a:ext cx="357310" cy="357310"/>
            <a:chOff x="4638039" y="985300"/>
            <a:chExt cx="357310" cy="357310"/>
          </a:xfrm>
        </p:grpSpPr>
        <p:sp>
          <p:nvSpPr>
            <p:cNvPr id="23" name="Shape">
              <a:extLst>
                <a:ext uri="{FF2B5EF4-FFF2-40B4-BE49-F238E27FC236}">
                  <a16:creationId xmlns:a16="http://schemas.microsoft.com/office/drawing/2014/main" id="{1160DBE7-D941-4E8A-B61F-7A2CC9A7D197}"/>
                </a:ext>
              </a:extLst>
            </p:cNvPr>
            <p:cNvSpPr/>
            <p:nvPr/>
          </p:nvSpPr>
          <p:spPr>
            <a:xfrm>
              <a:off x="4638039" y="985300"/>
              <a:ext cx="357310" cy="357310"/>
            </a:xfrm>
            <a:prstGeom prst="ellipse">
              <a:avLst/>
            </a:prstGeom>
            <a:solidFill>
              <a:srgbClr val="FFFFFF"/>
            </a:solidFill>
            <a:ln w="12700">
              <a:miter lim="4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28575" tIns="28575" rIns="28575" bIns="28575" anchor="ctr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250" b="1" i="0" u="none" strike="noStrike" kern="0" cap="none" spc="0" normalizeH="0" baseline="0" noProof="0">
                <a:ln>
                  <a:noFill/>
                </a:ln>
                <a:solidFill>
                  <a:srgbClr val="242728">
                    <a:lumMod val="85000"/>
                    <a:lumOff val="15000"/>
                  </a:srgb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pic>
          <p:nvPicPr>
            <p:cNvPr id="24" name="Graphic 23" descr="Full Brick Wall with solid fill">
              <a:extLst>
                <a:ext uri="{FF2B5EF4-FFF2-40B4-BE49-F238E27FC236}">
                  <a16:creationId xmlns:a16="http://schemas.microsoft.com/office/drawing/2014/main" id="{B0FF9A69-4A0D-46D2-8C28-7B0BC8054BE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4645055" y="1004036"/>
              <a:ext cx="324000" cy="324000"/>
            </a:xfrm>
            <a:prstGeom prst="rect">
              <a:avLst/>
            </a:prstGeom>
          </p:spPr>
        </p:pic>
      </p:grpSp>
      <p:sp>
        <p:nvSpPr>
          <p:cNvPr id="26" name="Rectangle: Diagonal Corners Snipped 25">
            <a:hlinkClick r:id="rId3" action="ppaction://hlinksldjump"/>
            <a:extLst>
              <a:ext uri="{FF2B5EF4-FFF2-40B4-BE49-F238E27FC236}">
                <a16:creationId xmlns:a16="http://schemas.microsoft.com/office/drawing/2014/main" id="{F3C16522-8F22-4143-85E4-86EB356D1D96}"/>
              </a:ext>
            </a:extLst>
          </p:cNvPr>
          <p:cNvSpPr/>
          <p:nvPr/>
        </p:nvSpPr>
        <p:spPr>
          <a:xfrm>
            <a:off x="7659508" y="1540765"/>
            <a:ext cx="2016000" cy="720000"/>
          </a:xfrm>
          <a:prstGeom prst="snip2Diag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lIns="144000" rIns="10800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-3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L1.S5 – Threat Intelligence &amp; Vulnerability Data Feed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1818DA0F-017F-4F11-A13C-6565EB47461C}"/>
              </a:ext>
            </a:extLst>
          </p:cNvPr>
          <p:cNvGrpSpPr/>
          <p:nvPr/>
        </p:nvGrpSpPr>
        <p:grpSpPr>
          <a:xfrm>
            <a:off x="7531530" y="1420969"/>
            <a:ext cx="357310" cy="357310"/>
            <a:chOff x="4638039" y="3259376"/>
            <a:chExt cx="357310" cy="367260"/>
          </a:xfrm>
        </p:grpSpPr>
        <p:sp>
          <p:nvSpPr>
            <p:cNvPr id="28" name="Shape">
              <a:extLst>
                <a:ext uri="{FF2B5EF4-FFF2-40B4-BE49-F238E27FC236}">
                  <a16:creationId xmlns:a16="http://schemas.microsoft.com/office/drawing/2014/main" id="{C0B6C357-526E-4D1A-9190-13B3034823CA}"/>
                </a:ext>
              </a:extLst>
            </p:cNvPr>
            <p:cNvSpPr/>
            <p:nvPr/>
          </p:nvSpPr>
          <p:spPr>
            <a:xfrm>
              <a:off x="4638039" y="3269326"/>
              <a:ext cx="357310" cy="357310"/>
            </a:xfrm>
            <a:prstGeom prst="ellipse">
              <a:avLst/>
            </a:prstGeom>
            <a:solidFill>
              <a:srgbClr val="FFFFFF"/>
            </a:solidFill>
            <a:ln w="12700">
              <a:miter lim="4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28575" tIns="28575" rIns="28575" bIns="28575" anchor="ctr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250" b="1" i="0" u="none" strike="noStrike" kern="0" cap="none" spc="0" normalizeH="0" baseline="0" noProof="0">
                <a:ln>
                  <a:noFill/>
                </a:ln>
                <a:solidFill>
                  <a:srgbClr val="242728">
                    <a:lumMod val="85000"/>
                    <a:lumOff val="15000"/>
                  </a:srgb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pic>
          <p:nvPicPr>
            <p:cNvPr id="29" name="Graphic 28" descr="Blueprint with solid fill">
              <a:extLst>
                <a:ext uri="{FF2B5EF4-FFF2-40B4-BE49-F238E27FC236}">
                  <a16:creationId xmlns:a16="http://schemas.microsoft.com/office/drawing/2014/main" id="{8A438F4A-3D5B-44AE-89C3-04B33E7337E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4645055" y="3259376"/>
              <a:ext cx="324000" cy="324000"/>
            </a:xfrm>
            <a:prstGeom prst="rect">
              <a:avLst/>
            </a:prstGeom>
          </p:spPr>
        </p:pic>
      </p:grpSp>
      <p:sp>
        <p:nvSpPr>
          <p:cNvPr id="31" name="Rectangle: Diagonal Corners Snipped 30">
            <a:hlinkClick r:id="rId3" action="ppaction://hlinksldjump"/>
            <a:extLst>
              <a:ext uri="{FF2B5EF4-FFF2-40B4-BE49-F238E27FC236}">
                <a16:creationId xmlns:a16="http://schemas.microsoft.com/office/drawing/2014/main" id="{154B4560-9953-4BB1-8EBB-693CD8B859A9}"/>
              </a:ext>
            </a:extLst>
          </p:cNvPr>
          <p:cNvSpPr/>
          <p:nvPr/>
        </p:nvSpPr>
        <p:spPr>
          <a:xfrm>
            <a:off x="7659508" y="2423482"/>
            <a:ext cx="2016000" cy="720000"/>
          </a:xfrm>
          <a:prstGeom prst="snip2Diag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lIns="144000" rIns="10800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b="1" i="0" u="none" strike="noStrike" kern="0" cap="none" spc="-30" normalizeH="0" baseline="0" noProof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L1.S8 – Certificati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b="1" i="0" u="none" strike="noStrike" kern="0" cap="none" spc="-30" normalizeH="0" baseline="0" noProof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SSL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A97270BB-ECA7-4E14-89CA-3F60121FD067}"/>
              </a:ext>
            </a:extLst>
          </p:cNvPr>
          <p:cNvGrpSpPr/>
          <p:nvPr/>
        </p:nvGrpSpPr>
        <p:grpSpPr>
          <a:xfrm>
            <a:off x="7531530" y="2308199"/>
            <a:ext cx="357310" cy="357310"/>
            <a:chOff x="4638039" y="5606059"/>
            <a:chExt cx="357310" cy="388982"/>
          </a:xfrm>
        </p:grpSpPr>
        <p:sp>
          <p:nvSpPr>
            <p:cNvPr id="33" name="Shape">
              <a:extLst>
                <a:ext uri="{FF2B5EF4-FFF2-40B4-BE49-F238E27FC236}">
                  <a16:creationId xmlns:a16="http://schemas.microsoft.com/office/drawing/2014/main" id="{89A7DF89-E2AB-4561-A98D-A2E0445C1252}"/>
                </a:ext>
              </a:extLst>
            </p:cNvPr>
            <p:cNvSpPr/>
            <p:nvPr/>
          </p:nvSpPr>
          <p:spPr>
            <a:xfrm>
              <a:off x="4638039" y="5606059"/>
              <a:ext cx="357310" cy="357310"/>
            </a:xfrm>
            <a:prstGeom prst="ellipse">
              <a:avLst/>
            </a:prstGeom>
            <a:solidFill>
              <a:srgbClr val="FFFFFF"/>
            </a:solidFill>
            <a:ln w="12700">
              <a:miter lim="4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28575" tIns="28575" rIns="28575" bIns="28575" anchor="ctr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250" b="1" i="0" u="none" strike="noStrike" kern="0" cap="none" spc="0" normalizeH="0" baseline="0" noProof="0">
                <a:ln>
                  <a:noFill/>
                </a:ln>
                <a:solidFill>
                  <a:srgbClr val="242728">
                    <a:lumMod val="85000"/>
                    <a:lumOff val="15000"/>
                  </a:srgb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pic>
          <p:nvPicPr>
            <p:cNvPr id="34" name="Graphic 33" descr="Diploma roll with solid fill">
              <a:extLst>
                <a:ext uri="{FF2B5EF4-FFF2-40B4-BE49-F238E27FC236}">
                  <a16:creationId xmlns:a16="http://schemas.microsoft.com/office/drawing/2014/main" id="{A2CE5FE1-B52A-4A30-93CE-B1C03B59B17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4645055" y="5653041"/>
              <a:ext cx="342000" cy="342000"/>
            </a:xfrm>
            <a:prstGeom prst="rect">
              <a:avLst/>
            </a:prstGeom>
          </p:spPr>
        </p:pic>
      </p:grpSp>
      <p:sp>
        <p:nvSpPr>
          <p:cNvPr id="36" name="Rectangle: Diagonal Corners Snipped 35">
            <a:hlinkClick r:id="rId3" action="ppaction://hlinksldjump"/>
            <a:extLst>
              <a:ext uri="{FF2B5EF4-FFF2-40B4-BE49-F238E27FC236}">
                <a16:creationId xmlns:a16="http://schemas.microsoft.com/office/drawing/2014/main" id="{A5CC5034-59F4-454A-8445-20C628636C3E}"/>
              </a:ext>
            </a:extLst>
          </p:cNvPr>
          <p:cNvSpPr/>
          <p:nvPr/>
        </p:nvSpPr>
        <p:spPr>
          <a:xfrm>
            <a:off x="9990765" y="653535"/>
            <a:ext cx="2016000" cy="720000"/>
          </a:xfrm>
          <a:prstGeom prst="snip2Diag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lIns="144000" rIns="10800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0" cap="none" spc="-3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L1.S3 – Web Application Firewall</a:t>
            </a: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A15B6010-8AEE-4DC5-9699-C9956DB58601}"/>
              </a:ext>
            </a:extLst>
          </p:cNvPr>
          <p:cNvGrpSpPr/>
          <p:nvPr/>
        </p:nvGrpSpPr>
        <p:grpSpPr>
          <a:xfrm>
            <a:off x="9831001" y="497661"/>
            <a:ext cx="357310" cy="357310"/>
            <a:chOff x="4638039" y="1737600"/>
            <a:chExt cx="357310" cy="357310"/>
          </a:xfrm>
        </p:grpSpPr>
        <p:sp>
          <p:nvSpPr>
            <p:cNvPr id="38" name="Shape">
              <a:extLst>
                <a:ext uri="{FF2B5EF4-FFF2-40B4-BE49-F238E27FC236}">
                  <a16:creationId xmlns:a16="http://schemas.microsoft.com/office/drawing/2014/main" id="{9E6BBBA7-0AC5-45E8-B647-FF7DE9D69C13}"/>
                </a:ext>
              </a:extLst>
            </p:cNvPr>
            <p:cNvSpPr/>
            <p:nvPr/>
          </p:nvSpPr>
          <p:spPr>
            <a:xfrm>
              <a:off x="4638039" y="1737600"/>
              <a:ext cx="357310" cy="357310"/>
            </a:xfrm>
            <a:prstGeom prst="ellipse">
              <a:avLst/>
            </a:prstGeom>
            <a:solidFill>
              <a:srgbClr val="FFFFFF"/>
            </a:solidFill>
            <a:ln w="12700">
              <a:miter lim="4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28575" tIns="28575" rIns="28575" bIns="28575" anchor="ctr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250" b="1" i="0" u="none" strike="noStrike" kern="0" cap="none" spc="0" normalizeH="0" baseline="0" noProof="0">
                <a:ln>
                  <a:noFill/>
                </a:ln>
                <a:solidFill>
                  <a:srgbClr val="242728">
                    <a:lumMod val="85000"/>
                    <a:lumOff val="15000"/>
                  </a:srgb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pic>
          <p:nvPicPr>
            <p:cNvPr id="39" name="Graphic 38" descr="Full Brick Wall outline">
              <a:extLst>
                <a:ext uri="{FF2B5EF4-FFF2-40B4-BE49-F238E27FC236}">
                  <a16:creationId xmlns:a16="http://schemas.microsoft.com/office/drawing/2014/main" id="{D7AAE999-AA91-4A56-8DD1-00349BDB0966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4645055" y="1742319"/>
              <a:ext cx="324000" cy="324000"/>
            </a:xfrm>
            <a:prstGeom prst="rect">
              <a:avLst/>
            </a:prstGeom>
          </p:spPr>
        </p:pic>
      </p:grpSp>
      <p:sp>
        <p:nvSpPr>
          <p:cNvPr id="41" name="Rectangle: Diagonal Corners Snipped 40">
            <a:hlinkClick r:id="rId3" action="ppaction://hlinksldjump"/>
            <a:extLst>
              <a:ext uri="{FF2B5EF4-FFF2-40B4-BE49-F238E27FC236}">
                <a16:creationId xmlns:a16="http://schemas.microsoft.com/office/drawing/2014/main" id="{A150A8A4-011D-4AB5-B332-8423FC80C873}"/>
              </a:ext>
            </a:extLst>
          </p:cNvPr>
          <p:cNvSpPr/>
          <p:nvPr/>
        </p:nvSpPr>
        <p:spPr>
          <a:xfrm>
            <a:off x="9990765" y="1542679"/>
            <a:ext cx="2016000" cy="720000"/>
          </a:xfrm>
          <a:prstGeom prst="snip2Diag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lIns="144000" rIns="108000" rtlCol="0" anchor="t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b="1" i="0" u="none" strike="noStrike" kern="0" cap="none" spc="-3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L1.S6 – Protezione Navigazione Internet e Posta Elettronica</a:t>
            </a: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B62AA2A4-BE62-4F4D-9354-AB55049B9D7D}"/>
              </a:ext>
            </a:extLst>
          </p:cNvPr>
          <p:cNvGrpSpPr/>
          <p:nvPr/>
        </p:nvGrpSpPr>
        <p:grpSpPr>
          <a:xfrm>
            <a:off x="9831001" y="1406273"/>
            <a:ext cx="357310" cy="357310"/>
            <a:chOff x="4638039" y="4064406"/>
            <a:chExt cx="357310" cy="371593"/>
          </a:xfrm>
        </p:grpSpPr>
        <p:sp>
          <p:nvSpPr>
            <p:cNvPr id="43" name="Shape">
              <a:extLst>
                <a:ext uri="{FF2B5EF4-FFF2-40B4-BE49-F238E27FC236}">
                  <a16:creationId xmlns:a16="http://schemas.microsoft.com/office/drawing/2014/main" id="{09EF0BD4-A094-46E0-A4BA-A8D3D99DF7C3}"/>
                </a:ext>
              </a:extLst>
            </p:cNvPr>
            <p:cNvSpPr/>
            <p:nvPr/>
          </p:nvSpPr>
          <p:spPr>
            <a:xfrm>
              <a:off x="4638039" y="4078689"/>
              <a:ext cx="357310" cy="357310"/>
            </a:xfrm>
            <a:prstGeom prst="ellipse">
              <a:avLst/>
            </a:prstGeom>
            <a:solidFill>
              <a:srgbClr val="FFFFFF"/>
            </a:solidFill>
            <a:ln w="12700">
              <a:miter lim="4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28575" tIns="28575" rIns="28575" bIns="28575" anchor="ctr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250" b="1" i="0" u="none" strike="noStrike" kern="0" cap="none" spc="0" normalizeH="0" baseline="0" noProof="0">
                <a:ln>
                  <a:noFill/>
                </a:ln>
                <a:solidFill>
                  <a:srgbClr val="242728">
                    <a:lumMod val="85000"/>
                    <a:lumOff val="15000"/>
                  </a:srgb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pic>
          <p:nvPicPr>
            <p:cNvPr id="44" name="Graphic 43" descr="Email with solid fill">
              <a:extLst>
                <a:ext uri="{FF2B5EF4-FFF2-40B4-BE49-F238E27FC236}">
                  <a16:creationId xmlns:a16="http://schemas.microsoft.com/office/drawing/2014/main" id="{5BFBB6BB-F54E-4AEC-B21C-D5B0D5F0090B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4645055" y="4064406"/>
              <a:ext cx="324000" cy="324000"/>
            </a:xfrm>
            <a:prstGeom prst="rect">
              <a:avLst/>
            </a:prstGeom>
          </p:spPr>
        </p:pic>
      </p:grpSp>
      <p:sp>
        <p:nvSpPr>
          <p:cNvPr id="46" name="Rectangle: Diagonal Corners Snipped 45">
            <a:hlinkClick r:id="rId3" action="ppaction://hlinksldjump"/>
            <a:extLst>
              <a:ext uri="{FF2B5EF4-FFF2-40B4-BE49-F238E27FC236}">
                <a16:creationId xmlns:a16="http://schemas.microsoft.com/office/drawing/2014/main" id="{8AFE700D-1526-4B8E-A35C-A064C4BC1D84}"/>
              </a:ext>
            </a:extLst>
          </p:cNvPr>
          <p:cNvSpPr/>
          <p:nvPr/>
        </p:nvSpPr>
        <p:spPr>
          <a:xfrm>
            <a:off x="5351542" y="1551290"/>
            <a:ext cx="2016000" cy="720000"/>
          </a:xfrm>
          <a:prstGeom prst="snip2Diag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lIns="144000" rIns="10800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b="1" i="0" u="none" strike="noStrike" kern="0" cap="none" spc="-3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L1.S4 – Gestione Continua delle Vulnerabilità di Sicurezza</a:t>
            </a: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0A6F5CC6-667B-4A31-A5D1-60240919B000}"/>
              </a:ext>
            </a:extLst>
          </p:cNvPr>
          <p:cNvGrpSpPr/>
          <p:nvPr/>
        </p:nvGrpSpPr>
        <p:grpSpPr>
          <a:xfrm>
            <a:off x="5213236" y="1392394"/>
            <a:ext cx="357310" cy="357310"/>
            <a:chOff x="4638039" y="2545611"/>
            <a:chExt cx="357310" cy="357310"/>
          </a:xfrm>
        </p:grpSpPr>
        <p:sp>
          <p:nvSpPr>
            <p:cNvPr id="48" name="Shape">
              <a:extLst>
                <a:ext uri="{FF2B5EF4-FFF2-40B4-BE49-F238E27FC236}">
                  <a16:creationId xmlns:a16="http://schemas.microsoft.com/office/drawing/2014/main" id="{502CB9FE-2796-4DAB-B6FF-1126C236A5B5}"/>
                </a:ext>
              </a:extLst>
            </p:cNvPr>
            <p:cNvSpPr/>
            <p:nvPr/>
          </p:nvSpPr>
          <p:spPr>
            <a:xfrm>
              <a:off x="4638039" y="2545611"/>
              <a:ext cx="357310" cy="357310"/>
            </a:xfrm>
            <a:prstGeom prst="ellipse">
              <a:avLst/>
            </a:prstGeom>
            <a:solidFill>
              <a:srgbClr val="FFFFFF"/>
            </a:solidFill>
            <a:ln w="12700">
              <a:miter lim="4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28575" tIns="28575" rIns="28575" bIns="28575" anchor="ctr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250" b="1" i="0" u="none" strike="noStrike" kern="0" cap="none" spc="0" normalizeH="0" baseline="0" noProof="0">
                <a:ln>
                  <a:noFill/>
                </a:ln>
                <a:solidFill>
                  <a:srgbClr val="242728">
                    <a:lumMod val="85000"/>
                    <a:lumOff val="15000"/>
                  </a:srgb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pic>
          <p:nvPicPr>
            <p:cNvPr id="49" name="Graphic 48" descr="Presentation with bar chart with solid fill">
              <a:extLst>
                <a:ext uri="{FF2B5EF4-FFF2-40B4-BE49-F238E27FC236}">
                  <a16:creationId xmlns:a16="http://schemas.microsoft.com/office/drawing/2014/main" id="{6820B05C-16B7-48B1-8CF2-D4A2F35A89BD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4645055" y="2569865"/>
              <a:ext cx="324000" cy="324000"/>
            </a:xfrm>
            <a:prstGeom prst="rect">
              <a:avLst/>
            </a:prstGeom>
          </p:spPr>
        </p:pic>
      </p:grpSp>
      <p:sp>
        <p:nvSpPr>
          <p:cNvPr id="51" name="Rectangle: Diagonal Corners Snipped 50">
            <a:hlinkClick r:id="rId3" action="ppaction://hlinksldjump"/>
            <a:extLst>
              <a:ext uri="{FF2B5EF4-FFF2-40B4-BE49-F238E27FC236}">
                <a16:creationId xmlns:a16="http://schemas.microsoft.com/office/drawing/2014/main" id="{1AE0D053-D7A1-44E6-AE76-BFA3F10A088F}"/>
              </a:ext>
            </a:extLst>
          </p:cNvPr>
          <p:cNvSpPr/>
          <p:nvPr/>
        </p:nvSpPr>
        <p:spPr>
          <a:xfrm>
            <a:off x="5351542" y="2454963"/>
            <a:ext cx="2016000" cy="720000"/>
          </a:xfrm>
          <a:prstGeom prst="snip2Diag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lIns="144000" rIns="10800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b="1" i="0" u="none" strike="noStrike" kern="0" cap="none" spc="-3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L1.S7 – Protezione Endpoint</a:t>
            </a: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99DDAFF7-46E5-4D86-B866-FF884E846E3F}"/>
              </a:ext>
            </a:extLst>
          </p:cNvPr>
          <p:cNvGrpSpPr/>
          <p:nvPr/>
        </p:nvGrpSpPr>
        <p:grpSpPr>
          <a:xfrm>
            <a:off x="5213236" y="2290149"/>
            <a:ext cx="357310" cy="357310"/>
            <a:chOff x="4630526" y="4928625"/>
            <a:chExt cx="357310" cy="387099"/>
          </a:xfrm>
        </p:grpSpPr>
        <p:sp>
          <p:nvSpPr>
            <p:cNvPr id="53" name="Shape">
              <a:extLst>
                <a:ext uri="{FF2B5EF4-FFF2-40B4-BE49-F238E27FC236}">
                  <a16:creationId xmlns:a16="http://schemas.microsoft.com/office/drawing/2014/main" id="{48A5B7B2-D1D7-4715-ABEA-800302823096}"/>
                </a:ext>
              </a:extLst>
            </p:cNvPr>
            <p:cNvSpPr/>
            <p:nvPr/>
          </p:nvSpPr>
          <p:spPr>
            <a:xfrm>
              <a:off x="4630526" y="4928625"/>
              <a:ext cx="357310" cy="357310"/>
            </a:xfrm>
            <a:prstGeom prst="ellipse">
              <a:avLst/>
            </a:prstGeom>
            <a:solidFill>
              <a:srgbClr val="FFFFFF"/>
            </a:solidFill>
            <a:ln w="12700">
              <a:miter lim="4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28575" tIns="28575" rIns="28575" bIns="28575" anchor="ctr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250" b="1" i="0" u="none" strike="noStrike" kern="0" cap="none" spc="0" normalizeH="0" baseline="0" noProof="0">
                <a:ln>
                  <a:noFill/>
                </a:ln>
                <a:solidFill>
                  <a:srgbClr val="242728">
                    <a:lumMod val="85000"/>
                    <a:lumOff val="15000"/>
                  </a:srgb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C60E1CAB-6426-42BB-BFA7-BA7772710E89}"/>
                </a:ext>
              </a:extLst>
            </p:cNvPr>
            <p:cNvGrpSpPr/>
            <p:nvPr/>
          </p:nvGrpSpPr>
          <p:grpSpPr>
            <a:xfrm>
              <a:off x="4645694" y="4973724"/>
              <a:ext cx="342000" cy="342000"/>
              <a:chOff x="206248" y="6016121"/>
              <a:chExt cx="296381" cy="228710"/>
            </a:xfrm>
          </p:grpSpPr>
          <p:pic>
            <p:nvPicPr>
              <p:cNvPr id="55" name="Graphic 54" descr="Laptop with solid fill">
                <a:extLst>
                  <a:ext uri="{FF2B5EF4-FFF2-40B4-BE49-F238E27FC236}">
                    <a16:creationId xmlns:a16="http://schemas.microsoft.com/office/drawing/2014/main" id="{40BE5EC1-D060-484E-885E-80D8C71959D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8">
                <a:extLst>
                  <a:ext uri="{96DAC541-7B7A-43D3-8B79-37D633B846F1}">
                    <asvg:svgBlip xmlns:asvg="http://schemas.microsoft.com/office/drawing/2016/SVG/main" r:embed="rId19"/>
                  </a:ext>
                </a:extLst>
              </a:blip>
              <a:stretch>
                <a:fillRect/>
              </a:stretch>
            </p:blipFill>
            <p:spPr>
              <a:xfrm>
                <a:off x="206248" y="6027603"/>
                <a:ext cx="217228" cy="217228"/>
              </a:xfrm>
              <a:prstGeom prst="rect">
                <a:avLst/>
              </a:prstGeom>
            </p:spPr>
          </p:pic>
          <p:pic>
            <p:nvPicPr>
              <p:cNvPr id="56" name="Graphic 55" descr="Smart Phone with solid fill">
                <a:extLst>
                  <a:ext uri="{FF2B5EF4-FFF2-40B4-BE49-F238E27FC236}">
                    <a16:creationId xmlns:a16="http://schemas.microsoft.com/office/drawing/2014/main" id="{5A0AD296-EBDB-46D5-BEFE-E8DD847D32C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0">
                <a:extLst>
                  <a:ext uri="{96DAC541-7B7A-43D3-8B79-37D633B846F1}">
                    <asvg:svgBlip xmlns:asvg="http://schemas.microsoft.com/office/drawing/2016/SVG/main" r:embed="rId21"/>
                  </a:ext>
                </a:extLst>
              </a:blip>
              <a:stretch>
                <a:fillRect/>
              </a:stretch>
            </p:blipFill>
            <p:spPr>
              <a:xfrm>
                <a:off x="382533" y="6016121"/>
                <a:ext cx="120096" cy="120096"/>
              </a:xfrm>
              <a:prstGeom prst="rect">
                <a:avLst/>
              </a:prstGeom>
            </p:spPr>
          </p:pic>
        </p:grpSp>
      </p:grpSp>
      <p:sp>
        <p:nvSpPr>
          <p:cNvPr id="58" name="Rectangle: Diagonal Corners Snipped 80">
            <a:hlinkClick r:id="rId3" action="ppaction://hlinksldjump"/>
            <a:extLst>
              <a:ext uri="{FF2B5EF4-FFF2-40B4-BE49-F238E27FC236}">
                <a16:creationId xmlns:a16="http://schemas.microsoft.com/office/drawing/2014/main" id="{46463AF4-454F-463C-A24B-70D6312F44AD}"/>
              </a:ext>
            </a:extLst>
          </p:cNvPr>
          <p:cNvSpPr/>
          <p:nvPr/>
        </p:nvSpPr>
        <p:spPr>
          <a:xfrm>
            <a:off x="7659508" y="3330355"/>
            <a:ext cx="2016000" cy="720000"/>
          </a:xfrm>
          <a:prstGeom prst="snip2Diag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lIns="144000" rIns="10800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b="1" i="0" u="none" strike="noStrike" kern="0" cap="none" spc="-3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L1.S11 – Firma Digitale Remota</a:t>
            </a:r>
          </a:p>
        </p:txBody>
      </p:sp>
      <p:grpSp>
        <p:nvGrpSpPr>
          <p:cNvPr id="59" name="Group 141">
            <a:extLst>
              <a:ext uri="{FF2B5EF4-FFF2-40B4-BE49-F238E27FC236}">
                <a16:creationId xmlns:a16="http://schemas.microsoft.com/office/drawing/2014/main" id="{F1A71D01-D5DE-45CA-B006-407908A0D0C1}"/>
              </a:ext>
            </a:extLst>
          </p:cNvPr>
          <p:cNvGrpSpPr/>
          <p:nvPr/>
        </p:nvGrpSpPr>
        <p:grpSpPr>
          <a:xfrm>
            <a:off x="7531530" y="3190916"/>
            <a:ext cx="357310" cy="357310"/>
            <a:chOff x="7419982" y="1926038"/>
            <a:chExt cx="392635" cy="362563"/>
          </a:xfrm>
        </p:grpSpPr>
        <p:sp>
          <p:nvSpPr>
            <p:cNvPr id="60" name="Shape">
              <a:extLst>
                <a:ext uri="{FF2B5EF4-FFF2-40B4-BE49-F238E27FC236}">
                  <a16:creationId xmlns:a16="http://schemas.microsoft.com/office/drawing/2014/main" id="{F021C829-A7F2-4B9E-8988-0F80448BFF97}"/>
                </a:ext>
              </a:extLst>
            </p:cNvPr>
            <p:cNvSpPr/>
            <p:nvPr/>
          </p:nvSpPr>
          <p:spPr>
            <a:xfrm>
              <a:off x="7455307" y="1931291"/>
              <a:ext cx="357310" cy="357310"/>
            </a:xfrm>
            <a:prstGeom prst="ellipse">
              <a:avLst/>
            </a:prstGeom>
            <a:solidFill>
              <a:srgbClr val="FFFFFF"/>
            </a:solidFill>
            <a:ln w="12700">
              <a:miter lim="4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28575" tIns="28575" rIns="28575" bIns="28575" anchor="ctr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250" b="1" i="0" u="none" strike="noStrike" kern="0" cap="none" spc="0" normalizeH="0" baseline="0" noProof="0">
                <a:ln>
                  <a:noFill/>
                </a:ln>
                <a:solidFill>
                  <a:srgbClr val="242728">
                    <a:lumMod val="85000"/>
                    <a:lumOff val="15000"/>
                  </a:srgb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pic>
          <p:nvPicPr>
            <p:cNvPr id="61" name="Graphic 67" descr="Signature outline">
              <a:extLst>
                <a:ext uri="{FF2B5EF4-FFF2-40B4-BE49-F238E27FC236}">
                  <a16:creationId xmlns:a16="http://schemas.microsoft.com/office/drawing/2014/main" id="{77AFC9DA-F552-44A5-A303-4B53641304B0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p:blipFill>
          <p:spPr>
            <a:xfrm>
              <a:off x="7419982" y="1926038"/>
              <a:ext cx="324000" cy="324000"/>
            </a:xfrm>
            <a:prstGeom prst="rect">
              <a:avLst/>
            </a:prstGeom>
          </p:spPr>
        </p:pic>
      </p:grpSp>
      <p:sp>
        <p:nvSpPr>
          <p:cNvPr id="63" name="Rectangle: Diagonal Corners Snipped 81">
            <a:hlinkClick r:id="rId3" action="ppaction://hlinksldjump"/>
            <a:extLst>
              <a:ext uri="{FF2B5EF4-FFF2-40B4-BE49-F238E27FC236}">
                <a16:creationId xmlns:a16="http://schemas.microsoft.com/office/drawing/2014/main" id="{08368CA3-3130-412B-A386-94CD9882838B}"/>
              </a:ext>
            </a:extLst>
          </p:cNvPr>
          <p:cNvSpPr/>
          <p:nvPr/>
        </p:nvSpPr>
        <p:spPr>
          <a:xfrm>
            <a:off x="7659508" y="4215499"/>
            <a:ext cx="2016000" cy="720000"/>
          </a:xfrm>
          <a:prstGeom prst="snip2Diag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lIns="144000" rIns="10800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b="1" i="0" u="none" strike="noStrike" kern="0" cap="none" spc="-3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L1.S14 – Validazione </a:t>
            </a:r>
            <a:r>
              <a:rPr kumimoji="0" lang="it-IT" sz="1200" b="1" i="0" u="none" strike="noStrike" kern="0" cap="none" spc="-30" normalizeH="0" baseline="0" noProof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Temp.</a:t>
            </a:r>
            <a:r>
              <a:rPr kumimoji="0" lang="it-IT" sz="1200" b="1" i="0" u="none" strike="noStrike" kern="0" cap="none" spc="-3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Elettronica Qualificata </a:t>
            </a:r>
          </a:p>
        </p:txBody>
      </p:sp>
      <p:grpSp>
        <p:nvGrpSpPr>
          <p:cNvPr id="64" name="Group 144">
            <a:extLst>
              <a:ext uri="{FF2B5EF4-FFF2-40B4-BE49-F238E27FC236}">
                <a16:creationId xmlns:a16="http://schemas.microsoft.com/office/drawing/2014/main" id="{B3363320-19A7-4331-8B74-0A95008E516E}"/>
              </a:ext>
            </a:extLst>
          </p:cNvPr>
          <p:cNvGrpSpPr/>
          <p:nvPr/>
        </p:nvGrpSpPr>
        <p:grpSpPr>
          <a:xfrm>
            <a:off x="7531530" y="4097790"/>
            <a:ext cx="357310" cy="357310"/>
            <a:chOff x="7468427" y="4231891"/>
            <a:chExt cx="357328" cy="363773"/>
          </a:xfrm>
        </p:grpSpPr>
        <p:sp>
          <p:nvSpPr>
            <p:cNvPr id="65" name="Shape">
              <a:extLst>
                <a:ext uri="{FF2B5EF4-FFF2-40B4-BE49-F238E27FC236}">
                  <a16:creationId xmlns:a16="http://schemas.microsoft.com/office/drawing/2014/main" id="{460BB1EC-DA29-450B-BB20-7542C4CA5FFA}"/>
                </a:ext>
              </a:extLst>
            </p:cNvPr>
            <p:cNvSpPr/>
            <p:nvPr/>
          </p:nvSpPr>
          <p:spPr>
            <a:xfrm>
              <a:off x="7468427" y="4238354"/>
              <a:ext cx="357310" cy="357310"/>
            </a:xfrm>
            <a:prstGeom prst="ellipse">
              <a:avLst/>
            </a:prstGeom>
            <a:solidFill>
              <a:srgbClr val="FFFFFF"/>
            </a:solidFill>
            <a:ln w="12700">
              <a:miter lim="4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28575" tIns="28575" rIns="28575" bIns="28575" anchor="ctr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250" b="1" i="0" u="none" strike="noStrike" kern="0" cap="none" spc="0" normalizeH="0" baseline="0" noProof="0">
                <a:ln>
                  <a:noFill/>
                </a:ln>
                <a:solidFill>
                  <a:srgbClr val="242728">
                    <a:lumMod val="85000"/>
                    <a:lumOff val="15000"/>
                  </a:srgb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pic>
          <p:nvPicPr>
            <p:cNvPr id="66" name="Graphic 76" descr="Stopwatch 33% with solid fill">
              <a:extLst>
                <a:ext uri="{FF2B5EF4-FFF2-40B4-BE49-F238E27FC236}">
                  <a16:creationId xmlns:a16="http://schemas.microsoft.com/office/drawing/2014/main" id="{77519BCA-1716-41C4-989D-1A2F43A65551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/>
            </a:stretch>
          </p:blipFill>
          <p:spPr>
            <a:xfrm>
              <a:off x="7483755" y="4231891"/>
              <a:ext cx="342000" cy="342000"/>
            </a:xfrm>
            <a:prstGeom prst="rect">
              <a:avLst/>
            </a:prstGeom>
          </p:spPr>
        </p:pic>
      </p:grpSp>
      <p:sp>
        <p:nvSpPr>
          <p:cNvPr id="68" name="Rectangle: Diagonal Corners Snipped 91">
            <a:hlinkClick r:id="rId3" action="ppaction://hlinksldjump"/>
            <a:extLst>
              <a:ext uri="{FF2B5EF4-FFF2-40B4-BE49-F238E27FC236}">
                <a16:creationId xmlns:a16="http://schemas.microsoft.com/office/drawing/2014/main" id="{7D88CA04-7D16-4533-81F5-0FB3149931DF}"/>
              </a:ext>
            </a:extLst>
          </p:cNvPr>
          <p:cNvSpPr/>
          <p:nvPr/>
        </p:nvSpPr>
        <p:spPr>
          <a:xfrm>
            <a:off x="9990765" y="3345053"/>
            <a:ext cx="2016000" cy="720000"/>
          </a:xfrm>
          <a:prstGeom prst="snip2Diag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lIns="144000" rIns="10800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b="1" i="0" u="none" strike="noStrike" kern="0" cap="none" spc="-3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L1.S12 – Sigillo Elettronico</a:t>
            </a:r>
          </a:p>
        </p:txBody>
      </p:sp>
      <p:grpSp>
        <p:nvGrpSpPr>
          <p:cNvPr id="69" name="Group 142">
            <a:extLst>
              <a:ext uri="{FF2B5EF4-FFF2-40B4-BE49-F238E27FC236}">
                <a16:creationId xmlns:a16="http://schemas.microsoft.com/office/drawing/2014/main" id="{9E94DA94-3C36-46EC-A43A-44E8EB27233A}"/>
              </a:ext>
            </a:extLst>
          </p:cNvPr>
          <p:cNvGrpSpPr/>
          <p:nvPr/>
        </p:nvGrpSpPr>
        <p:grpSpPr>
          <a:xfrm>
            <a:off x="9831001" y="3181589"/>
            <a:ext cx="357310" cy="357310"/>
            <a:chOff x="7478490" y="2731879"/>
            <a:chExt cx="357310" cy="357310"/>
          </a:xfrm>
        </p:grpSpPr>
        <p:sp>
          <p:nvSpPr>
            <p:cNvPr id="70" name="Shape">
              <a:extLst>
                <a:ext uri="{FF2B5EF4-FFF2-40B4-BE49-F238E27FC236}">
                  <a16:creationId xmlns:a16="http://schemas.microsoft.com/office/drawing/2014/main" id="{24EA4C29-444B-49FC-B306-874D6FD9ECA8}"/>
                </a:ext>
              </a:extLst>
            </p:cNvPr>
            <p:cNvSpPr/>
            <p:nvPr/>
          </p:nvSpPr>
          <p:spPr>
            <a:xfrm>
              <a:off x="7478490" y="2731879"/>
              <a:ext cx="357310" cy="357310"/>
            </a:xfrm>
            <a:prstGeom prst="ellipse">
              <a:avLst/>
            </a:prstGeom>
            <a:solidFill>
              <a:srgbClr val="FFFFFF"/>
            </a:solidFill>
            <a:ln w="12700">
              <a:miter lim="4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28575" tIns="28575" rIns="28575" bIns="28575" anchor="ctr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250" b="1" i="0" u="none" strike="noStrike" kern="0" cap="none" spc="0" normalizeH="0" baseline="0" noProof="0">
                <a:ln>
                  <a:noFill/>
                </a:ln>
                <a:solidFill>
                  <a:srgbClr val="242728">
                    <a:lumMod val="85000"/>
                    <a:lumOff val="15000"/>
                  </a:srgb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pic>
          <p:nvPicPr>
            <p:cNvPr id="71" name="Graphic 70" descr="Stamp with solid fill">
              <a:extLst>
                <a:ext uri="{FF2B5EF4-FFF2-40B4-BE49-F238E27FC236}">
                  <a16:creationId xmlns:a16="http://schemas.microsoft.com/office/drawing/2014/main" id="{795D91FA-B157-4CB5-8C9A-5FEBEDC2ED2F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>
              <a:extLs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/>
            </a:stretch>
          </p:blipFill>
          <p:spPr>
            <a:xfrm>
              <a:off x="7491548" y="2751689"/>
              <a:ext cx="324000" cy="324000"/>
            </a:xfrm>
            <a:prstGeom prst="rect">
              <a:avLst/>
            </a:prstGeom>
          </p:spPr>
        </p:pic>
      </p:grpSp>
      <p:sp>
        <p:nvSpPr>
          <p:cNvPr id="73" name="Rectangle: Diagonal Corners Snipped 92">
            <a:hlinkClick r:id="rId3" action="ppaction://hlinksldjump"/>
            <a:extLst>
              <a:ext uri="{FF2B5EF4-FFF2-40B4-BE49-F238E27FC236}">
                <a16:creationId xmlns:a16="http://schemas.microsoft.com/office/drawing/2014/main" id="{A1AAC900-8D74-4899-B498-3BF4270D3CA9}"/>
              </a:ext>
            </a:extLst>
          </p:cNvPr>
          <p:cNvSpPr/>
          <p:nvPr/>
        </p:nvSpPr>
        <p:spPr>
          <a:xfrm>
            <a:off x="9990765" y="4215499"/>
            <a:ext cx="2016000" cy="720000"/>
          </a:xfrm>
          <a:prstGeom prst="snip2Diag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lIns="144000" rIns="10800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b="1" i="0" u="none" strike="noStrike" kern="0" cap="none" spc="-3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L1.S15 – Servizi Specialistici</a:t>
            </a:r>
          </a:p>
        </p:txBody>
      </p:sp>
      <p:grpSp>
        <p:nvGrpSpPr>
          <p:cNvPr id="74" name="Group 145">
            <a:extLst>
              <a:ext uri="{FF2B5EF4-FFF2-40B4-BE49-F238E27FC236}">
                <a16:creationId xmlns:a16="http://schemas.microsoft.com/office/drawing/2014/main" id="{A7DD24FE-8333-4AAC-9BBE-0CA8A049DF4C}"/>
              </a:ext>
            </a:extLst>
          </p:cNvPr>
          <p:cNvGrpSpPr/>
          <p:nvPr/>
        </p:nvGrpSpPr>
        <p:grpSpPr>
          <a:xfrm>
            <a:off x="9831001" y="4097790"/>
            <a:ext cx="357310" cy="357310"/>
            <a:chOff x="7460237" y="4927510"/>
            <a:chExt cx="357310" cy="357310"/>
          </a:xfrm>
        </p:grpSpPr>
        <p:sp>
          <p:nvSpPr>
            <p:cNvPr id="75" name="Shape">
              <a:extLst>
                <a:ext uri="{FF2B5EF4-FFF2-40B4-BE49-F238E27FC236}">
                  <a16:creationId xmlns:a16="http://schemas.microsoft.com/office/drawing/2014/main" id="{C540A35C-FE0B-4A47-9F1C-0BE1433DBA2C}"/>
                </a:ext>
              </a:extLst>
            </p:cNvPr>
            <p:cNvSpPr/>
            <p:nvPr/>
          </p:nvSpPr>
          <p:spPr>
            <a:xfrm>
              <a:off x="7460237" y="4927510"/>
              <a:ext cx="357310" cy="357310"/>
            </a:xfrm>
            <a:prstGeom prst="ellipse">
              <a:avLst/>
            </a:prstGeom>
            <a:solidFill>
              <a:srgbClr val="FFFFFF"/>
            </a:solidFill>
            <a:ln w="12700">
              <a:miter lim="4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28575" tIns="28575" rIns="28575" bIns="28575" anchor="ctr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250" b="1" i="0" u="none" strike="noStrike" kern="0" cap="none" spc="0" normalizeH="0" baseline="0" noProof="0">
                <a:ln>
                  <a:noFill/>
                </a:ln>
                <a:solidFill>
                  <a:srgbClr val="242728">
                    <a:lumMod val="85000"/>
                    <a:lumOff val="15000"/>
                  </a:srgb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pic>
          <p:nvPicPr>
            <p:cNvPr id="76" name="Graphic 79" descr="Clipboard Checked with solid fill">
              <a:extLst>
                <a:ext uri="{FF2B5EF4-FFF2-40B4-BE49-F238E27FC236}">
                  <a16:creationId xmlns:a16="http://schemas.microsoft.com/office/drawing/2014/main" id="{95276126-EA05-4C69-948F-5EFD0F461C9D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>
              <a:extLs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tretch>
              <a:fillRect/>
            </a:stretch>
          </p:blipFill>
          <p:spPr>
            <a:xfrm>
              <a:off x="7466148" y="4927510"/>
              <a:ext cx="342000" cy="342000"/>
            </a:xfrm>
            <a:prstGeom prst="rect">
              <a:avLst/>
            </a:prstGeom>
          </p:spPr>
        </p:pic>
      </p:grpSp>
      <p:sp>
        <p:nvSpPr>
          <p:cNvPr id="78" name="Rectangle: Diagonal Corners Snipped 90">
            <a:hlinkClick r:id="rId3" action="ppaction://hlinksldjump"/>
            <a:extLst>
              <a:ext uri="{FF2B5EF4-FFF2-40B4-BE49-F238E27FC236}">
                <a16:creationId xmlns:a16="http://schemas.microsoft.com/office/drawing/2014/main" id="{EE29A9EB-0B34-4807-AF97-703D32E68702}"/>
              </a:ext>
            </a:extLst>
          </p:cNvPr>
          <p:cNvSpPr/>
          <p:nvPr/>
        </p:nvSpPr>
        <p:spPr>
          <a:xfrm>
            <a:off x="9990765" y="2428851"/>
            <a:ext cx="2016000" cy="720000"/>
          </a:xfrm>
          <a:prstGeom prst="snip2Diag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lIns="144000" rIns="10800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-3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L1.S9 – </a:t>
            </a:r>
            <a:r>
              <a:rPr kumimoji="0" lang="en-US" sz="1200" b="1" i="0" u="none" strike="noStrike" kern="0" cap="none" spc="-30" normalizeH="0" baseline="0" noProof="0" dirty="0" err="1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Formazione</a:t>
            </a:r>
            <a:r>
              <a:rPr kumimoji="0" lang="en-US" sz="1200" b="1" i="0" u="none" strike="noStrike" kern="0" cap="none" spc="-3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 e Security Awareness</a:t>
            </a:r>
          </a:p>
        </p:txBody>
      </p:sp>
      <p:grpSp>
        <p:nvGrpSpPr>
          <p:cNvPr id="79" name="Group 139">
            <a:extLst>
              <a:ext uri="{FF2B5EF4-FFF2-40B4-BE49-F238E27FC236}">
                <a16:creationId xmlns:a16="http://schemas.microsoft.com/office/drawing/2014/main" id="{06A36365-C881-46CB-BFDF-F515F63DC72D}"/>
              </a:ext>
            </a:extLst>
          </p:cNvPr>
          <p:cNvGrpSpPr/>
          <p:nvPr/>
        </p:nvGrpSpPr>
        <p:grpSpPr>
          <a:xfrm>
            <a:off x="9831001" y="2295417"/>
            <a:ext cx="357310" cy="357310"/>
            <a:chOff x="7466148" y="299789"/>
            <a:chExt cx="357310" cy="357310"/>
          </a:xfrm>
        </p:grpSpPr>
        <p:sp>
          <p:nvSpPr>
            <p:cNvPr id="80" name="Shape">
              <a:extLst>
                <a:ext uri="{FF2B5EF4-FFF2-40B4-BE49-F238E27FC236}">
                  <a16:creationId xmlns:a16="http://schemas.microsoft.com/office/drawing/2014/main" id="{53087999-2B56-43A3-AE0E-9C1C659544D9}"/>
                </a:ext>
              </a:extLst>
            </p:cNvPr>
            <p:cNvSpPr/>
            <p:nvPr/>
          </p:nvSpPr>
          <p:spPr>
            <a:xfrm>
              <a:off x="7466148" y="299789"/>
              <a:ext cx="357310" cy="357310"/>
            </a:xfrm>
            <a:prstGeom prst="ellipse">
              <a:avLst/>
            </a:prstGeom>
            <a:solidFill>
              <a:srgbClr val="FFFFFF"/>
            </a:solidFill>
            <a:ln w="12700">
              <a:miter lim="4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28575" tIns="28575" rIns="28575" bIns="28575" anchor="ctr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250" b="1" i="0" u="none" strike="noStrike" kern="0" cap="none" spc="0" normalizeH="0" baseline="0" noProof="0">
                <a:ln>
                  <a:noFill/>
                </a:ln>
                <a:solidFill>
                  <a:srgbClr val="242728">
                    <a:lumMod val="85000"/>
                    <a:lumOff val="15000"/>
                  </a:srgb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pic>
          <p:nvPicPr>
            <p:cNvPr id="81" name="Graphic 61" descr="Classroom with solid fill">
              <a:extLst>
                <a:ext uri="{FF2B5EF4-FFF2-40B4-BE49-F238E27FC236}">
                  <a16:creationId xmlns:a16="http://schemas.microsoft.com/office/drawing/2014/main" id="{01831D0C-167F-4EC9-806F-9B67A9446947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>
              <a:extLs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tretch>
              <a:fillRect/>
            </a:stretch>
          </p:blipFill>
          <p:spPr>
            <a:xfrm>
              <a:off x="7471850" y="312114"/>
              <a:ext cx="324000" cy="324000"/>
            </a:xfrm>
            <a:prstGeom prst="rect">
              <a:avLst/>
            </a:prstGeom>
          </p:spPr>
        </p:pic>
      </p:grpSp>
      <p:sp>
        <p:nvSpPr>
          <p:cNvPr id="83" name="Rectangle: Diagonal Corners Snipped 14">
            <a:hlinkClick r:id="rId3" action="ppaction://hlinksldjump"/>
            <a:extLst>
              <a:ext uri="{FF2B5EF4-FFF2-40B4-BE49-F238E27FC236}">
                <a16:creationId xmlns:a16="http://schemas.microsoft.com/office/drawing/2014/main" id="{388068FE-34DD-407A-850C-D125BC118697}"/>
              </a:ext>
            </a:extLst>
          </p:cNvPr>
          <p:cNvSpPr/>
          <p:nvPr/>
        </p:nvSpPr>
        <p:spPr>
          <a:xfrm>
            <a:off x="5351542" y="3358931"/>
            <a:ext cx="2016000" cy="720000"/>
          </a:xfrm>
          <a:prstGeom prst="snip2Diag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lIns="144000" rIns="10800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b="1" i="0" u="none" strike="noStrike" kern="0" cap="none" spc="-3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L1.S10 – Gestione delle Identità e Accesso dell’Utente</a:t>
            </a:r>
          </a:p>
        </p:txBody>
      </p:sp>
      <p:grpSp>
        <p:nvGrpSpPr>
          <p:cNvPr id="84" name="Group 140">
            <a:extLst>
              <a:ext uri="{FF2B5EF4-FFF2-40B4-BE49-F238E27FC236}">
                <a16:creationId xmlns:a16="http://schemas.microsoft.com/office/drawing/2014/main" id="{0A34B0B5-4944-4738-ACE6-35E2EC2FC24C}"/>
              </a:ext>
            </a:extLst>
          </p:cNvPr>
          <p:cNvGrpSpPr/>
          <p:nvPr/>
        </p:nvGrpSpPr>
        <p:grpSpPr>
          <a:xfrm>
            <a:off x="5225978" y="3193822"/>
            <a:ext cx="344575" cy="357310"/>
            <a:chOff x="7501206" y="1153302"/>
            <a:chExt cx="357310" cy="357310"/>
          </a:xfrm>
        </p:grpSpPr>
        <p:sp>
          <p:nvSpPr>
            <p:cNvPr id="85" name="Shape">
              <a:extLst>
                <a:ext uri="{FF2B5EF4-FFF2-40B4-BE49-F238E27FC236}">
                  <a16:creationId xmlns:a16="http://schemas.microsoft.com/office/drawing/2014/main" id="{31CA1DD4-8518-462D-A03E-FE5A38C47447}"/>
                </a:ext>
              </a:extLst>
            </p:cNvPr>
            <p:cNvSpPr/>
            <p:nvPr/>
          </p:nvSpPr>
          <p:spPr>
            <a:xfrm>
              <a:off x="7501206" y="1153302"/>
              <a:ext cx="357310" cy="357310"/>
            </a:xfrm>
            <a:prstGeom prst="ellipse">
              <a:avLst/>
            </a:prstGeom>
            <a:solidFill>
              <a:srgbClr val="FFFFFF"/>
            </a:solidFill>
            <a:ln w="12700">
              <a:miter lim="4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28575" tIns="28575" rIns="28575" bIns="28575" anchor="ctr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250" b="1" i="0" u="none" strike="noStrike" kern="0" cap="none" spc="0" normalizeH="0" baseline="0" noProof="0">
                <a:ln>
                  <a:noFill/>
                </a:ln>
                <a:solidFill>
                  <a:srgbClr val="242728">
                    <a:lumMod val="85000"/>
                    <a:lumOff val="15000"/>
                  </a:srgb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pic>
          <p:nvPicPr>
            <p:cNvPr id="86" name="Graphic 64" descr="Eye Scan with solid fill">
              <a:extLst>
                <a:ext uri="{FF2B5EF4-FFF2-40B4-BE49-F238E27FC236}">
                  <a16:creationId xmlns:a16="http://schemas.microsoft.com/office/drawing/2014/main" id="{3AD82060-D340-42A5-81FC-B354A67DEF82}"/>
                </a:ext>
              </a:extLst>
            </p:cNvPr>
            <p:cNvPicPr>
              <a:picLocks noChangeAspect="1"/>
            </p:cNvPicPr>
            <p:nvPr/>
          </p:nvPicPr>
          <p:blipFill>
            <a:blip r:embed="rId32">
              <a:extLst>
                <a:ext uri="{96DAC541-7B7A-43D3-8B79-37D633B846F1}">
                  <asvg:svgBlip xmlns:asvg="http://schemas.microsoft.com/office/drawing/2016/SVG/main" r:embed="rId33"/>
                </a:ext>
              </a:extLst>
            </a:blip>
            <a:stretch>
              <a:fillRect/>
            </a:stretch>
          </p:blipFill>
          <p:spPr>
            <a:xfrm>
              <a:off x="7507755" y="1156603"/>
              <a:ext cx="342000" cy="342000"/>
            </a:xfrm>
            <a:prstGeom prst="rect">
              <a:avLst/>
            </a:prstGeom>
          </p:spPr>
        </p:pic>
      </p:grpSp>
      <p:sp>
        <p:nvSpPr>
          <p:cNvPr id="88" name="Rectangle: Diagonal Corners Snipped 16">
            <a:hlinkClick r:id="rId3" action="ppaction://hlinksldjump"/>
            <a:extLst>
              <a:ext uri="{FF2B5EF4-FFF2-40B4-BE49-F238E27FC236}">
                <a16:creationId xmlns:a16="http://schemas.microsoft.com/office/drawing/2014/main" id="{90961F82-2F6F-4CA1-97DE-959A82F9B384}"/>
              </a:ext>
            </a:extLst>
          </p:cNvPr>
          <p:cNvSpPr/>
          <p:nvPr/>
        </p:nvSpPr>
        <p:spPr>
          <a:xfrm>
            <a:off x="5351542" y="4215499"/>
            <a:ext cx="2016000" cy="720000"/>
          </a:xfrm>
          <a:prstGeom prst="snip2Diag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lIns="144000" rIns="10800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b="1" i="0" u="none" strike="noStrike" kern="0" cap="none" spc="-3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rPr>
              <a:t>L1.S13 – Timbro Elettronico</a:t>
            </a:r>
          </a:p>
        </p:txBody>
      </p:sp>
      <p:grpSp>
        <p:nvGrpSpPr>
          <p:cNvPr id="89" name="Group 143">
            <a:extLst>
              <a:ext uri="{FF2B5EF4-FFF2-40B4-BE49-F238E27FC236}">
                <a16:creationId xmlns:a16="http://schemas.microsoft.com/office/drawing/2014/main" id="{4300F51D-AB31-438B-A138-F8235021B849}"/>
              </a:ext>
            </a:extLst>
          </p:cNvPr>
          <p:cNvGrpSpPr/>
          <p:nvPr/>
        </p:nvGrpSpPr>
        <p:grpSpPr>
          <a:xfrm>
            <a:off x="5213236" y="4097790"/>
            <a:ext cx="357310" cy="357310"/>
            <a:chOff x="7457982" y="3473877"/>
            <a:chExt cx="357310" cy="359276"/>
          </a:xfrm>
        </p:grpSpPr>
        <p:sp>
          <p:nvSpPr>
            <p:cNvPr id="90" name="Shape">
              <a:extLst>
                <a:ext uri="{FF2B5EF4-FFF2-40B4-BE49-F238E27FC236}">
                  <a16:creationId xmlns:a16="http://schemas.microsoft.com/office/drawing/2014/main" id="{BCE01AC1-5E25-4DF0-86B5-25D1533A0533}"/>
                </a:ext>
              </a:extLst>
            </p:cNvPr>
            <p:cNvSpPr/>
            <p:nvPr/>
          </p:nvSpPr>
          <p:spPr>
            <a:xfrm>
              <a:off x="7457982" y="3473877"/>
              <a:ext cx="357310" cy="357310"/>
            </a:xfrm>
            <a:prstGeom prst="ellipse">
              <a:avLst/>
            </a:prstGeom>
            <a:solidFill>
              <a:srgbClr val="FFFFFF"/>
            </a:solidFill>
            <a:ln w="12700">
              <a:miter lim="4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28575" tIns="28575" rIns="28575" bIns="28575" anchor="ctr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250" b="1" i="0" u="none" strike="noStrike" kern="0" cap="none" spc="0" normalizeH="0" baseline="0" noProof="0">
                <a:ln>
                  <a:noFill/>
                </a:ln>
                <a:solidFill>
                  <a:srgbClr val="242728">
                    <a:lumMod val="85000"/>
                    <a:lumOff val="15000"/>
                  </a:srgb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pic>
          <p:nvPicPr>
            <p:cNvPr id="91" name="Graphic 73" descr="Badge Tick with solid fill">
              <a:extLst>
                <a:ext uri="{FF2B5EF4-FFF2-40B4-BE49-F238E27FC236}">
                  <a16:creationId xmlns:a16="http://schemas.microsoft.com/office/drawing/2014/main" id="{C35EA528-3474-4700-89A4-4A3463991FBB}"/>
                </a:ext>
              </a:extLst>
            </p:cNvPr>
            <p:cNvPicPr>
              <a:picLocks/>
            </p:cNvPicPr>
            <p:nvPr/>
          </p:nvPicPr>
          <p:blipFill>
            <a:blip r:embed="rId34">
              <a:extLst>
                <a:ext uri="{96DAC541-7B7A-43D3-8B79-37D633B846F1}">
                  <asvg:svgBlip xmlns:asvg="http://schemas.microsoft.com/office/drawing/2016/SVG/main" r:embed="rId35"/>
                </a:ext>
              </a:extLst>
            </a:blip>
            <a:stretch>
              <a:fillRect/>
            </a:stretch>
          </p:blipFill>
          <p:spPr>
            <a:xfrm>
              <a:off x="7468007" y="3491153"/>
              <a:ext cx="342000" cy="342000"/>
            </a:xfrm>
            <a:prstGeom prst="rect">
              <a:avLst/>
            </a:prstGeom>
          </p:spPr>
        </p:pic>
      </p:grpSp>
      <p:sp>
        <p:nvSpPr>
          <p:cNvPr id="92" name="TextBox 91">
            <a:extLst>
              <a:ext uri="{FF2B5EF4-FFF2-40B4-BE49-F238E27FC236}">
                <a16:creationId xmlns:a16="http://schemas.microsoft.com/office/drawing/2014/main" id="{F0FF06F5-F05D-4495-889D-B64C145B43B7}"/>
              </a:ext>
            </a:extLst>
          </p:cNvPr>
          <p:cNvSpPr txBox="1"/>
          <p:nvPr/>
        </p:nvSpPr>
        <p:spPr>
          <a:xfrm>
            <a:off x="5458417" y="5238840"/>
            <a:ext cx="6699030" cy="88432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 defTabSz="228600">
              <a:spcAft>
                <a:spcPts val="1200"/>
              </a:spcAft>
            </a:pPr>
            <a:r>
              <a:rPr lang="it-IT" sz="1400" noProof="0" dirty="0">
                <a:solidFill>
                  <a:schemeClr val="bg1"/>
                </a:solidFill>
              </a:rPr>
              <a:t>Il nostro RTI è grado di  adattarsi dinamicamente alle necessità della singola PA per cui le </a:t>
            </a:r>
            <a:r>
              <a:rPr lang="it-IT" sz="1400" b="1" noProof="0" dirty="0">
                <a:solidFill>
                  <a:schemeClr val="bg1"/>
                </a:solidFill>
              </a:rPr>
              <a:t>tecnologie proposte </a:t>
            </a:r>
            <a:r>
              <a:rPr lang="it-IT" sz="1400" noProof="0" dirty="0">
                <a:solidFill>
                  <a:schemeClr val="bg1"/>
                </a:solidFill>
              </a:rPr>
              <a:t>possono </a:t>
            </a:r>
            <a:r>
              <a:rPr lang="it-IT" sz="1400" b="1" noProof="0" dirty="0">
                <a:solidFill>
                  <a:schemeClr val="bg1"/>
                </a:solidFill>
              </a:rPr>
              <a:t>variare </a:t>
            </a:r>
            <a:r>
              <a:rPr lang="it-IT" sz="1400" noProof="0">
                <a:solidFill>
                  <a:schemeClr val="bg1"/>
                </a:solidFill>
              </a:rPr>
              <a:t>in base al </a:t>
            </a:r>
            <a:r>
              <a:rPr lang="it-IT" sz="1400" b="1" noProof="0">
                <a:solidFill>
                  <a:schemeClr val="bg1"/>
                </a:solidFill>
              </a:rPr>
              <a:t>contesto tecnologico</a:t>
            </a:r>
            <a:r>
              <a:rPr lang="it-IT" sz="1400" noProof="0">
                <a:solidFill>
                  <a:schemeClr val="bg1"/>
                </a:solidFill>
              </a:rPr>
              <a:t>,</a:t>
            </a:r>
            <a:r>
              <a:rPr lang="it-IT" sz="1400" noProof="0" dirty="0">
                <a:solidFill>
                  <a:schemeClr val="bg1"/>
                </a:solidFill>
              </a:rPr>
              <a:t> alla </a:t>
            </a:r>
            <a:r>
              <a:rPr lang="it-IT" sz="1400" b="1" noProof="0">
                <a:solidFill>
                  <a:schemeClr val="bg1"/>
                </a:solidFill>
              </a:rPr>
              <a:t>dimensione</a:t>
            </a:r>
            <a:r>
              <a:rPr lang="it-IT" sz="1400" noProof="0">
                <a:solidFill>
                  <a:schemeClr val="bg1"/>
                </a:solidFill>
              </a:rPr>
              <a:t> e</a:t>
            </a:r>
            <a:r>
              <a:rPr lang="it-IT" sz="1400" noProof="0" dirty="0">
                <a:solidFill>
                  <a:schemeClr val="bg1"/>
                </a:solidFill>
              </a:rPr>
              <a:t> alla </a:t>
            </a:r>
            <a:r>
              <a:rPr lang="it-IT" sz="1400" b="1" noProof="0">
                <a:solidFill>
                  <a:schemeClr val="bg1"/>
                </a:solidFill>
              </a:rPr>
              <a:t>maturità </a:t>
            </a:r>
            <a:r>
              <a:rPr lang="it-IT" sz="1400" noProof="0" dirty="0">
                <a:solidFill>
                  <a:schemeClr val="bg1"/>
                </a:solidFill>
              </a:rPr>
              <a:t>della stessa in ambito cybersecurity.</a:t>
            </a:r>
            <a:endParaRPr lang="it-IT" sz="1400" dirty="0">
              <a:solidFill>
                <a:schemeClr val="bg1"/>
              </a:solidFill>
            </a:endParaRPr>
          </a:p>
        </p:txBody>
      </p:sp>
      <p:pic>
        <p:nvPicPr>
          <p:cNvPr id="5" name="Picture 4" descr="Text, logo&#10;&#10;Description automatically generated">
            <a:extLst>
              <a:ext uri="{FF2B5EF4-FFF2-40B4-BE49-F238E27FC236}">
                <a16:creationId xmlns:a16="http://schemas.microsoft.com/office/drawing/2014/main" id="{FB287114-E2C8-4ADF-9F6C-2303F8042321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4565" y="1186810"/>
            <a:ext cx="553719" cy="167504"/>
          </a:xfrm>
          <a:prstGeom prst="rect">
            <a:avLst/>
          </a:prstGeom>
        </p:spPr>
      </p:pic>
      <p:pic>
        <p:nvPicPr>
          <p:cNvPr id="10" name="Picture 9" descr="A picture containing logo&#10;&#10;Description automatically generated">
            <a:extLst>
              <a:ext uri="{FF2B5EF4-FFF2-40B4-BE49-F238E27FC236}">
                <a16:creationId xmlns:a16="http://schemas.microsoft.com/office/drawing/2014/main" id="{C58EC8DA-3BBB-4FE9-A0E8-AE3CFC42F6BA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6258" y="986265"/>
            <a:ext cx="924735" cy="616490"/>
          </a:xfrm>
          <a:prstGeom prst="rect">
            <a:avLst/>
          </a:prstGeom>
        </p:spPr>
      </p:pic>
      <p:pic>
        <p:nvPicPr>
          <p:cNvPr id="94" name="Picture 93" descr="A picture containing logo&#10;&#10;Description automatically generated">
            <a:extLst>
              <a:ext uri="{FF2B5EF4-FFF2-40B4-BE49-F238E27FC236}">
                <a16:creationId xmlns:a16="http://schemas.microsoft.com/office/drawing/2014/main" id="{8320AD51-402B-450A-AD17-295AA3FE4B60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958" y="986265"/>
            <a:ext cx="924735" cy="616490"/>
          </a:xfrm>
          <a:prstGeom prst="rect">
            <a:avLst/>
          </a:prstGeom>
        </p:spPr>
      </p:pic>
      <p:pic>
        <p:nvPicPr>
          <p:cNvPr id="1026" name="Picture 2" descr="2.62% Codice Sconto Tenable + Cashback 3,09% - Settembre 2022">
            <a:extLst>
              <a:ext uri="{FF2B5EF4-FFF2-40B4-BE49-F238E27FC236}">
                <a16:creationId xmlns:a16="http://schemas.microsoft.com/office/drawing/2014/main" id="{256CF3CA-A44C-4011-AE98-6BE89F08489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73" t="24368" r="6666" b="27936"/>
          <a:stretch/>
        </p:blipFill>
        <p:spPr bwMode="auto">
          <a:xfrm>
            <a:off x="5464249" y="2106181"/>
            <a:ext cx="731169" cy="154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eed di threat intelligence | Anomali">
            <a:extLst>
              <a:ext uri="{FF2B5EF4-FFF2-40B4-BE49-F238E27FC236}">
                <a16:creationId xmlns:a16="http://schemas.microsoft.com/office/drawing/2014/main" id="{0A4994FB-9E96-45E0-9347-496EA81CD69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462" r="26108" b="51248"/>
          <a:stretch/>
        </p:blipFill>
        <p:spPr bwMode="auto">
          <a:xfrm>
            <a:off x="7819159" y="2106181"/>
            <a:ext cx="747531" cy="134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" name="Picture 94" descr="A picture containing logo&#10;&#10;Description automatically generated">
            <a:extLst>
              <a:ext uri="{FF2B5EF4-FFF2-40B4-BE49-F238E27FC236}">
                <a16:creationId xmlns:a16="http://schemas.microsoft.com/office/drawing/2014/main" id="{AC1AFB39-CFA3-49AE-A0F0-FA4100ABC5FC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4857" y="1900379"/>
            <a:ext cx="924735" cy="616490"/>
          </a:xfrm>
          <a:prstGeom prst="rect">
            <a:avLst/>
          </a:prstGeom>
        </p:spPr>
      </p:pic>
      <p:pic>
        <p:nvPicPr>
          <p:cNvPr id="15" name="Picture 14" descr="A picture containing text, clipart, vector graphics&#10;&#10;Description automatically generated">
            <a:extLst>
              <a:ext uri="{FF2B5EF4-FFF2-40B4-BE49-F238E27FC236}">
                <a16:creationId xmlns:a16="http://schemas.microsoft.com/office/drawing/2014/main" id="{63B6A79F-B837-46A1-A30F-4747780FFB37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7029" y="2826626"/>
            <a:ext cx="874231" cy="29983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D0B0436-AE66-478A-A638-4B5E88AAA600}"/>
              </a:ext>
            </a:extLst>
          </p:cNvPr>
          <p:cNvPicPr>
            <a:picLocks noChangeAspect="1"/>
          </p:cNvPicPr>
          <p:nvPr/>
        </p:nvPicPr>
        <p:blipFill>
          <a:blip r:embed="rId41"/>
          <a:stretch>
            <a:fillRect/>
          </a:stretch>
        </p:blipFill>
        <p:spPr>
          <a:xfrm>
            <a:off x="601835" y="2016777"/>
            <a:ext cx="3993841" cy="3866183"/>
          </a:xfrm>
          <a:prstGeom prst="rect">
            <a:avLst/>
          </a:prstGeom>
        </p:spPr>
      </p:pic>
      <p:pic>
        <p:nvPicPr>
          <p:cNvPr id="119" name="Immagine 10" descr="Immagine che contiene testo&#10;&#10;Descrizione generata automaticamente">
            <a:extLst>
              <a:ext uri="{FF2B5EF4-FFF2-40B4-BE49-F238E27FC236}">
                <a16:creationId xmlns:a16="http://schemas.microsoft.com/office/drawing/2014/main" id="{83F064CE-79AD-4CE0-9364-599BDB3F3EBB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7385" y="1083936"/>
            <a:ext cx="828000" cy="301875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A72F983E-3272-491A-9F79-605EDAF963CF}"/>
              </a:ext>
            </a:extLst>
          </p:cNvPr>
          <p:cNvSpPr/>
          <p:nvPr/>
        </p:nvSpPr>
        <p:spPr>
          <a:xfrm>
            <a:off x="9893461" y="2796553"/>
            <a:ext cx="2113304" cy="5593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/>
          <a:lstStyle/>
          <a:p>
            <a:pPr algn="ctr"/>
            <a:r>
              <a:rPr lang="it-IT" sz="900" b="1">
                <a:solidFill>
                  <a:srgbClr val="7500C0"/>
                </a:solidFill>
              </a:rPr>
              <a:t>Accenture Security Training</a:t>
            </a:r>
          </a:p>
        </p:txBody>
      </p:sp>
      <p:pic>
        <p:nvPicPr>
          <p:cNvPr id="121" name="Picture 120">
            <a:extLst>
              <a:ext uri="{FF2B5EF4-FFF2-40B4-BE49-F238E27FC236}">
                <a16:creationId xmlns:a16="http://schemas.microsoft.com/office/drawing/2014/main" id="{FBBD348E-963F-4F8B-B090-003D3B58518B}"/>
              </a:ext>
            </a:extLst>
          </p:cNvPr>
          <p:cNvPicPr>
            <a:picLocks noChangeAspect="1"/>
          </p:cNvPicPr>
          <p:nvPr/>
        </p:nvPicPr>
        <p:blipFill>
          <a:blip r:embed="rId43"/>
          <a:stretch>
            <a:fillRect/>
          </a:stretch>
        </p:blipFill>
        <p:spPr>
          <a:xfrm>
            <a:off x="7773662" y="3721359"/>
            <a:ext cx="909546" cy="270734"/>
          </a:xfrm>
          <a:prstGeom prst="rect">
            <a:avLst/>
          </a:prstGeom>
        </p:spPr>
      </p:pic>
      <p:pic>
        <p:nvPicPr>
          <p:cNvPr id="122" name="Picture 121">
            <a:extLst>
              <a:ext uri="{FF2B5EF4-FFF2-40B4-BE49-F238E27FC236}">
                <a16:creationId xmlns:a16="http://schemas.microsoft.com/office/drawing/2014/main" id="{3222FF11-9B04-44FB-8C8C-403E042FC0B8}"/>
              </a:ext>
            </a:extLst>
          </p:cNvPr>
          <p:cNvPicPr>
            <a:picLocks noChangeAspect="1"/>
          </p:cNvPicPr>
          <p:nvPr/>
        </p:nvPicPr>
        <p:blipFill>
          <a:blip r:embed="rId44"/>
          <a:stretch>
            <a:fillRect/>
          </a:stretch>
        </p:blipFill>
        <p:spPr>
          <a:xfrm>
            <a:off x="5458417" y="4547475"/>
            <a:ext cx="655880" cy="354888"/>
          </a:xfrm>
          <a:prstGeom prst="rect">
            <a:avLst/>
          </a:prstGeom>
        </p:spPr>
      </p:pic>
      <p:pic>
        <p:nvPicPr>
          <p:cNvPr id="124" name="Picture 123">
            <a:extLst>
              <a:ext uri="{FF2B5EF4-FFF2-40B4-BE49-F238E27FC236}">
                <a16:creationId xmlns:a16="http://schemas.microsoft.com/office/drawing/2014/main" id="{EB5CD8CA-B9FE-476C-A8ED-0A8DCECC4E27}"/>
              </a:ext>
            </a:extLst>
          </p:cNvPr>
          <p:cNvPicPr>
            <a:picLocks noChangeAspect="1"/>
          </p:cNvPicPr>
          <p:nvPr/>
        </p:nvPicPr>
        <p:blipFill>
          <a:blip r:embed="rId43"/>
          <a:stretch>
            <a:fillRect/>
          </a:stretch>
        </p:blipFill>
        <p:spPr>
          <a:xfrm>
            <a:off x="7769837" y="4660632"/>
            <a:ext cx="909546" cy="270734"/>
          </a:xfrm>
          <a:prstGeom prst="rect">
            <a:avLst/>
          </a:prstGeom>
        </p:spPr>
      </p:pic>
      <p:pic>
        <p:nvPicPr>
          <p:cNvPr id="125" name="Picture 124">
            <a:extLst>
              <a:ext uri="{FF2B5EF4-FFF2-40B4-BE49-F238E27FC236}">
                <a16:creationId xmlns:a16="http://schemas.microsoft.com/office/drawing/2014/main" id="{1B673BAD-CA02-4CFE-AEE8-1251FFB0965B}"/>
              </a:ext>
            </a:extLst>
          </p:cNvPr>
          <p:cNvPicPr>
            <a:picLocks noChangeAspect="1"/>
          </p:cNvPicPr>
          <p:nvPr/>
        </p:nvPicPr>
        <p:blipFill>
          <a:blip r:embed="rId43"/>
          <a:stretch>
            <a:fillRect/>
          </a:stretch>
        </p:blipFill>
        <p:spPr>
          <a:xfrm>
            <a:off x="10111583" y="3781196"/>
            <a:ext cx="909546" cy="270734"/>
          </a:xfrm>
          <a:prstGeom prst="rect">
            <a:avLst/>
          </a:prstGeom>
        </p:spPr>
      </p:pic>
      <p:pic>
        <p:nvPicPr>
          <p:cNvPr id="1032" name="Picture 8" descr="Entrust">
            <a:extLst>
              <a:ext uri="{FF2B5EF4-FFF2-40B4-BE49-F238E27FC236}">
                <a16:creationId xmlns:a16="http://schemas.microsoft.com/office/drawing/2014/main" id="{362CEA4C-118C-43B6-8A6A-B7C144B898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2602" y="2788851"/>
            <a:ext cx="704421" cy="329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88983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itle 1">
            <a:extLst>
              <a:ext uri="{FF2B5EF4-FFF2-40B4-BE49-F238E27FC236}">
                <a16:creationId xmlns:a16="http://schemas.microsoft.com/office/drawing/2014/main" id="{D9CBBA80-1834-4260-B6DE-3D4557D51675}"/>
              </a:ext>
            </a:extLst>
          </p:cNvPr>
          <p:cNvSpPr txBox="1">
            <a:spLocks/>
          </p:cNvSpPr>
          <p:nvPr/>
        </p:nvSpPr>
        <p:spPr>
          <a:xfrm>
            <a:off x="533400" y="533400"/>
            <a:ext cx="11430000" cy="9906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/>
              <a:t>OVERVIEW DEI SERVIZI OFFERTI</a:t>
            </a:r>
            <a:br>
              <a:rPr lang="it-IT" dirty="0"/>
            </a:br>
            <a:r>
              <a:rPr lang="it-IT" sz="2400">
                <a:solidFill>
                  <a:schemeClr val="accent1"/>
                </a:solidFill>
              </a:rPr>
              <a:t>MAPPATURA CON IL FRAMEWORK NIST</a:t>
            </a:r>
            <a:endParaRPr lang="it-IT" dirty="0">
              <a:solidFill>
                <a:schemeClr val="accent1"/>
              </a:solidFill>
            </a:endParaRPr>
          </a:p>
        </p:txBody>
      </p:sp>
      <p:sp>
        <p:nvSpPr>
          <p:cNvPr id="56" name="Rectangle 55">
            <a:hlinkClick r:id="" action="ppaction://noaction"/>
            <a:extLst>
              <a:ext uri="{FF2B5EF4-FFF2-40B4-BE49-F238E27FC236}">
                <a16:creationId xmlns:a16="http://schemas.microsoft.com/office/drawing/2014/main" id="{7448C103-2ED3-4B13-983F-E6D9C10F268E}"/>
              </a:ext>
            </a:extLst>
          </p:cNvPr>
          <p:cNvSpPr/>
          <p:nvPr/>
        </p:nvSpPr>
        <p:spPr bwMode="auto">
          <a:xfrm>
            <a:off x="808450" y="2172696"/>
            <a:ext cx="2291949" cy="4296740"/>
          </a:xfrm>
          <a:prstGeom prst="rect">
            <a:avLst/>
          </a:prstGeom>
          <a:solidFill>
            <a:srgbClr val="01A8FF">
              <a:alpha val="3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1555212" eaLnBrk="0" fontAlgn="auto" latinLnBrk="0" hangingPunct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05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  <a:cs typeface="Arial" panose="020B0604020202020204" pitchFamily="34" charset="0"/>
            </a:endParaRPr>
          </a:p>
        </p:txBody>
      </p:sp>
      <p:sp>
        <p:nvSpPr>
          <p:cNvPr id="57" name="Rectangle 56">
            <a:hlinkClick r:id="" action="ppaction://noaction"/>
            <a:extLst>
              <a:ext uri="{FF2B5EF4-FFF2-40B4-BE49-F238E27FC236}">
                <a16:creationId xmlns:a16="http://schemas.microsoft.com/office/drawing/2014/main" id="{7BD5B4A6-C0B3-471C-BF30-436518243C0D}"/>
              </a:ext>
            </a:extLst>
          </p:cNvPr>
          <p:cNvSpPr/>
          <p:nvPr/>
        </p:nvSpPr>
        <p:spPr bwMode="auto">
          <a:xfrm>
            <a:off x="3169811" y="2172696"/>
            <a:ext cx="3507851" cy="4296740"/>
          </a:xfrm>
          <a:prstGeom prst="rect">
            <a:avLst/>
          </a:prstGeom>
          <a:solidFill>
            <a:srgbClr val="6B11B9">
              <a:alpha val="3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1555212" eaLnBrk="0" fontAlgn="auto" latinLnBrk="0" hangingPunct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05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  <a:cs typeface="Arial" panose="020B0604020202020204" pitchFamily="34" charset="0"/>
            </a:endParaRPr>
          </a:p>
        </p:txBody>
      </p:sp>
      <p:sp>
        <p:nvSpPr>
          <p:cNvPr id="58" name="Rectangle 57">
            <a:hlinkClick r:id="" action="ppaction://noaction"/>
            <a:extLst>
              <a:ext uri="{FF2B5EF4-FFF2-40B4-BE49-F238E27FC236}">
                <a16:creationId xmlns:a16="http://schemas.microsoft.com/office/drawing/2014/main" id="{506223FB-3ED1-462F-AAF5-A2696B857CCA}"/>
              </a:ext>
            </a:extLst>
          </p:cNvPr>
          <p:cNvSpPr/>
          <p:nvPr/>
        </p:nvSpPr>
        <p:spPr bwMode="auto">
          <a:xfrm>
            <a:off x="6745481" y="2172696"/>
            <a:ext cx="2293401" cy="4296740"/>
          </a:xfrm>
          <a:prstGeom prst="rect">
            <a:avLst/>
          </a:prstGeom>
          <a:solidFill>
            <a:srgbClr val="B585F7">
              <a:alpha val="3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1555212" eaLnBrk="0" fontAlgn="auto" latinLnBrk="0" hangingPunct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05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  <a:cs typeface="Arial" panose="020B0604020202020204" pitchFamily="34" charset="0"/>
            </a:endParaRPr>
          </a:p>
        </p:txBody>
      </p:sp>
      <p:sp>
        <p:nvSpPr>
          <p:cNvPr id="59" name="Rectangle 58">
            <a:hlinkClick r:id="" action="ppaction://noaction"/>
            <a:extLst>
              <a:ext uri="{FF2B5EF4-FFF2-40B4-BE49-F238E27FC236}">
                <a16:creationId xmlns:a16="http://schemas.microsoft.com/office/drawing/2014/main" id="{4BFFD499-7E10-4F40-821C-E7DC6C851F3A}"/>
              </a:ext>
            </a:extLst>
          </p:cNvPr>
          <p:cNvSpPr/>
          <p:nvPr/>
        </p:nvSpPr>
        <p:spPr bwMode="auto">
          <a:xfrm>
            <a:off x="9109063" y="2172696"/>
            <a:ext cx="2261054" cy="4296740"/>
          </a:xfrm>
          <a:prstGeom prst="rect">
            <a:avLst/>
          </a:prstGeom>
          <a:solidFill>
            <a:srgbClr val="A95BA6">
              <a:alpha val="3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1555212" eaLnBrk="0" fontAlgn="auto" latinLnBrk="0" hangingPunct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05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  <a:cs typeface="Arial" panose="020B0604020202020204" pitchFamily="34" charset="0"/>
            </a:endParaRPr>
          </a:p>
        </p:txBody>
      </p:sp>
      <p:graphicFrame>
        <p:nvGraphicFramePr>
          <p:cNvPr id="60" name="Object 59">
            <a:extLst>
              <a:ext uri="{FF2B5EF4-FFF2-40B4-BE49-F238E27FC236}">
                <a16:creationId xmlns:a16="http://schemas.microsoft.com/office/drawing/2014/main" id="{BFB9549C-1E09-45D5-8364-10A0F7BDD702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683063" y="1923783"/>
          <a:ext cx="1407" cy="1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think-cell Slide" r:id="rId7" imgW="470" imgH="469" progId="TCLayout.ActiveDocument.1">
                  <p:embed/>
                </p:oleObj>
              </mc:Choice>
              <mc:Fallback>
                <p:oleObj name="think-cell Slide" r:id="rId7" imgW="470" imgH="469" progId="TCLayout.ActiveDocument.1">
                  <p:embed/>
                  <p:pic>
                    <p:nvPicPr>
                      <p:cNvPr id="60" name="Object 59">
                        <a:extLst>
                          <a:ext uri="{FF2B5EF4-FFF2-40B4-BE49-F238E27FC236}">
                            <a16:creationId xmlns:a16="http://schemas.microsoft.com/office/drawing/2014/main" id="{BFB9549C-1E09-45D5-8364-10A0F7BDD70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83063" y="1923783"/>
                        <a:ext cx="1407" cy="1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4" name="Rectangle 63">
            <a:hlinkClick r:id="" action="ppaction://noaction"/>
            <a:extLst>
              <a:ext uri="{FF2B5EF4-FFF2-40B4-BE49-F238E27FC236}">
                <a16:creationId xmlns:a16="http://schemas.microsoft.com/office/drawing/2014/main" id="{782475DF-60AE-421D-9874-3ACAA99F33BC}"/>
              </a:ext>
            </a:extLst>
          </p:cNvPr>
          <p:cNvSpPr/>
          <p:nvPr/>
        </p:nvSpPr>
        <p:spPr bwMode="auto">
          <a:xfrm>
            <a:off x="6746357" y="1292585"/>
            <a:ext cx="2297359" cy="402194"/>
          </a:xfrm>
          <a:prstGeom prst="rect">
            <a:avLst/>
          </a:prstGeom>
          <a:solidFill>
            <a:srgbClr val="B585F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8000" tIns="144000" rIns="108000" bIns="1080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1555212" eaLnBrk="0" fontAlgn="auto" latinLnBrk="0" hangingPunct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cs typeface="Arial" panose="020B0604020202020204" pitchFamily="34" charset="0"/>
              </a:rPr>
              <a:t>DETECT</a:t>
            </a:r>
          </a:p>
        </p:txBody>
      </p:sp>
      <p:sp>
        <p:nvSpPr>
          <p:cNvPr id="65" name="Rectangle 64">
            <a:hlinkClick r:id="" action="ppaction://noaction"/>
            <a:extLst>
              <a:ext uri="{FF2B5EF4-FFF2-40B4-BE49-F238E27FC236}">
                <a16:creationId xmlns:a16="http://schemas.microsoft.com/office/drawing/2014/main" id="{02DE2D3D-2A0F-46A1-B99F-F1C939F5CF2F}"/>
              </a:ext>
            </a:extLst>
          </p:cNvPr>
          <p:cNvSpPr/>
          <p:nvPr/>
        </p:nvSpPr>
        <p:spPr bwMode="auto">
          <a:xfrm>
            <a:off x="9109064" y="1292585"/>
            <a:ext cx="2265451" cy="402194"/>
          </a:xfrm>
          <a:prstGeom prst="rect">
            <a:avLst/>
          </a:prstGeom>
          <a:solidFill>
            <a:srgbClr val="A95BA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8000" tIns="144000" rIns="108000" bIns="1080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1555212" eaLnBrk="0" fontAlgn="auto" latinLnBrk="0" hangingPunct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cs typeface="Arial" panose="020B0604020202020204" pitchFamily="34" charset="0"/>
              </a:rPr>
              <a:t>RESPOND &amp; RECOVER</a:t>
            </a:r>
          </a:p>
        </p:txBody>
      </p:sp>
      <p:sp>
        <p:nvSpPr>
          <p:cNvPr id="66" name="Rectangle 65">
            <a:hlinkClick r:id="" action="ppaction://noaction"/>
            <a:extLst>
              <a:ext uri="{FF2B5EF4-FFF2-40B4-BE49-F238E27FC236}">
                <a16:creationId xmlns:a16="http://schemas.microsoft.com/office/drawing/2014/main" id="{CC1A4968-164D-4BDD-90C3-C78141010833}"/>
              </a:ext>
            </a:extLst>
          </p:cNvPr>
          <p:cNvSpPr/>
          <p:nvPr/>
        </p:nvSpPr>
        <p:spPr bwMode="auto">
          <a:xfrm>
            <a:off x="808450" y="1292585"/>
            <a:ext cx="2291949" cy="402194"/>
          </a:xfrm>
          <a:prstGeom prst="rect">
            <a:avLst/>
          </a:prstGeom>
          <a:solidFill>
            <a:srgbClr val="01A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8000" tIns="144000" rIns="108000" bIns="1080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1555212" eaLnBrk="0" fontAlgn="auto" latinLnBrk="0" hangingPunct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cs typeface="Arial" panose="020B0604020202020204" pitchFamily="34" charset="0"/>
              </a:rPr>
              <a:t>IDENTIFY</a:t>
            </a:r>
          </a:p>
        </p:txBody>
      </p:sp>
      <p:sp>
        <p:nvSpPr>
          <p:cNvPr id="67" name="Rectangle 66">
            <a:hlinkClick r:id="" action="ppaction://noaction"/>
            <a:extLst>
              <a:ext uri="{FF2B5EF4-FFF2-40B4-BE49-F238E27FC236}">
                <a16:creationId xmlns:a16="http://schemas.microsoft.com/office/drawing/2014/main" id="{70502A9A-C669-431D-8543-636BD92E7E57}"/>
              </a:ext>
            </a:extLst>
          </p:cNvPr>
          <p:cNvSpPr/>
          <p:nvPr/>
        </p:nvSpPr>
        <p:spPr bwMode="auto">
          <a:xfrm>
            <a:off x="808450" y="1720464"/>
            <a:ext cx="1130619" cy="407852"/>
          </a:xfrm>
          <a:prstGeom prst="rect">
            <a:avLst/>
          </a:prstGeom>
          <a:solidFill>
            <a:srgbClr val="01A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8000" tIns="108000" rIns="108000" bIns="1080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155521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5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cs typeface="Arial" panose="020B0604020202020204" pitchFamily="34" charset="0"/>
              </a:rPr>
              <a:t>Vulnerability Management</a:t>
            </a:r>
          </a:p>
        </p:txBody>
      </p:sp>
      <p:sp>
        <p:nvSpPr>
          <p:cNvPr id="68" name="Rectangle 67">
            <a:hlinkClick r:id="" action="ppaction://noaction"/>
            <a:extLst>
              <a:ext uri="{FF2B5EF4-FFF2-40B4-BE49-F238E27FC236}">
                <a16:creationId xmlns:a16="http://schemas.microsoft.com/office/drawing/2014/main" id="{D443D8A4-DEAC-4C9D-A882-D83214977545}"/>
              </a:ext>
            </a:extLst>
          </p:cNvPr>
          <p:cNvSpPr/>
          <p:nvPr/>
        </p:nvSpPr>
        <p:spPr bwMode="auto">
          <a:xfrm>
            <a:off x="1971371" y="1720464"/>
            <a:ext cx="1130619" cy="407852"/>
          </a:xfrm>
          <a:prstGeom prst="rect">
            <a:avLst/>
          </a:prstGeom>
          <a:solidFill>
            <a:srgbClr val="01A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8000" tIns="108000" rIns="108000" bIns="1080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155521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5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cs typeface="Arial" panose="020B0604020202020204" pitchFamily="34" charset="0"/>
              </a:rPr>
              <a:t>Threat </a:t>
            </a:r>
            <a:br>
              <a:rPr kumimoji="0" lang="en-GB" sz="105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cs typeface="Arial" panose="020B0604020202020204" pitchFamily="34" charset="0"/>
              </a:rPr>
            </a:br>
            <a:r>
              <a:rPr kumimoji="0" lang="en-GB" sz="105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cs typeface="Arial" panose="020B0604020202020204" pitchFamily="34" charset="0"/>
              </a:rPr>
              <a:t>Intelligence</a:t>
            </a:r>
          </a:p>
        </p:txBody>
      </p:sp>
      <p:sp>
        <p:nvSpPr>
          <p:cNvPr id="69" name="Rectangle 68">
            <a:hlinkClick r:id="" action="ppaction://noaction"/>
            <a:extLst>
              <a:ext uri="{FF2B5EF4-FFF2-40B4-BE49-F238E27FC236}">
                <a16:creationId xmlns:a16="http://schemas.microsoft.com/office/drawing/2014/main" id="{33574E04-DBA4-482F-B708-629C6F5CDE9E}"/>
              </a:ext>
            </a:extLst>
          </p:cNvPr>
          <p:cNvSpPr/>
          <p:nvPr/>
        </p:nvSpPr>
        <p:spPr bwMode="auto">
          <a:xfrm>
            <a:off x="6746356" y="1720464"/>
            <a:ext cx="1126415" cy="407852"/>
          </a:xfrm>
          <a:prstGeom prst="rect">
            <a:avLst/>
          </a:prstGeom>
          <a:solidFill>
            <a:srgbClr val="B585F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8000" tIns="108000" rIns="108000" bIns="1080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155521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5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cs typeface="Arial" panose="020B0604020202020204" pitchFamily="34" charset="0"/>
              </a:rPr>
              <a:t>Threat Monitoring </a:t>
            </a:r>
          </a:p>
        </p:txBody>
      </p:sp>
      <p:sp>
        <p:nvSpPr>
          <p:cNvPr id="70" name="Rectangle 69">
            <a:hlinkClick r:id="" action="ppaction://noaction"/>
            <a:extLst>
              <a:ext uri="{FF2B5EF4-FFF2-40B4-BE49-F238E27FC236}">
                <a16:creationId xmlns:a16="http://schemas.microsoft.com/office/drawing/2014/main" id="{DE6F160A-FBBD-4C62-9838-32190C066116}"/>
              </a:ext>
            </a:extLst>
          </p:cNvPr>
          <p:cNvSpPr/>
          <p:nvPr/>
        </p:nvSpPr>
        <p:spPr bwMode="auto">
          <a:xfrm>
            <a:off x="7914707" y="1720777"/>
            <a:ext cx="1126415" cy="407225"/>
          </a:xfrm>
          <a:prstGeom prst="rect">
            <a:avLst/>
          </a:prstGeom>
          <a:solidFill>
            <a:srgbClr val="B585F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8000" tIns="108000" rIns="108000" bIns="1080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155521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5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cs typeface="Arial" panose="020B0604020202020204" pitchFamily="34" charset="0"/>
              </a:rPr>
              <a:t>Threat Hunting</a:t>
            </a:r>
          </a:p>
        </p:txBody>
      </p:sp>
      <p:sp>
        <p:nvSpPr>
          <p:cNvPr id="71" name="Rectangle 70">
            <a:hlinkClick r:id="" action="ppaction://noaction"/>
            <a:extLst>
              <a:ext uri="{FF2B5EF4-FFF2-40B4-BE49-F238E27FC236}">
                <a16:creationId xmlns:a16="http://schemas.microsoft.com/office/drawing/2014/main" id="{AADBFF8F-4E86-4C33-B56C-4D0CB21E5678}"/>
              </a:ext>
            </a:extLst>
          </p:cNvPr>
          <p:cNvSpPr/>
          <p:nvPr/>
        </p:nvSpPr>
        <p:spPr bwMode="auto">
          <a:xfrm>
            <a:off x="9109063" y="1720464"/>
            <a:ext cx="1112499" cy="407852"/>
          </a:xfrm>
          <a:prstGeom prst="rect">
            <a:avLst/>
          </a:prstGeom>
          <a:solidFill>
            <a:srgbClr val="A95BA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8000" tIns="108000" rIns="108000" bIns="1080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155521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5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cs typeface="Arial" panose="020B0604020202020204" pitchFamily="34" charset="0"/>
              </a:rPr>
              <a:t>Threat Response</a:t>
            </a:r>
          </a:p>
        </p:txBody>
      </p:sp>
      <p:sp>
        <p:nvSpPr>
          <p:cNvPr id="72" name="Rectangle 71">
            <a:hlinkClick r:id="" action="ppaction://noaction"/>
            <a:extLst>
              <a:ext uri="{FF2B5EF4-FFF2-40B4-BE49-F238E27FC236}">
                <a16:creationId xmlns:a16="http://schemas.microsoft.com/office/drawing/2014/main" id="{14CA9175-EAB2-4603-911A-18CBCBE479CF}"/>
              </a:ext>
            </a:extLst>
          </p:cNvPr>
          <p:cNvSpPr/>
          <p:nvPr/>
        </p:nvSpPr>
        <p:spPr bwMode="auto">
          <a:xfrm>
            <a:off x="10261467" y="1720464"/>
            <a:ext cx="1112499" cy="407852"/>
          </a:xfrm>
          <a:prstGeom prst="rect">
            <a:avLst/>
          </a:prstGeom>
          <a:solidFill>
            <a:srgbClr val="A95BA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8000" tIns="108000" rIns="108000" bIns="1080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155521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5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cs typeface="Arial" panose="020B0604020202020204" pitchFamily="34" charset="0"/>
              </a:rPr>
              <a:t>Active </a:t>
            </a:r>
            <a:br>
              <a:rPr kumimoji="0" lang="en-GB" sz="105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cs typeface="Arial" panose="020B0604020202020204" pitchFamily="34" charset="0"/>
              </a:rPr>
            </a:br>
            <a:r>
              <a:rPr kumimoji="0" lang="en-GB" sz="105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cs typeface="Arial" panose="020B0604020202020204" pitchFamily="34" charset="0"/>
              </a:rPr>
              <a:t>Defence</a:t>
            </a:r>
          </a:p>
        </p:txBody>
      </p:sp>
      <p:sp>
        <p:nvSpPr>
          <p:cNvPr id="73" name="Rectangle 72">
            <a:hlinkClick r:id="" action="ppaction://noaction"/>
            <a:extLst>
              <a:ext uri="{FF2B5EF4-FFF2-40B4-BE49-F238E27FC236}">
                <a16:creationId xmlns:a16="http://schemas.microsoft.com/office/drawing/2014/main" id="{93E39E55-44FC-4AC3-8BD4-91C280707FC6}"/>
              </a:ext>
            </a:extLst>
          </p:cNvPr>
          <p:cNvSpPr/>
          <p:nvPr/>
        </p:nvSpPr>
        <p:spPr bwMode="auto">
          <a:xfrm>
            <a:off x="3171156" y="1720777"/>
            <a:ext cx="3507851" cy="407225"/>
          </a:xfrm>
          <a:prstGeom prst="rect">
            <a:avLst/>
          </a:prstGeom>
          <a:solidFill>
            <a:srgbClr val="6B11B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8000" tIns="108000" rIns="108000" bIns="1080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1555212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5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cs typeface="Arial" panose="020B0604020202020204" pitchFamily="34" charset="0"/>
              </a:rPr>
              <a:t>Breach Prevention &amp; Readiness</a:t>
            </a: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213E2AE7-C898-4C3E-8F0A-FC9CCF6448AF}"/>
              </a:ext>
            </a:extLst>
          </p:cNvPr>
          <p:cNvSpPr/>
          <p:nvPr>
            <p:custDataLst>
              <p:tags r:id="rId3"/>
            </p:custDataLst>
          </p:nvPr>
        </p:nvSpPr>
        <p:spPr bwMode="auto">
          <a:xfrm flipH="1">
            <a:off x="3859283" y="4308463"/>
            <a:ext cx="957233" cy="2061946"/>
          </a:xfrm>
          <a:prstGeom prst="rect">
            <a:avLst/>
          </a:prstGeom>
          <a:noFill/>
          <a:ln w="9525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36000" rIns="36000" bIns="360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1" indent="0" algn="ctr" defTabSz="1555212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endParaRPr kumimoji="0" lang="en-GB" sz="1100" b="1" i="1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FDC191AB-9713-48FA-A0DA-34CE6ED0649F}"/>
              </a:ext>
            </a:extLst>
          </p:cNvPr>
          <p:cNvSpPr/>
          <p:nvPr>
            <p:custDataLst>
              <p:tags r:id="rId4"/>
            </p:custDataLst>
          </p:nvPr>
        </p:nvSpPr>
        <p:spPr bwMode="auto">
          <a:xfrm flipH="1">
            <a:off x="2678071" y="4304393"/>
            <a:ext cx="957233" cy="2061946"/>
          </a:xfrm>
          <a:prstGeom prst="rect">
            <a:avLst/>
          </a:prstGeom>
          <a:noFill/>
          <a:ln w="9525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36000" rIns="36000" bIns="360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1" indent="0" algn="ctr" defTabSz="1555212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endParaRPr kumimoji="0" lang="en-GB" sz="1100" b="1" i="1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EA4529D9-2429-4463-A920-32BB38644935}"/>
              </a:ext>
            </a:extLst>
          </p:cNvPr>
          <p:cNvSpPr/>
          <p:nvPr/>
        </p:nvSpPr>
        <p:spPr>
          <a:xfrm>
            <a:off x="929451" y="2266525"/>
            <a:ext cx="10323008" cy="274926"/>
          </a:xfrm>
          <a:prstGeom prst="rect">
            <a:avLst/>
          </a:prstGeom>
          <a:solidFill>
            <a:srgbClr val="EEF1F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155521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05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HELP DESK</a:t>
            </a: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ADA463E1-442B-4C4B-8CA2-0F447AE2AFCD}"/>
              </a:ext>
            </a:extLst>
          </p:cNvPr>
          <p:cNvSpPr/>
          <p:nvPr/>
        </p:nvSpPr>
        <p:spPr>
          <a:xfrm>
            <a:off x="683063" y="2635027"/>
            <a:ext cx="10825873" cy="1476170"/>
          </a:xfrm>
          <a:prstGeom prst="rect">
            <a:avLst/>
          </a:prstGeom>
          <a:noFill/>
          <a:ln w="25400" cap="rnd" cmpd="sng" algn="ctr">
            <a:solidFill>
              <a:srgbClr val="000000"/>
            </a:solidFill>
            <a:prstDash val="sysDot"/>
            <a:round/>
          </a:ln>
          <a:effectLst/>
        </p:spPr>
        <p:txBody>
          <a:bodyPr rtlCol="0" anchor="ctr"/>
          <a:lstStyle/>
          <a:p>
            <a:pPr marL="0" marR="0" lvl="0" indent="0" algn="ctr" defTabSz="155521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C47868ED-A0D9-4748-BE26-0DE2041635E8}"/>
              </a:ext>
            </a:extLst>
          </p:cNvPr>
          <p:cNvSpPr/>
          <p:nvPr/>
        </p:nvSpPr>
        <p:spPr>
          <a:xfrm>
            <a:off x="1970770" y="2896610"/>
            <a:ext cx="1092053" cy="540000"/>
          </a:xfrm>
          <a:prstGeom prst="rect">
            <a:avLst/>
          </a:prstGeom>
          <a:solidFill>
            <a:srgbClr val="FFFFFF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155521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L1.S5</a:t>
            </a:r>
          </a:p>
          <a:p>
            <a:pPr marL="0" marR="0" lvl="0" indent="0" algn="ctr" defTabSz="155521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Threat Intelligence &amp; Vulnerability Data feed</a:t>
            </a:r>
            <a:endParaRPr kumimoji="0" lang="it-IT" sz="105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DECC8F44-D7F9-4C08-AF3E-8C211067DCCD}"/>
              </a:ext>
            </a:extLst>
          </p:cNvPr>
          <p:cNvSpPr/>
          <p:nvPr/>
        </p:nvSpPr>
        <p:spPr>
          <a:xfrm>
            <a:off x="847617" y="2896610"/>
            <a:ext cx="1092053" cy="540000"/>
          </a:xfrm>
          <a:prstGeom prst="rect">
            <a:avLst/>
          </a:prstGeom>
          <a:solidFill>
            <a:srgbClr val="FFFFFF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155521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L1.S4</a:t>
            </a:r>
          </a:p>
          <a:p>
            <a:pPr marL="0" marR="0" lvl="0" indent="0" algn="ctr" defTabSz="155521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Gestione continua delle vulnerabilità di sicurezza</a:t>
            </a: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A0AC09A6-928D-4D0A-918C-2C0D139F4B78}"/>
              </a:ext>
            </a:extLst>
          </p:cNvPr>
          <p:cNvSpPr/>
          <p:nvPr/>
        </p:nvSpPr>
        <p:spPr>
          <a:xfrm>
            <a:off x="6866989" y="2896610"/>
            <a:ext cx="4385469" cy="540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155521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L1.S1</a:t>
            </a:r>
          </a:p>
          <a:p>
            <a:pPr marL="0" marR="0" lvl="0" indent="0" algn="ctr" defTabSz="155521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Security Operation Center</a:t>
            </a: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A8C87D62-D15E-480E-906D-629D6D15B705}"/>
              </a:ext>
            </a:extLst>
          </p:cNvPr>
          <p:cNvSpPr/>
          <p:nvPr/>
        </p:nvSpPr>
        <p:spPr>
          <a:xfrm>
            <a:off x="3228440" y="2896610"/>
            <a:ext cx="1084864" cy="540000"/>
          </a:xfrm>
          <a:prstGeom prst="rect">
            <a:avLst/>
          </a:prstGeom>
          <a:solidFill>
            <a:srgbClr val="FFFFFF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155521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L1. S2</a:t>
            </a:r>
          </a:p>
          <a:p>
            <a:pPr marL="0" marR="0" lvl="0" indent="0" algn="ctr" defTabSz="155521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Next Generation Firewall</a:t>
            </a: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391F8720-DB22-40A8-AC8C-18FBFAF55051}"/>
              </a:ext>
            </a:extLst>
          </p:cNvPr>
          <p:cNvSpPr/>
          <p:nvPr/>
        </p:nvSpPr>
        <p:spPr>
          <a:xfrm>
            <a:off x="4381305" y="2896610"/>
            <a:ext cx="1084864" cy="540000"/>
          </a:xfrm>
          <a:prstGeom prst="rect">
            <a:avLst/>
          </a:prstGeom>
          <a:solidFill>
            <a:srgbClr val="FFFFFF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155521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L1.S3</a:t>
            </a:r>
          </a:p>
          <a:p>
            <a:pPr marL="0" marR="0" lvl="0" indent="0" algn="ctr" defTabSz="155521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Web Application Firewall</a:t>
            </a: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BD916C4D-E5F0-47C8-A8AA-1DCE55870A08}"/>
              </a:ext>
            </a:extLst>
          </p:cNvPr>
          <p:cNvSpPr/>
          <p:nvPr/>
        </p:nvSpPr>
        <p:spPr>
          <a:xfrm>
            <a:off x="3228440" y="3484665"/>
            <a:ext cx="1084864" cy="540000"/>
          </a:xfrm>
          <a:prstGeom prst="rect">
            <a:avLst/>
          </a:prstGeom>
          <a:solidFill>
            <a:srgbClr val="FFFFFF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155521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L1.S7</a:t>
            </a:r>
          </a:p>
          <a:p>
            <a:pPr marL="0" marR="0" lvl="0" indent="0" algn="ctr" defTabSz="155521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Protezione end point</a:t>
            </a: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EF04120D-846B-4196-A7B3-5B096A4727E5}"/>
              </a:ext>
            </a:extLst>
          </p:cNvPr>
          <p:cNvSpPr/>
          <p:nvPr/>
        </p:nvSpPr>
        <p:spPr>
          <a:xfrm>
            <a:off x="4381305" y="3483314"/>
            <a:ext cx="1084864" cy="540000"/>
          </a:xfrm>
          <a:prstGeom prst="rect">
            <a:avLst/>
          </a:prstGeom>
          <a:solidFill>
            <a:srgbClr val="FFFFFF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155521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L1.S8</a:t>
            </a:r>
          </a:p>
          <a:p>
            <a:pPr marL="0" marR="0" lvl="0" indent="0" algn="ctr" defTabSz="155521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Certificati SSL</a:t>
            </a: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5339AAF8-AE2E-46F9-A2AF-160248561C4C}"/>
              </a:ext>
            </a:extLst>
          </p:cNvPr>
          <p:cNvSpPr/>
          <p:nvPr/>
        </p:nvSpPr>
        <p:spPr>
          <a:xfrm>
            <a:off x="5534169" y="2896610"/>
            <a:ext cx="1084864" cy="540000"/>
          </a:xfrm>
          <a:prstGeom prst="rect">
            <a:avLst/>
          </a:prstGeom>
          <a:solidFill>
            <a:srgbClr val="FFFFFF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155521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L1.S6</a:t>
            </a:r>
          </a:p>
          <a:p>
            <a:pPr marL="0" marR="0" lvl="0" indent="0" algn="ctr" defTabSz="155521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Protezione navigazione internet e posta elettronica</a:t>
            </a: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10C00627-F1CF-46A1-8F14-00C3C8827E82}"/>
              </a:ext>
            </a:extLst>
          </p:cNvPr>
          <p:cNvSpPr/>
          <p:nvPr/>
        </p:nvSpPr>
        <p:spPr>
          <a:xfrm>
            <a:off x="5534169" y="3483896"/>
            <a:ext cx="1084864" cy="540000"/>
          </a:xfrm>
          <a:prstGeom prst="rect">
            <a:avLst/>
          </a:prstGeom>
          <a:solidFill>
            <a:srgbClr val="FFFFFF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155521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L1.S9</a:t>
            </a:r>
          </a:p>
          <a:p>
            <a:pPr marL="0" marR="0" lvl="0" indent="0" algn="ctr" defTabSz="155521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Formazione e security </a:t>
            </a:r>
            <a:r>
              <a:rPr kumimoji="0" lang="it-IT" sz="800" b="0" i="0" u="none" strike="noStrike" kern="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awareness</a:t>
            </a:r>
            <a:endParaRPr kumimoji="0" lang="it-IT" sz="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90E5D3B3-32DD-4D02-83A1-8A7ADDF9EC94}"/>
              </a:ext>
            </a:extLst>
          </p:cNvPr>
          <p:cNvSpPr/>
          <p:nvPr/>
        </p:nvSpPr>
        <p:spPr>
          <a:xfrm>
            <a:off x="3225787" y="4422462"/>
            <a:ext cx="1084864" cy="524729"/>
          </a:xfrm>
          <a:prstGeom prst="rect">
            <a:avLst/>
          </a:prstGeom>
          <a:solidFill>
            <a:srgbClr val="FFFFFF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155521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L1.S10</a:t>
            </a:r>
          </a:p>
          <a:p>
            <a:pPr marL="0" marR="0" lvl="0" indent="0" algn="ctr" defTabSz="155521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Gestione identità e accesso utente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46A86B1C-582F-49CC-ABE6-D98B31007EDE}"/>
              </a:ext>
            </a:extLst>
          </p:cNvPr>
          <p:cNvSpPr txBox="1"/>
          <p:nvPr/>
        </p:nvSpPr>
        <p:spPr>
          <a:xfrm>
            <a:off x="901952" y="2684570"/>
            <a:ext cx="6953971" cy="215444"/>
          </a:xfrm>
          <a:prstGeom prst="rect">
            <a:avLst/>
          </a:prstGeom>
          <a:noFill/>
        </p:spPr>
        <p:txBody>
          <a:bodyPr wrap="square" lIns="0" tIns="0" rIns="0" bIns="45720" rtlCol="0">
            <a:spAutoFit/>
          </a:bodyPr>
          <a:lstStyle/>
          <a:p>
            <a:pPr marL="0" marR="0" lvl="0" indent="0" defTabSz="155521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05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</a:rPr>
              <a:t>Prevenzione e gestione delle minacce</a:t>
            </a:r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53E156F1-47C0-4D39-B3D0-44EFA8DA1D67}"/>
              </a:ext>
            </a:extLst>
          </p:cNvPr>
          <p:cNvSpPr/>
          <p:nvPr/>
        </p:nvSpPr>
        <p:spPr>
          <a:xfrm>
            <a:off x="683063" y="4194101"/>
            <a:ext cx="10825873" cy="1407358"/>
          </a:xfrm>
          <a:prstGeom prst="rect">
            <a:avLst/>
          </a:prstGeom>
          <a:noFill/>
          <a:ln w="25400" cap="rnd" cmpd="sng" algn="ctr">
            <a:solidFill>
              <a:srgbClr val="000000"/>
            </a:solidFill>
            <a:prstDash val="sysDot"/>
            <a:round/>
          </a:ln>
          <a:effectLst/>
        </p:spPr>
        <p:txBody>
          <a:bodyPr rtlCol="0" anchor="ctr"/>
          <a:lstStyle/>
          <a:p>
            <a:pPr marL="0" marR="0" lvl="0" indent="0" algn="ctr" defTabSz="155521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85EAEAEF-AE75-4F75-82B1-E3223158565B}"/>
              </a:ext>
            </a:extLst>
          </p:cNvPr>
          <p:cNvSpPr txBox="1"/>
          <p:nvPr/>
        </p:nvSpPr>
        <p:spPr>
          <a:xfrm>
            <a:off x="929451" y="4238196"/>
            <a:ext cx="4243903" cy="215444"/>
          </a:xfrm>
          <a:prstGeom prst="rect">
            <a:avLst/>
          </a:prstGeom>
          <a:noFill/>
        </p:spPr>
        <p:txBody>
          <a:bodyPr wrap="square" lIns="0" tIns="0" rIns="0" bIns="45720" rtlCol="0">
            <a:spAutoFit/>
          </a:bodyPr>
          <a:lstStyle/>
          <a:p>
            <a:pPr marL="0" marR="0" lvl="0" indent="0" defTabSz="155521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05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</a:rPr>
              <a:t>Autenticazione accessi e validità probatoria</a:t>
            </a:r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AB6435C2-611E-41D1-BA07-C71821C572E7}"/>
              </a:ext>
            </a:extLst>
          </p:cNvPr>
          <p:cNvSpPr/>
          <p:nvPr/>
        </p:nvSpPr>
        <p:spPr>
          <a:xfrm>
            <a:off x="4384467" y="4422462"/>
            <a:ext cx="1084864" cy="524729"/>
          </a:xfrm>
          <a:prstGeom prst="rect">
            <a:avLst/>
          </a:prstGeom>
          <a:solidFill>
            <a:srgbClr val="FFFFFF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155521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L1.S11</a:t>
            </a:r>
          </a:p>
          <a:p>
            <a:pPr marL="0" marR="0" lvl="0" indent="0" algn="ctr" defTabSz="155521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Firma digitale remota</a:t>
            </a:r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79A06027-DCF4-4E3D-8194-83690E1BCE7B}"/>
              </a:ext>
            </a:extLst>
          </p:cNvPr>
          <p:cNvSpPr/>
          <p:nvPr/>
        </p:nvSpPr>
        <p:spPr>
          <a:xfrm>
            <a:off x="5524906" y="4422462"/>
            <a:ext cx="1084864" cy="524729"/>
          </a:xfrm>
          <a:prstGeom prst="rect">
            <a:avLst/>
          </a:prstGeom>
          <a:solidFill>
            <a:srgbClr val="FFFFFF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155521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L1.S12</a:t>
            </a:r>
          </a:p>
          <a:p>
            <a:pPr marL="0" marR="0" lvl="0" indent="0" algn="ctr" defTabSz="155521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Sigillo elettronico</a:t>
            </a: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98E5F9C4-3BF1-4E99-97DB-34B4FB5BED2B}"/>
              </a:ext>
            </a:extLst>
          </p:cNvPr>
          <p:cNvSpPr/>
          <p:nvPr/>
        </p:nvSpPr>
        <p:spPr>
          <a:xfrm>
            <a:off x="4384467" y="5018355"/>
            <a:ext cx="1084864" cy="524729"/>
          </a:xfrm>
          <a:prstGeom prst="rect">
            <a:avLst/>
          </a:prstGeom>
          <a:solidFill>
            <a:srgbClr val="FFFFFF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155521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L1.S13</a:t>
            </a:r>
          </a:p>
          <a:p>
            <a:pPr marL="0" marR="0" lvl="0" indent="0" algn="ctr" defTabSz="155521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Timbro elettronico</a:t>
            </a:r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04555F1F-A0D9-460D-BFE3-65130A7166B4}"/>
              </a:ext>
            </a:extLst>
          </p:cNvPr>
          <p:cNvSpPr/>
          <p:nvPr/>
        </p:nvSpPr>
        <p:spPr>
          <a:xfrm>
            <a:off x="5524906" y="5018355"/>
            <a:ext cx="1084864" cy="524729"/>
          </a:xfrm>
          <a:prstGeom prst="rect">
            <a:avLst/>
          </a:prstGeom>
          <a:solidFill>
            <a:srgbClr val="FFFFFF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lIns="0" rIns="0" rtlCol="0" anchor="ctr"/>
          <a:lstStyle/>
          <a:p>
            <a:pPr marL="0" marR="0" lvl="0" indent="0" algn="ctr" defTabSz="155521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L1.S14</a:t>
            </a:r>
          </a:p>
          <a:p>
            <a:pPr marL="0" marR="0" lvl="0" indent="0" algn="ctr" defTabSz="155521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Validazione temporale elettronica qualificata</a:t>
            </a:r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3D3C68F5-DBED-483E-9706-99053975E8B9}"/>
              </a:ext>
            </a:extLst>
          </p:cNvPr>
          <p:cNvSpPr/>
          <p:nvPr/>
        </p:nvSpPr>
        <p:spPr>
          <a:xfrm>
            <a:off x="929450" y="5984383"/>
            <a:ext cx="10319667" cy="338978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155521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9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L1.S15</a:t>
            </a:r>
          </a:p>
          <a:p>
            <a:pPr marL="0" marR="0" lvl="0" indent="0" algn="ctr" defTabSz="155521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9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Servizi specialistici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7A5F96DE-AF57-4029-9471-F1365E456512}"/>
              </a:ext>
            </a:extLst>
          </p:cNvPr>
          <p:cNvSpPr txBox="1"/>
          <p:nvPr/>
        </p:nvSpPr>
        <p:spPr>
          <a:xfrm>
            <a:off x="793179" y="5739298"/>
            <a:ext cx="602777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155521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05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</a:rPr>
              <a:t>Supporto al delivery e alla migrazione dei servizi</a:t>
            </a:r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F9AA63D0-6F30-4CF2-9CDD-3D456ECE4788}"/>
              </a:ext>
            </a:extLst>
          </p:cNvPr>
          <p:cNvSpPr/>
          <p:nvPr/>
        </p:nvSpPr>
        <p:spPr>
          <a:xfrm>
            <a:off x="688814" y="5693776"/>
            <a:ext cx="10820123" cy="705820"/>
          </a:xfrm>
          <a:prstGeom prst="rect">
            <a:avLst/>
          </a:prstGeom>
          <a:noFill/>
          <a:ln w="25400" cap="rnd" cmpd="sng" algn="ctr">
            <a:solidFill>
              <a:srgbClr val="000000"/>
            </a:solidFill>
            <a:prstDash val="sysDot"/>
            <a:round/>
          </a:ln>
          <a:effectLst/>
        </p:spPr>
        <p:txBody>
          <a:bodyPr rtlCol="0" anchor="ctr"/>
          <a:lstStyle/>
          <a:p>
            <a:pPr marL="0" marR="0" lvl="0" indent="0" algn="ctr" defTabSz="155521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99" name="Rectangle 98">
            <a:hlinkClick r:id="" action="ppaction://noaction"/>
            <a:extLst>
              <a:ext uri="{FF2B5EF4-FFF2-40B4-BE49-F238E27FC236}">
                <a16:creationId xmlns:a16="http://schemas.microsoft.com/office/drawing/2014/main" id="{4FAFF11D-458C-42D2-BD3D-75BC449563C0}"/>
              </a:ext>
            </a:extLst>
          </p:cNvPr>
          <p:cNvSpPr/>
          <p:nvPr/>
        </p:nvSpPr>
        <p:spPr bwMode="auto">
          <a:xfrm>
            <a:off x="3171156" y="1292585"/>
            <a:ext cx="3507851" cy="402194"/>
          </a:xfrm>
          <a:prstGeom prst="rect">
            <a:avLst/>
          </a:prstGeom>
          <a:solidFill>
            <a:srgbClr val="6B11B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8000" tIns="144000" rIns="108000" bIns="1080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1555212" eaLnBrk="0" fontAlgn="auto" latinLnBrk="0" hangingPunct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cs typeface="Arial" panose="020B0604020202020204" pitchFamily="34" charset="0"/>
              </a:rPr>
              <a:t>PROTECT</a:t>
            </a:r>
          </a:p>
        </p:txBody>
      </p:sp>
    </p:spTree>
    <p:extLst>
      <p:ext uri="{BB962C8B-B14F-4D97-AF65-F5344CB8AC3E}">
        <p14:creationId xmlns:p14="http://schemas.microsoft.com/office/powerpoint/2010/main" val="4800842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226A919C-92AC-0C6C-389F-A8E82C199DB5}"/>
              </a:ext>
            </a:extLst>
          </p:cNvPr>
          <p:cNvCxnSpPr>
            <a:cxnSpLocks/>
          </p:cNvCxnSpPr>
          <p:nvPr/>
        </p:nvCxnSpPr>
        <p:spPr>
          <a:xfrm>
            <a:off x="428732" y="1063853"/>
            <a:ext cx="2009700" cy="0"/>
          </a:xfrm>
          <a:prstGeom prst="straightConnector1">
            <a:avLst/>
          </a:prstGeom>
          <a:ln>
            <a:solidFill>
              <a:schemeClr val="accent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7F95326A-231E-4D53-BAE4-9E372DA1065A}"/>
              </a:ext>
            </a:extLst>
          </p:cNvPr>
          <p:cNvSpPr txBox="1"/>
          <p:nvPr/>
        </p:nvSpPr>
        <p:spPr>
          <a:xfrm>
            <a:off x="163286" y="174171"/>
            <a:ext cx="91657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600" b="1" dirty="0">
                <a:latin typeface="Graphik" panose="020B0503030202060203" pitchFamily="34" charset="0"/>
              </a:rPr>
              <a:t>FOCUS SERVIZI 1/3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20982CA-2521-0BF2-D870-0150C3608166}"/>
              </a:ext>
            </a:extLst>
          </p:cNvPr>
          <p:cNvSpPr txBox="1"/>
          <p:nvPr/>
        </p:nvSpPr>
        <p:spPr>
          <a:xfrm>
            <a:off x="2597894" y="1348252"/>
            <a:ext cx="8956496" cy="1188000"/>
          </a:xfrm>
          <a:prstGeom prst="snip1Rect">
            <a:avLst/>
          </a:prstGeom>
          <a:noFill/>
          <a:ln>
            <a:solidFill>
              <a:schemeClr val="accent3"/>
            </a:solidFill>
          </a:ln>
        </p:spPr>
        <p:txBody>
          <a:bodyPr vert="horz" wrap="square" lIns="36000" tIns="0" rIns="0" bIns="0" rtlCol="0" anchor="ctr">
            <a:noAutofit/>
          </a:bodyPr>
          <a:lstStyle/>
          <a:p>
            <a:pPr algn="just"/>
            <a:r>
              <a:rPr lang="it-IT" sz="1200" dirty="0">
                <a:latin typeface="Graphik" panose="020B0503030202060203" pitchFamily="34" charset="0"/>
              </a:rPr>
              <a:t>Centro da cui vengono erogati servizi alle Amministrazioni per assicurare il corretto funzionamento dei sistemi attraverso </a:t>
            </a:r>
            <a:r>
              <a:rPr lang="it-IT" sz="1200" b="1" dirty="0">
                <a:solidFill>
                  <a:srgbClr val="9900CC"/>
                </a:solidFill>
                <a:latin typeface="Graphik" panose="020B0503030202060203" pitchFamily="34" charset="0"/>
              </a:rPr>
              <a:t>la prevenzione, la gestione, il monitoraggio, l'analisi, la risoluzione di eventuali criticità di sicurezza </a:t>
            </a:r>
            <a:r>
              <a:rPr lang="it-IT" sz="1200" dirty="0">
                <a:latin typeface="Graphik" panose="020B0503030202060203" pitchFamily="34" charset="0"/>
              </a:rPr>
              <a:t>che possano degradare il servizio. Include il processo di </a:t>
            </a:r>
            <a:r>
              <a:rPr lang="it-IT" sz="1200" b="1" dirty="0">
                <a:solidFill>
                  <a:srgbClr val="9900CC"/>
                </a:solidFill>
                <a:latin typeface="Graphik" panose="020B0503030202060203" pitchFamily="34" charset="0"/>
              </a:rPr>
              <a:t>gestione degli incidenti di sicurezza</a:t>
            </a:r>
            <a:r>
              <a:rPr lang="it-IT" sz="1200" dirty="0">
                <a:latin typeface="Graphik" panose="020B0503030202060203" pitchFamily="34" charset="0"/>
              </a:rPr>
              <a:t>, attivato al fine di evitare o ridurre al minimo la compromissione di dati e servizi dell'Amministrazione: dopo aver segnalato un incidente di sicurezza all'Helpdesk, il Fornitore identifica e analizza un incidente, identifica le azioni di contenimento, trasmette l'evidenza digitale dell'incidente e valuta l'incidente verso un miglioramento continuo.</a:t>
            </a:r>
            <a:endParaRPr lang="it-IT" sz="1200" noProof="1">
              <a:latin typeface="Tw Cen MT" panose="020B0602020104020603" pitchFamily="34" charset="0"/>
            </a:endParaRPr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26CCE81A-8155-0009-C074-7C6106F01EAB}"/>
              </a:ext>
            </a:extLst>
          </p:cNvPr>
          <p:cNvCxnSpPr>
            <a:cxnSpLocks/>
          </p:cNvCxnSpPr>
          <p:nvPr/>
        </p:nvCxnSpPr>
        <p:spPr>
          <a:xfrm flipV="1">
            <a:off x="2632924" y="1059659"/>
            <a:ext cx="8892000" cy="8389"/>
          </a:xfrm>
          <a:prstGeom prst="straightConnector1">
            <a:avLst/>
          </a:prstGeom>
          <a:ln>
            <a:solidFill>
              <a:schemeClr val="accent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A1818F27-6619-1956-0132-A057367C4210}"/>
              </a:ext>
            </a:extLst>
          </p:cNvPr>
          <p:cNvSpPr txBox="1"/>
          <p:nvPr/>
        </p:nvSpPr>
        <p:spPr>
          <a:xfrm>
            <a:off x="7010314" y="925354"/>
            <a:ext cx="965286" cy="276999"/>
          </a:xfrm>
          <a:prstGeom prst="rect">
            <a:avLst/>
          </a:prstGeom>
          <a:solidFill>
            <a:schemeClr val="bg1"/>
          </a:solidFill>
        </p:spPr>
        <p:txBody>
          <a:bodyPr wrap="square" lIns="0" r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noProof="1">
                <a:solidFill>
                  <a:srgbClr val="242728"/>
                </a:solidFill>
                <a:latin typeface="+mj-lt"/>
              </a:rPr>
              <a:t>Descrizione </a:t>
            </a:r>
            <a:endParaRPr kumimoji="0" lang="en-US" sz="1200" b="1" i="0" u="none" strike="noStrike" kern="1200" cap="none" spc="0" normalizeH="0" baseline="0" noProof="1">
              <a:ln>
                <a:noFill/>
              </a:ln>
              <a:solidFill>
                <a:srgbClr val="242728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ACC7F749-ABEB-A4CE-1F98-95C58801E56D}"/>
              </a:ext>
            </a:extLst>
          </p:cNvPr>
          <p:cNvSpPr txBox="1"/>
          <p:nvPr/>
        </p:nvSpPr>
        <p:spPr>
          <a:xfrm>
            <a:off x="1108156" y="925354"/>
            <a:ext cx="650852" cy="276999"/>
          </a:xfrm>
          <a:prstGeom prst="rect">
            <a:avLst/>
          </a:prstGeom>
          <a:solidFill>
            <a:schemeClr val="bg1"/>
          </a:solidFill>
        </p:spPr>
        <p:txBody>
          <a:bodyPr wrap="square" lIns="0" r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noProof="1">
                <a:solidFill>
                  <a:srgbClr val="242728"/>
                </a:solidFill>
                <a:latin typeface="+mj-lt"/>
              </a:rPr>
              <a:t>Servizi  </a:t>
            </a:r>
            <a:endParaRPr kumimoji="0" lang="en-US" sz="1200" b="1" i="0" u="none" strike="noStrike" kern="1200" cap="none" spc="0" normalizeH="0" baseline="0" noProof="1">
              <a:ln>
                <a:noFill/>
              </a:ln>
              <a:solidFill>
                <a:srgbClr val="242728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1ED1F5F7-7CB5-C3FE-2C39-57DD1E508CF6}"/>
              </a:ext>
            </a:extLst>
          </p:cNvPr>
          <p:cNvSpPr txBox="1"/>
          <p:nvPr/>
        </p:nvSpPr>
        <p:spPr>
          <a:xfrm>
            <a:off x="2604975" y="2732996"/>
            <a:ext cx="8956496" cy="792000"/>
          </a:xfrm>
          <a:prstGeom prst="snip1Rect">
            <a:avLst/>
          </a:prstGeom>
          <a:noFill/>
          <a:ln>
            <a:solidFill>
              <a:schemeClr val="accent3"/>
            </a:solidFill>
          </a:ln>
        </p:spPr>
        <p:txBody>
          <a:bodyPr vert="horz" wrap="square" lIns="36000" tIns="0" rIns="0" bIns="0" rtlCol="0" anchor="ctr">
            <a:noAutofit/>
          </a:bodyPr>
          <a:lstStyle/>
          <a:p>
            <a:pPr algn="just" fontAlgn="t"/>
            <a:r>
              <a:rPr lang="it-IT" sz="1200" dirty="0">
                <a:latin typeface="Graphik" panose="020B0503030202060203" pitchFamily="34" charset="0"/>
              </a:rPr>
              <a:t>Servizio che permette di </a:t>
            </a:r>
            <a:r>
              <a:rPr lang="it-IT" sz="1200" b="1" dirty="0">
                <a:solidFill>
                  <a:srgbClr val="9900CC"/>
                </a:solidFill>
                <a:latin typeface="Graphik" panose="020B0503030202060203" pitchFamily="34" charset="0"/>
              </a:rPr>
              <a:t>filtrare tutto il traffico </a:t>
            </a:r>
            <a:r>
              <a:rPr lang="it-IT" sz="1200" dirty="0">
                <a:latin typeface="Graphik" panose="020B0503030202060203" pitchFamily="34" charset="0"/>
              </a:rPr>
              <a:t>che i dispositivi di rete scambiano sia internamente che esternamente rispetto ad un determinato perimetro, </a:t>
            </a:r>
            <a:r>
              <a:rPr lang="it-IT" sz="1200" b="1" dirty="0">
                <a:solidFill>
                  <a:srgbClr val="9900CC"/>
                </a:solidFill>
                <a:latin typeface="Graphik" panose="020B0503030202060203" pitchFamily="34" charset="0"/>
              </a:rPr>
              <a:t>limitando o bloccando eventi </a:t>
            </a:r>
            <a:r>
              <a:rPr lang="it-IT" sz="1200" dirty="0">
                <a:latin typeface="Graphik" panose="020B0503030202060203" pitchFamily="34" charset="0"/>
              </a:rPr>
              <a:t>quali accessi non autorizzati, malware o servizi non consentiti, attraverso un insieme definito di regole di controllo (policy) accessi e tramite l'orchestrazione di più livelli di sicurezza, ciascuno dedicato a una specifica funzione di controllo.</a:t>
            </a:r>
            <a:endParaRPr lang="it-IT" sz="1200" noProof="1">
              <a:latin typeface="Tw Cen MT" panose="020B0602020104020603" pitchFamily="34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736F2445-BA16-88B8-94EB-96A11B840BCB}"/>
              </a:ext>
            </a:extLst>
          </p:cNvPr>
          <p:cNvSpPr txBox="1"/>
          <p:nvPr/>
        </p:nvSpPr>
        <p:spPr>
          <a:xfrm>
            <a:off x="2586584" y="3677029"/>
            <a:ext cx="8956496" cy="792000"/>
          </a:xfrm>
          <a:prstGeom prst="snip1Rect">
            <a:avLst/>
          </a:prstGeom>
          <a:noFill/>
          <a:ln>
            <a:solidFill>
              <a:schemeClr val="accent3"/>
            </a:solidFill>
          </a:ln>
        </p:spPr>
        <p:txBody>
          <a:bodyPr vert="horz" wrap="square" lIns="3600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dirty="0">
                <a:latin typeface="Graphik" panose="020B0503030202060203" pitchFamily="34" charset="0"/>
              </a:rPr>
              <a:t>Servizio che consente di </a:t>
            </a:r>
            <a:r>
              <a:rPr lang="it-IT" sz="1200" b="1" dirty="0">
                <a:solidFill>
                  <a:srgbClr val="9900CC"/>
                </a:solidFill>
                <a:latin typeface="Graphik" panose="020B0503030202060203" pitchFamily="34" charset="0"/>
              </a:rPr>
              <a:t>filtrare, monitorare e bloccare il traffico HTTP </a:t>
            </a:r>
            <a:r>
              <a:rPr lang="it-IT" sz="1200" dirty="0">
                <a:latin typeface="Graphik" panose="020B0503030202060203" pitchFamily="34" charset="0"/>
              </a:rPr>
              <a:t>da e verso un servizio web, esaminando il traffico, utilizzando regole, analisi e firme per rilevare gli attacchi incorporati nei dati trasmessi dalle applicazioni web.</a:t>
            </a:r>
            <a:endParaRPr lang="en-US" sz="1200" dirty="0">
              <a:latin typeface="Graphik" panose="020B0503030202060203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55CFCE6B-0297-87B8-5759-93D411731C49}"/>
              </a:ext>
            </a:extLst>
          </p:cNvPr>
          <p:cNvSpPr txBox="1"/>
          <p:nvPr/>
        </p:nvSpPr>
        <p:spPr>
          <a:xfrm>
            <a:off x="2586584" y="4646313"/>
            <a:ext cx="8956496" cy="792000"/>
          </a:xfrm>
          <a:prstGeom prst="snip1Rect">
            <a:avLst/>
          </a:prstGeom>
          <a:noFill/>
          <a:ln>
            <a:solidFill>
              <a:schemeClr val="accent3"/>
            </a:solidFill>
          </a:ln>
        </p:spPr>
        <p:txBody>
          <a:bodyPr vert="horz" wrap="square" lIns="36000" tIns="0" rIns="0" bIns="0" rtlCol="0" anchor="ctr">
            <a:noAutofit/>
          </a:bodyPr>
          <a:lstStyle/>
          <a:p>
            <a:pPr>
              <a:defRPr/>
            </a:pPr>
            <a:r>
              <a:rPr lang="it-IT" sz="1200" dirty="0">
                <a:latin typeface="Graphik" panose="020B0503030202060203" pitchFamily="34" charset="0"/>
              </a:rPr>
              <a:t>Processo automatico di valutazione della vulnerabilità il cui obiettivo è ottenere un'istantanea del </a:t>
            </a:r>
            <a:r>
              <a:rPr lang="it-IT" sz="1200" b="1" dirty="0">
                <a:solidFill>
                  <a:srgbClr val="9900CC"/>
                </a:solidFill>
                <a:latin typeface="Graphik" panose="020B0503030202060203" pitchFamily="34" charset="0"/>
              </a:rPr>
              <a:t>livello e della gravità del rischio </a:t>
            </a:r>
            <a:r>
              <a:rPr lang="it-IT" sz="1200" dirty="0">
                <a:latin typeface="Graphik" panose="020B0503030202060203" pitchFamily="34" charset="0"/>
              </a:rPr>
              <a:t>a cui, in quel momento, sono esposti i sistemi informativi dell'Amministrazione. Il servizio si avvarrà di uno scanner che produrrà un </a:t>
            </a:r>
            <a:r>
              <a:rPr lang="it-IT" sz="1200" b="1" dirty="0">
                <a:solidFill>
                  <a:srgbClr val="9900CC"/>
                </a:solidFill>
                <a:latin typeface="Graphik" panose="020B0503030202060203" pitchFamily="34" charset="0"/>
              </a:rPr>
              <a:t>report con specifiche indicazioni di rischio </a:t>
            </a:r>
            <a:r>
              <a:rPr lang="it-IT" sz="1200" dirty="0">
                <a:latin typeface="Graphik" panose="020B0503030202060203" pitchFamily="34" charset="0"/>
              </a:rPr>
              <a:t>relative alle vulnerabilità rilevate.</a:t>
            </a:r>
            <a:endParaRPr lang="en-US" sz="1200" dirty="0">
              <a:latin typeface="Graphik" panose="020B0503030202060203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4E36D931-A619-3D13-BD89-DD23B854D2BB}"/>
              </a:ext>
            </a:extLst>
          </p:cNvPr>
          <p:cNvSpPr txBox="1"/>
          <p:nvPr/>
        </p:nvSpPr>
        <p:spPr>
          <a:xfrm>
            <a:off x="2586584" y="5615596"/>
            <a:ext cx="8956496" cy="792000"/>
          </a:xfrm>
          <a:prstGeom prst="snip1Rect">
            <a:avLst/>
          </a:prstGeom>
          <a:noFill/>
          <a:ln>
            <a:solidFill>
              <a:schemeClr val="accent3"/>
            </a:solidFill>
          </a:ln>
        </p:spPr>
        <p:txBody>
          <a:bodyPr vert="horz" wrap="square" lIns="36000" tIns="0" rIns="0" bIns="0" rtlCol="0" anchor="ctr">
            <a:noAutofit/>
          </a:bodyPr>
          <a:lstStyle/>
          <a:p>
            <a:pPr marL="0" algn="l" fontAlgn="t">
              <a:spcBef>
                <a:spcPts val="0"/>
              </a:spcBef>
              <a:spcAft>
                <a:spcPts val="0"/>
              </a:spcAft>
            </a:pPr>
            <a:r>
              <a:rPr lang="it-IT" sz="1200" dirty="0">
                <a:latin typeface="Graphik" panose="020B0503030202060203" pitchFamily="34" charset="0"/>
              </a:rPr>
              <a:t>Servizio che consente di ricevere un flusso continuo di dati relativi alle </a:t>
            </a:r>
            <a:r>
              <a:rPr lang="it-IT" sz="1200" b="1" dirty="0">
                <a:solidFill>
                  <a:srgbClr val="9900CC"/>
                </a:solidFill>
                <a:latin typeface="Graphik" panose="020B0503030202060203" pitchFamily="34" charset="0"/>
              </a:rPr>
              <a:t>minacce e alle vulnerabilità di sicurezza </a:t>
            </a:r>
            <a:r>
              <a:rPr lang="it-IT" sz="1200" dirty="0">
                <a:latin typeface="Graphik" panose="020B0503030202060203" pitchFamily="34" charset="0"/>
              </a:rPr>
              <a:t>del Sistema Informativo, consentendo di </a:t>
            </a:r>
            <a:r>
              <a:rPr lang="it-IT" sz="1200" b="1" dirty="0">
                <a:solidFill>
                  <a:srgbClr val="9900CC"/>
                </a:solidFill>
                <a:latin typeface="Graphik" panose="020B0503030202060203" pitchFamily="34" charset="0"/>
              </a:rPr>
              <a:t>prevedere/prevenire le minacce</a:t>
            </a:r>
            <a:r>
              <a:rPr lang="it-IT" sz="1200" dirty="0">
                <a:latin typeface="Graphik" panose="020B0503030202060203" pitchFamily="34" charset="0"/>
              </a:rPr>
              <a:t> prima che entrino in azione, migliorando i controlli attuali e le funzioni forensi.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90784B11-58A5-434D-8B84-2E125509F316}"/>
              </a:ext>
            </a:extLst>
          </p:cNvPr>
          <p:cNvGrpSpPr/>
          <p:nvPr/>
        </p:nvGrpSpPr>
        <p:grpSpPr>
          <a:xfrm>
            <a:off x="293465" y="1611478"/>
            <a:ext cx="2144967" cy="680020"/>
            <a:chOff x="293465" y="1611478"/>
            <a:chExt cx="2144967" cy="680020"/>
          </a:xfrm>
        </p:grpSpPr>
        <p:sp>
          <p:nvSpPr>
            <p:cNvPr id="76" name="Rectangle: Diagonal Corners Snipped 75">
              <a:hlinkClick r:id="rId3" action="ppaction://hlinksldjump"/>
              <a:extLst>
                <a:ext uri="{FF2B5EF4-FFF2-40B4-BE49-F238E27FC236}">
                  <a16:creationId xmlns:a16="http://schemas.microsoft.com/office/drawing/2014/main" id="{E0FA22AE-C4A0-DD4A-C8EA-D0748228EE7B}"/>
                </a:ext>
              </a:extLst>
            </p:cNvPr>
            <p:cNvSpPr/>
            <p:nvPr/>
          </p:nvSpPr>
          <p:spPr>
            <a:xfrm>
              <a:off x="452927" y="1767352"/>
              <a:ext cx="1985505" cy="524146"/>
            </a:xfrm>
            <a:prstGeom prst="snip2Diag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  <p:txBody>
            <a:bodyPr lIns="144000" rIns="108000" rtlCol="0" anchor="ctr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0" cap="none" spc="-3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L1.S1 - Security Operation Center (SOC)</a:t>
              </a:r>
            </a:p>
          </p:txBody>
        </p:sp>
        <p:grpSp>
          <p:nvGrpSpPr>
            <p:cNvPr id="77" name="Group 76">
              <a:extLst>
                <a:ext uri="{FF2B5EF4-FFF2-40B4-BE49-F238E27FC236}">
                  <a16:creationId xmlns:a16="http://schemas.microsoft.com/office/drawing/2014/main" id="{461CB360-37A1-4C5F-1582-68357B6EF8FC}"/>
                </a:ext>
              </a:extLst>
            </p:cNvPr>
            <p:cNvGrpSpPr/>
            <p:nvPr/>
          </p:nvGrpSpPr>
          <p:grpSpPr>
            <a:xfrm>
              <a:off x="293465" y="1611478"/>
              <a:ext cx="357310" cy="357310"/>
              <a:chOff x="4638039" y="269329"/>
              <a:chExt cx="357310" cy="357310"/>
            </a:xfrm>
          </p:grpSpPr>
          <p:sp>
            <p:nvSpPr>
              <p:cNvPr id="78" name="Shape">
                <a:extLst>
                  <a:ext uri="{FF2B5EF4-FFF2-40B4-BE49-F238E27FC236}">
                    <a16:creationId xmlns:a16="http://schemas.microsoft.com/office/drawing/2014/main" id="{4AA155FB-E646-8DA9-D785-65C6FF0A5877}"/>
                  </a:ext>
                </a:extLst>
              </p:cNvPr>
              <p:cNvSpPr/>
              <p:nvPr/>
            </p:nvSpPr>
            <p:spPr>
              <a:xfrm>
                <a:off x="4638039" y="269329"/>
                <a:ext cx="357310" cy="357310"/>
              </a:xfrm>
              <a:prstGeom prst="ellipse">
                <a:avLst/>
              </a:prstGeom>
              <a:solidFill>
                <a:srgbClr val="FFFFFF"/>
              </a:solidFill>
              <a:ln w="12700">
                <a:miter lim="4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28575" tIns="28575" rIns="28575" bIns="28575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00" b="1" i="0" u="none" strike="noStrike" kern="0" cap="none" spc="0" normalizeH="0" baseline="0" noProof="0">
                  <a:ln>
                    <a:noFill/>
                  </a:ln>
                  <a:solidFill>
                    <a:srgbClr val="242728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</p:txBody>
          </p:sp>
          <p:pic>
            <p:nvPicPr>
              <p:cNvPr id="79" name="Graphic 78" descr="Network with solid fill">
                <a:extLst>
                  <a:ext uri="{FF2B5EF4-FFF2-40B4-BE49-F238E27FC236}">
                    <a16:creationId xmlns:a16="http://schemas.microsoft.com/office/drawing/2014/main" id="{33F54877-C2B9-02D1-80FB-DDEBB19E168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4645055" y="271105"/>
                <a:ext cx="342000" cy="342000"/>
              </a:xfrm>
              <a:prstGeom prst="rect">
                <a:avLst/>
              </a:prstGeom>
            </p:spPr>
          </p:pic>
        </p:grp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C850B439-F1CD-41F1-BD0E-993D0AFF9E3A}"/>
              </a:ext>
            </a:extLst>
          </p:cNvPr>
          <p:cNvGrpSpPr/>
          <p:nvPr/>
        </p:nvGrpSpPr>
        <p:grpSpPr>
          <a:xfrm>
            <a:off x="312288" y="2687923"/>
            <a:ext cx="2126144" cy="712945"/>
            <a:chOff x="312288" y="1830673"/>
            <a:chExt cx="2126144" cy="712945"/>
          </a:xfrm>
        </p:grpSpPr>
        <p:sp>
          <p:nvSpPr>
            <p:cNvPr id="81" name="Rectangle: Diagonal Corners Snipped 80">
              <a:hlinkClick r:id="rId3" action="ppaction://hlinksldjump"/>
              <a:extLst>
                <a:ext uri="{FF2B5EF4-FFF2-40B4-BE49-F238E27FC236}">
                  <a16:creationId xmlns:a16="http://schemas.microsoft.com/office/drawing/2014/main" id="{AADB6CE4-74EF-1BEF-2A8C-B1BC6BBFE56B}"/>
                </a:ext>
              </a:extLst>
            </p:cNvPr>
            <p:cNvSpPr/>
            <p:nvPr/>
          </p:nvSpPr>
          <p:spPr>
            <a:xfrm>
              <a:off x="452927" y="2019472"/>
              <a:ext cx="1985505" cy="524146"/>
            </a:xfrm>
            <a:prstGeom prst="snip2Diag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  <p:txBody>
            <a:bodyPr lIns="144000" rIns="108000" rtlCol="0" anchor="ctr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0" cap="none" spc="-3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L1.S2 – Next Generation Firewall</a:t>
              </a:r>
            </a:p>
          </p:txBody>
        </p: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4849EE0C-A0F7-1D6D-422B-18DBE9A54682}"/>
                </a:ext>
              </a:extLst>
            </p:cNvPr>
            <p:cNvGrpSpPr/>
            <p:nvPr/>
          </p:nvGrpSpPr>
          <p:grpSpPr>
            <a:xfrm>
              <a:off x="312288" y="1830673"/>
              <a:ext cx="357310" cy="360736"/>
              <a:chOff x="4638039" y="985300"/>
              <a:chExt cx="357310" cy="360736"/>
            </a:xfrm>
          </p:grpSpPr>
          <p:sp>
            <p:nvSpPr>
              <p:cNvPr id="83" name="Shape">
                <a:extLst>
                  <a:ext uri="{FF2B5EF4-FFF2-40B4-BE49-F238E27FC236}">
                    <a16:creationId xmlns:a16="http://schemas.microsoft.com/office/drawing/2014/main" id="{B456E8C2-82FD-86D4-BD29-3EA04F16D750}"/>
                  </a:ext>
                </a:extLst>
              </p:cNvPr>
              <p:cNvSpPr/>
              <p:nvPr/>
            </p:nvSpPr>
            <p:spPr>
              <a:xfrm>
                <a:off x="4638039" y="985300"/>
                <a:ext cx="357310" cy="357310"/>
              </a:xfrm>
              <a:prstGeom prst="ellipse">
                <a:avLst/>
              </a:prstGeom>
              <a:solidFill>
                <a:srgbClr val="FFFFFF"/>
              </a:solidFill>
              <a:ln w="12700">
                <a:miter lim="4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28575" tIns="28575" rIns="28575" bIns="28575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00" b="1" i="0" u="none" strike="noStrike" kern="0" cap="none" spc="0" normalizeH="0" baseline="0" noProof="0">
                  <a:ln>
                    <a:noFill/>
                  </a:ln>
                  <a:solidFill>
                    <a:srgbClr val="242728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</p:txBody>
          </p:sp>
          <p:pic>
            <p:nvPicPr>
              <p:cNvPr id="84" name="Graphic 83" descr="Full Brick Wall with solid fill">
                <a:extLst>
                  <a:ext uri="{FF2B5EF4-FFF2-40B4-BE49-F238E27FC236}">
                    <a16:creationId xmlns:a16="http://schemas.microsoft.com/office/drawing/2014/main" id="{AD644357-2770-FE7A-4731-F4FF9BD52AD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4645055" y="1004036"/>
                <a:ext cx="342000" cy="342000"/>
              </a:xfrm>
              <a:prstGeom prst="rect">
                <a:avLst/>
              </a:prstGeom>
            </p:spPr>
          </p:pic>
        </p:grp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5AAA111A-15D3-4BD6-BC20-E7A065439A9A}"/>
              </a:ext>
            </a:extLst>
          </p:cNvPr>
          <p:cNvGrpSpPr/>
          <p:nvPr/>
        </p:nvGrpSpPr>
        <p:grpSpPr>
          <a:xfrm>
            <a:off x="286384" y="3670293"/>
            <a:ext cx="2152048" cy="702209"/>
            <a:chOff x="286384" y="2501893"/>
            <a:chExt cx="2152048" cy="702209"/>
          </a:xfrm>
        </p:grpSpPr>
        <p:sp>
          <p:nvSpPr>
            <p:cNvPr id="96" name="Rectangle: Diagonal Corners Snipped 95">
              <a:hlinkClick r:id="rId3" action="ppaction://hlinksldjump"/>
              <a:extLst>
                <a:ext uri="{FF2B5EF4-FFF2-40B4-BE49-F238E27FC236}">
                  <a16:creationId xmlns:a16="http://schemas.microsoft.com/office/drawing/2014/main" id="{F29CBC14-961F-70A7-9429-5EAE4F80F577}"/>
                </a:ext>
              </a:extLst>
            </p:cNvPr>
            <p:cNvSpPr/>
            <p:nvPr/>
          </p:nvSpPr>
          <p:spPr>
            <a:xfrm>
              <a:off x="452927" y="2679956"/>
              <a:ext cx="1985505" cy="524146"/>
            </a:xfrm>
            <a:prstGeom prst="snip2Diag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  <p:txBody>
            <a:bodyPr lIns="144000" rIns="108000" rtlCol="0" anchor="ctr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0" cap="none" spc="-3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L1.S3 – Web Application Firewall</a:t>
              </a:r>
            </a:p>
          </p:txBody>
        </p:sp>
        <p:grpSp>
          <p:nvGrpSpPr>
            <p:cNvPr id="97" name="Group 96">
              <a:extLst>
                <a:ext uri="{FF2B5EF4-FFF2-40B4-BE49-F238E27FC236}">
                  <a16:creationId xmlns:a16="http://schemas.microsoft.com/office/drawing/2014/main" id="{FA08518B-1590-86FB-CD71-6E78669245E9}"/>
                </a:ext>
              </a:extLst>
            </p:cNvPr>
            <p:cNvGrpSpPr/>
            <p:nvPr/>
          </p:nvGrpSpPr>
          <p:grpSpPr>
            <a:xfrm>
              <a:off x="286384" y="2501893"/>
              <a:ext cx="357310" cy="357310"/>
              <a:chOff x="4638039" y="1737600"/>
              <a:chExt cx="357310" cy="357310"/>
            </a:xfrm>
          </p:grpSpPr>
          <p:sp>
            <p:nvSpPr>
              <p:cNvPr id="98" name="Shape">
                <a:extLst>
                  <a:ext uri="{FF2B5EF4-FFF2-40B4-BE49-F238E27FC236}">
                    <a16:creationId xmlns:a16="http://schemas.microsoft.com/office/drawing/2014/main" id="{30B169D6-06B5-1B5F-76C9-BDD46274E294}"/>
                  </a:ext>
                </a:extLst>
              </p:cNvPr>
              <p:cNvSpPr/>
              <p:nvPr/>
            </p:nvSpPr>
            <p:spPr>
              <a:xfrm>
                <a:off x="4638039" y="1737600"/>
                <a:ext cx="357310" cy="357310"/>
              </a:xfrm>
              <a:prstGeom prst="ellipse">
                <a:avLst/>
              </a:prstGeom>
              <a:solidFill>
                <a:srgbClr val="FFFFFF"/>
              </a:solidFill>
              <a:ln w="12700">
                <a:miter lim="4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28575" tIns="28575" rIns="28575" bIns="28575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00" b="1" i="0" u="none" strike="noStrike" kern="0" cap="none" spc="0" normalizeH="0" baseline="0" noProof="0">
                  <a:ln>
                    <a:noFill/>
                  </a:ln>
                  <a:solidFill>
                    <a:srgbClr val="242728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</p:txBody>
          </p:sp>
          <p:pic>
            <p:nvPicPr>
              <p:cNvPr id="99" name="Graphic 98" descr="Full Brick Wall outline">
                <a:extLst>
                  <a:ext uri="{FF2B5EF4-FFF2-40B4-BE49-F238E27FC236}">
                    <a16:creationId xmlns:a16="http://schemas.microsoft.com/office/drawing/2014/main" id="{77199B52-AAA6-2959-EAE3-710FEC97BF5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4645055" y="1742319"/>
                <a:ext cx="342000" cy="342000"/>
              </a:xfrm>
              <a:prstGeom prst="rect">
                <a:avLst/>
              </a:prstGeom>
            </p:spPr>
          </p:pic>
        </p:grp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5F654F53-343B-4EEF-B544-96FD716208DF}"/>
              </a:ext>
            </a:extLst>
          </p:cNvPr>
          <p:cNvGrpSpPr/>
          <p:nvPr/>
        </p:nvGrpSpPr>
        <p:grpSpPr>
          <a:xfrm>
            <a:off x="293465" y="4654627"/>
            <a:ext cx="2144967" cy="683042"/>
            <a:chOff x="293465" y="3162377"/>
            <a:chExt cx="2144967" cy="683042"/>
          </a:xfrm>
        </p:grpSpPr>
        <p:sp>
          <p:nvSpPr>
            <p:cNvPr id="106" name="Rectangle: Diagonal Corners Snipped 105">
              <a:hlinkClick r:id="rId3" action="ppaction://hlinksldjump"/>
              <a:extLst>
                <a:ext uri="{FF2B5EF4-FFF2-40B4-BE49-F238E27FC236}">
                  <a16:creationId xmlns:a16="http://schemas.microsoft.com/office/drawing/2014/main" id="{D7BE0E36-C9DD-A698-2859-7A6D973F656B}"/>
                </a:ext>
              </a:extLst>
            </p:cNvPr>
            <p:cNvSpPr/>
            <p:nvPr/>
          </p:nvSpPr>
          <p:spPr>
            <a:xfrm>
              <a:off x="452927" y="3321273"/>
              <a:ext cx="1985505" cy="524146"/>
            </a:xfrm>
            <a:prstGeom prst="snip2Diag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  <p:txBody>
            <a:bodyPr lIns="144000" rIns="108000" rtlCol="0" anchor="ctr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sz="1000" b="1" i="0" u="none" strike="noStrike" kern="0" cap="none" spc="-3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L1.S4 – Gestione Continua delle Vulnerabilità di Sicurezza</a:t>
              </a:r>
            </a:p>
          </p:txBody>
        </p:sp>
        <p:grpSp>
          <p:nvGrpSpPr>
            <p:cNvPr id="107" name="Group 106">
              <a:extLst>
                <a:ext uri="{FF2B5EF4-FFF2-40B4-BE49-F238E27FC236}">
                  <a16:creationId xmlns:a16="http://schemas.microsoft.com/office/drawing/2014/main" id="{0FC5CC38-3556-CBEB-FE1B-96709C179E86}"/>
                </a:ext>
              </a:extLst>
            </p:cNvPr>
            <p:cNvGrpSpPr/>
            <p:nvPr/>
          </p:nvGrpSpPr>
          <p:grpSpPr>
            <a:xfrm>
              <a:off x="293465" y="3162377"/>
              <a:ext cx="357310" cy="366254"/>
              <a:chOff x="4638039" y="2545611"/>
              <a:chExt cx="357310" cy="366254"/>
            </a:xfrm>
          </p:grpSpPr>
          <p:sp>
            <p:nvSpPr>
              <p:cNvPr id="108" name="Shape">
                <a:extLst>
                  <a:ext uri="{FF2B5EF4-FFF2-40B4-BE49-F238E27FC236}">
                    <a16:creationId xmlns:a16="http://schemas.microsoft.com/office/drawing/2014/main" id="{50703C2B-FA44-6887-7C46-F18D7B3745BF}"/>
                  </a:ext>
                </a:extLst>
              </p:cNvPr>
              <p:cNvSpPr/>
              <p:nvPr/>
            </p:nvSpPr>
            <p:spPr>
              <a:xfrm>
                <a:off x="4638039" y="2545611"/>
                <a:ext cx="357310" cy="357310"/>
              </a:xfrm>
              <a:prstGeom prst="ellipse">
                <a:avLst/>
              </a:prstGeom>
              <a:solidFill>
                <a:srgbClr val="FFFFFF"/>
              </a:solidFill>
              <a:ln w="12700">
                <a:miter lim="4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28575" tIns="28575" rIns="28575" bIns="28575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00" b="1" i="0" u="none" strike="noStrike" kern="0" cap="none" spc="0" normalizeH="0" baseline="0" noProof="0">
                  <a:ln>
                    <a:noFill/>
                  </a:ln>
                  <a:solidFill>
                    <a:srgbClr val="242728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</p:txBody>
          </p:sp>
          <p:pic>
            <p:nvPicPr>
              <p:cNvPr id="109" name="Graphic 108" descr="Presentation with bar chart with solid fill">
                <a:extLst>
                  <a:ext uri="{FF2B5EF4-FFF2-40B4-BE49-F238E27FC236}">
                    <a16:creationId xmlns:a16="http://schemas.microsoft.com/office/drawing/2014/main" id="{174BE9C7-BC7D-5DBC-3855-852421E2428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>
                <a:off x="4645055" y="2569865"/>
                <a:ext cx="342000" cy="342000"/>
              </a:xfrm>
              <a:prstGeom prst="rect">
                <a:avLst/>
              </a:prstGeom>
            </p:spPr>
          </p:pic>
        </p:grp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49626D85-D1DD-44E1-9D75-3EC8913725D6}"/>
              </a:ext>
            </a:extLst>
          </p:cNvPr>
          <p:cNvGrpSpPr/>
          <p:nvPr/>
        </p:nvGrpSpPr>
        <p:grpSpPr>
          <a:xfrm>
            <a:off x="280805" y="5556294"/>
            <a:ext cx="2157627" cy="687298"/>
            <a:chOff x="280805" y="3803694"/>
            <a:chExt cx="2157627" cy="687298"/>
          </a:xfrm>
        </p:grpSpPr>
        <p:sp>
          <p:nvSpPr>
            <p:cNvPr id="86" name="Rectangle: Diagonal Corners Snipped 85">
              <a:hlinkClick r:id="rId3" action="ppaction://hlinksldjump"/>
              <a:extLst>
                <a:ext uri="{FF2B5EF4-FFF2-40B4-BE49-F238E27FC236}">
                  <a16:creationId xmlns:a16="http://schemas.microsoft.com/office/drawing/2014/main" id="{15FACE91-370D-9973-D62D-6D534F72BC52}"/>
                </a:ext>
              </a:extLst>
            </p:cNvPr>
            <p:cNvSpPr/>
            <p:nvPr/>
          </p:nvSpPr>
          <p:spPr>
            <a:xfrm>
              <a:off x="452927" y="3966846"/>
              <a:ext cx="1985505" cy="524146"/>
            </a:xfrm>
            <a:prstGeom prst="snip2Diag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  <p:txBody>
            <a:bodyPr lIns="144000" rIns="108000" rtlCol="0" anchor="ctr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0" cap="none" spc="-3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L1.S5 – Threat Intelligence &amp; Vulnerability Data Feed</a:t>
              </a:r>
            </a:p>
          </p:txBody>
        </p:sp>
        <p:grpSp>
          <p:nvGrpSpPr>
            <p:cNvPr id="87" name="Group 86">
              <a:extLst>
                <a:ext uri="{FF2B5EF4-FFF2-40B4-BE49-F238E27FC236}">
                  <a16:creationId xmlns:a16="http://schemas.microsoft.com/office/drawing/2014/main" id="{D14D8486-E840-4C31-B332-04D33B1D8A49}"/>
                </a:ext>
              </a:extLst>
            </p:cNvPr>
            <p:cNvGrpSpPr/>
            <p:nvPr/>
          </p:nvGrpSpPr>
          <p:grpSpPr>
            <a:xfrm>
              <a:off x="280805" y="3803694"/>
              <a:ext cx="357310" cy="367260"/>
              <a:chOff x="4638039" y="3259376"/>
              <a:chExt cx="357310" cy="367260"/>
            </a:xfrm>
          </p:grpSpPr>
          <p:sp>
            <p:nvSpPr>
              <p:cNvPr id="88" name="Shape">
                <a:extLst>
                  <a:ext uri="{FF2B5EF4-FFF2-40B4-BE49-F238E27FC236}">
                    <a16:creationId xmlns:a16="http://schemas.microsoft.com/office/drawing/2014/main" id="{621FEC4F-DD84-551E-20EC-C5849EC018A5}"/>
                  </a:ext>
                </a:extLst>
              </p:cNvPr>
              <p:cNvSpPr/>
              <p:nvPr/>
            </p:nvSpPr>
            <p:spPr>
              <a:xfrm>
                <a:off x="4638039" y="3269326"/>
                <a:ext cx="357310" cy="357310"/>
              </a:xfrm>
              <a:prstGeom prst="ellipse">
                <a:avLst/>
              </a:prstGeom>
              <a:solidFill>
                <a:srgbClr val="FFFFFF"/>
              </a:solidFill>
              <a:ln w="12700">
                <a:miter lim="4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28575" tIns="28575" rIns="28575" bIns="28575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00" b="1" i="0" u="none" strike="noStrike" kern="0" cap="none" spc="0" normalizeH="0" baseline="0" noProof="0">
                  <a:ln>
                    <a:noFill/>
                  </a:ln>
                  <a:solidFill>
                    <a:srgbClr val="242728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</p:txBody>
          </p:sp>
          <p:pic>
            <p:nvPicPr>
              <p:cNvPr id="89" name="Graphic 88" descr="Blueprint with solid fill">
                <a:extLst>
                  <a:ext uri="{FF2B5EF4-FFF2-40B4-BE49-F238E27FC236}">
                    <a16:creationId xmlns:a16="http://schemas.microsoft.com/office/drawing/2014/main" id="{06CD201F-B6C0-2B81-69F5-2ACF548F37C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/>
              </a:stretch>
            </p:blipFill>
            <p:spPr>
              <a:xfrm>
                <a:off x="4645055" y="3259376"/>
                <a:ext cx="342000" cy="342000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8291565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F95326A-231E-4D53-BAE4-9E372DA1065A}"/>
              </a:ext>
            </a:extLst>
          </p:cNvPr>
          <p:cNvSpPr txBox="1"/>
          <p:nvPr/>
        </p:nvSpPr>
        <p:spPr>
          <a:xfrm>
            <a:off x="163286" y="174171"/>
            <a:ext cx="91657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600" b="1">
                <a:latin typeface="Graphik" panose="020B0503030202060203" pitchFamily="34" charset="0"/>
              </a:rPr>
              <a:t>FOCUS SERVIZI 2/3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956E0F0-10ED-449A-A736-2FBD843E6205}"/>
              </a:ext>
            </a:extLst>
          </p:cNvPr>
          <p:cNvSpPr txBox="1"/>
          <p:nvPr/>
        </p:nvSpPr>
        <p:spPr>
          <a:xfrm>
            <a:off x="2597894" y="1348252"/>
            <a:ext cx="8956496" cy="792000"/>
          </a:xfrm>
          <a:prstGeom prst="snip1Rect">
            <a:avLst/>
          </a:prstGeom>
          <a:noFill/>
          <a:ln>
            <a:solidFill>
              <a:schemeClr val="accent3"/>
            </a:solidFill>
          </a:ln>
        </p:spPr>
        <p:txBody>
          <a:bodyPr vert="horz" wrap="square" lIns="36000" tIns="0" rIns="0" bIns="0" rtlCol="0" anchor="ctr">
            <a:noAutofit/>
          </a:bodyPr>
          <a:lstStyle/>
          <a:p>
            <a:pPr fontAlgn="t"/>
            <a:r>
              <a:rPr lang="it-IT" sz="1200">
                <a:latin typeface="Graphik" panose="020B0503030202060203" pitchFamily="34" charset="0"/>
              </a:rPr>
              <a:t>Servizio che consente di bloccare l'accesso a </a:t>
            </a:r>
            <a:r>
              <a:rPr lang="it-IT" sz="1200" b="1">
                <a:solidFill>
                  <a:srgbClr val="9900CC"/>
                </a:solidFill>
                <a:latin typeface="Graphik" panose="020B0503030202060203" pitchFamily="34" charset="0"/>
              </a:rPr>
              <a:t>siti potenzialmente dannosi</a:t>
            </a:r>
            <a:r>
              <a:rPr lang="it-IT" sz="1200">
                <a:latin typeface="Graphik" panose="020B0503030202060203" pitchFamily="34" charset="0"/>
              </a:rPr>
              <a:t>, controllare le </a:t>
            </a:r>
            <a:r>
              <a:rPr lang="it-IT" sz="1200" b="1">
                <a:solidFill>
                  <a:srgbClr val="9900CC"/>
                </a:solidFill>
                <a:latin typeface="Graphik" panose="020B0503030202060203" pitchFamily="34" charset="0"/>
              </a:rPr>
              <a:t>applicazioni Web </a:t>
            </a:r>
            <a:r>
              <a:rPr lang="it-IT" sz="1200">
                <a:latin typeface="Graphik" panose="020B0503030202060203" pitchFamily="34" charset="0"/>
              </a:rPr>
              <a:t>e rilevare e filtrare il </a:t>
            </a:r>
            <a:r>
              <a:rPr lang="it-IT" sz="1200" b="1">
                <a:solidFill>
                  <a:srgbClr val="9900CC"/>
                </a:solidFill>
                <a:latin typeface="Graphik" panose="020B0503030202060203" pitchFamily="34" charset="0"/>
              </a:rPr>
              <a:t>codice dannoso</a:t>
            </a:r>
            <a:r>
              <a:rPr lang="it-IT" sz="1200">
                <a:latin typeface="Graphik" panose="020B0503030202060203" pitchFamily="34" charset="0"/>
              </a:rPr>
              <a:t>. Nel caso delle e-mail, il servizio aiuta a proteggere dai contenuti dannosi nelle e-mail impedendo loro di raggiungere il destinatario previsto.</a:t>
            </a:r>
            <a:endParaRPr lang="en-US" sz="1200">
              <a:latin typeface="Graphik" panose="020B0503030202060203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F8E4CFF-9ADE-48FC-BD21-8CF5B64D2E7F}"/>
              </a:ext>
            </a:extLst>
          </p:cNvPr>
          <p:cNvSpPr txBox="1"/>
          <p:nvPr/>
        </p:nvSpPr>
        <p:spPr>
          <a:xfrm>
            <a:off x="2586584" y="2415088"/>
            <a:ext cx="8956496" cy="792000"/>
          </a:xfrm>
          <a:prstGeom prst="snip1Rect">
            <a:avLst/>
          </a:prstGeom>
          <a:noFill/>
          <a:ln>
            <a:solidFill>
              <a:schemeClr val="accent3"/>
            </a:solidFill>
          </a:ln>
        </p:spPr>
        <p:txBody>
          <a:bodyPr vert="horz" wrap="square" lIns="36000" tIns="0" rIns="0" bIns="0" rtlCol="0" anchor="ctr">
            <a:noAutofit/>
          </a:bodyPr>
          <a:lstStyle/>
          <a:p>
            <a:pPr fontAlgn="t"/>
            <a:r>
              <a:rPr lang="it-IT" sz="1200">
                <a:latin typeface="Graphik" panose="020B0503030202060203" pitchFamily="34" charset="0"/>
              </a:rPr>
              <a:t>Servizio che protegge i dispositivi connessi alla rete aziendale (es. pc desktop, laptop, smartphone, tablet) </a:t>
            </a:r>
            <a:r>
              <a:rPr lang="it-IT" sz="1200" b="1">
                <a:solidFill>
                  <a:srgbClr val="9900CC"/>
                </a:solidFill>
                <a:latin typeface="Graphik" panose="020B0503030202060203" pitchFamily="34" charset="0"/>
              </a:rPr>
              <a:t>da accessi non autorizzati </a:t>
            </a:r>
            <a:r>
              <a:rPr lang="it-IT" sz="1200">
                <a:latin typeface="Graphik" panose="020B0503030202060203" pitchFamily="34" charset="0"/>
              </a:rPr>
              <a:t>o dall'esecuzione di </a:t>
            </a:r>
            <a:r>
              <a:rPr lang="it-IT" sz="1200" b="1">
                <a:solidFill>
                  <a:srgbClr val="9900CC"/>
                </a:solidFill>
                <a:latin typeface="Graphik" panose="020B0503030202060203" pitchFamily="34" charset="0"/>
              </a:rPr>
              <a:t>software dannoso</a:t>
            </a:r>
            <a:r>
              <a:rPr lang="it-IT" sz="1200">
                <a:latin typeface="Graphik" panose="020B0503030202060203" pitchFamily="34" charset="0"/>
              </a:rPr>
              <a:t>, garantendo che i dispositivi raggiungano un </a:t>
            </a:r>
            <a:r>
              <a:rPr lang="it-IT" sz="1200" b="1">
                <a:solidFill>
                  <a:srgbClr val="9900CC"/>
                </a:solidFill>
                <a:latin typeface="Graphik" panose="020B0503030202060203" pitchFamily="34" charset="0"/>
              </a:rPr>
              <a:t>livello di sicurezza </a:t>
            </a:r>
            <a:r>
              <a:rPr lang="it-IT" sz="1200">
                <a:latin typeface="Graphik" panose="020B0503030202060203" pitchFamily="34" charset="0"/>
              </a:rPr>
              <a:t>definito e rispettino i requisiti di compliance dell'Amministrazione.</a:t>
            </a:r>
            <a:endParaRPr lang="en-US" sz="1200">
              <a:latin typeface="Graphik" panose="020B0503030202060203" pitchFamily="34" charset="0"/>
            </a:endParaRPr>
          </a:p>
          <a:p>
            <a:pPr fontAlgn="t"/>
            <a:endParaRPr lang="en-US" sz="1200">
              <a:latin typeface="Graphik" panose="020B0503030202060203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A2E97CD-ECEA-42D2-8654-5073E4D89D11}"/>
              </a:ext>
            </a:extLst>
          </p:cNvPr>
          <p:cNvSpPr txBox="1"/>
          <p:nvPr/>
        </p:nvSpPr>
        <p:spPr>
          <a:xfrm>
            <a:off x="2597894" y="3481924"/>
            <a:ext cx="8956496" cy="792000"/>
          </a:xfrm>
          <a:prstGeom prst="snip1Rect">
            <a:avLst/>
          </a:prstGeom>
          <a:noFill/>
          <a:ln>
            <a:solidFill>
              <a:schemeClr val="accent3"/>
            </a:solidFill>
          </a:ln>
        </p:spPr>
        <p:txBody>
          <a:bodyPr vert="horz" wrap="square" lIns="36000" tIns="0" rIns="0" bIns="0" rtlCol="0" anchor="ctr">
            <a:noAutofit/>
          </a:bodyPr>
          <a:lstStyle/>
          <a:p>
            <a:pPr fontAlgn="t"/>
            <a:r>
              <a:rPr lang="it-IT" sz="1200">
                <a:latin typeface="Graphik" panose="020B0503030202060203" pitchFamily="34" charset="0"/>
              </a:rPr>
              <a:t>I protocolli di sicurezza standard (SSL e il suo successore TLS) garantiscono l'</a:t>
            </a:r>
            <a:r>
              <a:rPr lang="it-IT" sz="1200" b="1">
                <a:solidFill>
                  <a:srgbClr val="9900CC"/>
                </a:solidFill>
                <a:latin typeface="Graphik" panose="020B0503030202060203" pitchFamily="34" charset="0"/>
              </a:rPr>
              <a:t>affidabilità</a:t>
            </a:r>
            <a:r>
              <a:rPr lang="it-IT" sz="1200">
                <a:latin typeface="Graphik" panose="020B0503030202060203" pitchFamily="34" charset="0"/>
              </a:rPr>
              <a:t> e la </a:t>
            </a:r>
            <a:r>
              <a:rPr lang="it-IT" sz="1200" b="1">
                <a:solidFill>
                  <a:srgbClr val="9900CC"/>
                </a:solidFill>
                <a:latin typeface="Graphik" panose="020B0503030202060203" pitchFamily="34" charset="0"/>
              </a:rPr>
              <a:t>sicurezza della comunicazione </a:t>
            </a:r>
            <a:r>
              <a:rPr lang="it-IT" sz="1200">
                <a:latin typeface="Graphik" panose="020B0503030202060203" pitchFamily="34" charset="0"/>
              </a:rPr>
              <a:t>tra i componenti client e server di un'applicazione Internet, assicurando che le informazioni sensibili fornite dagli utenti sul Web rimangano riservate.</a:t>
            </a:r>
            <a:endParaRPr lang="en-US" sz="1200">
              <a:latin typeface="Graphik" panose="020B0503030202060203" pitchFamily="34" charset="0"/>
            </a:endParaRP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D60FD690-B7C1-4B22-B389-5D2295EB22A8}"/>
              </a:ext>
            </a:extLst>
          </p:cNvPr>
          <p:cNvGrpSpPr/>
          <p:nvPr/>
        </p:nvGrpSpPr>
        <p:grpSpPr>
          <a:xfrm>
            <a:off x="293465" y="3482871"/>
            <a:ext cx="2144967" cy="658924"/>
            <a:chOff x="4638039" y="5606059"/>
            <a:chExt cx="2144967" cy="658924"/>
          </a:xfrm>
        </p:grpSpPr>
        <p:sp>
          <p:nvSpPr>
            <p:cNvPr id="43" name="Rectangle: Diagonal Corners Snipped 42">
              <a:hlinkClick r:id="rId3" action="ppaction://hlinksldjump"/>
              <a:extLst>
                <a:ext uri="{FF2B5EF4-FFF2-40B4-BE49-F238E27FC236}">
                  <a16:creationId xmlns:a16="http://schemas.microsoft.com/office/drawing/2014/main" id="{5C88FE60-90A6-44AB-BDA9-BA36B3170905}"/>
                </a:ext>
              </a:extLst>
            </p:cNvPr>
            <p:cNvSpPr/>
            <p:nvPr/>
          </p:nvSpPr>
          <p:spPr>
            <a:xfrm>
              <a:off x="4797501" y="5740837"/>
              <a:ext cx="1985505" cy="524146"/>
            </a:xfrm>
            <a:prstGeom prst="snip2Diag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  <p:txBody>
            <a:bodyPr lIns="144000" rIns="108000" rtlCol="0" anchor="ctr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sz="1000" b="1" i="0" u="none" strike="noStrike" kern="0" cap="none" spc="-3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L1.S8 – Certificati SSL</a:t>
              </a:r>
            </a:p>
          </p:txBody>
        </p: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2719D6B9-2F1D-418F-9144-803FD8FD990D}"/>
                </a:ext>
              </a:extLst>
            </p:cNvPr>
            <p:cNvGrpSpPr/>
            <p:nvPr/>
          </p:nvGrpSpPr>
          <p:grpSpPr>
            <a:xfrm>
              <a:off x="4638039" y="5606059"/>
              <a:ext cx="357310" cy="388982"/>
              <a:chOff x="4638039" y="5606059"/>
              <a:chExt cx="357310" cy="388982"/>
            </a:xfrm>
          </p:grpSpPr>
          <p:sp>
            <p:nvSpPr>
              <p:cNvPr id="45" name="Shape">
                <a:extLst>
                  <a:ext uri="{FF2B5EF4-FFF2-40B4-BE49-F238E27FC236}">
                    <a16:creationId xmlns:a16="http://schemas.microsoft.com/office/drawing/2014/main" id="{65C8C17D-D7F6-4E29-B2E3-81F99846AA7B}"/>
                  </a:ext>
                </a:extLst>
              </p:cNvPr>
              <p:cNvSpPr/>
              <p:nvPr/>
            </p:nvSpPr>
            <p:spPr>
              <a:xfrm>
                <a:off x="4638039" y="5606059"/>
                <a:ext cx="357310" cy="357310"/>
              </a:xfrm>
              <a:prstGeom prst="ellipse">
                <a:avLst/>
              </a:prstGeom>
              <a:solidFill>
                <a:srgbClr val="FFFFFF"/>
              </a:solidFill>
              <a:ln w="12700">
                <a:miter lim="4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28575" tIns="28575" rIns="28575" bIns="28575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00" b="1" i="0" u="none" strike="noStrike" kern="0" cap="none" spc="0" normalizeH="0" baseline="0" noProof="0">
                  <a:ln>
                    <a:noFill/>
                  </a:ln>
                  <a:solidFill>
                    <a:srgbClr val="242728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</p:txBody>
          </p:sp>
          <p:pic>
            <p:nvPicPr>
              <p:cNvPr id="46" name="Graphic 45" descr="Diploma roll with solid fill">
                <a:extLst>
                  <a:ext uri="{FF2B5EF4-FFF2-40B4-BE49-F238E27FC236}">
                    <a16:creationId xmlns:a16="http://schemas.microsoft.com/office/drawing/2014/main" id="{F1F69F5F-8589-4A13-9303-E774857A3A8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4645055" y="5653041"/>
                <a:ext cx="342000" cy="342000"/>
              </a:xfrm>
              <a:prstGeom prst="rect">
                <a:avLst/>
              </a:prstGeom>
            </p:spPr>
          </p:pic>
        </p:grp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247148FA-F2CE-450B-9F72-132A0CF98599}"/>
              </a:ext>
            </a:extLst>
          </p:cNvPr>
          <p:cNvGrpSpPr/>
          <p:nvPr/>
        </p:nvGrpSpPr>
        <p:grpSpPr>
          <a:xfrm>
            <a:off x="293162" y="1291294"/>
            <a:ext cx="2145270" cy="691631"/>
            <a:chOff x="4638039" y="4064406"/>
            <a:chExt cx="2145270" cy="691631"/>
          </a:xfrm>
        </p:grpSpPr>
        <p:sp>
          <p:nvSpPr>
            <p:cNvPr id="49" name="Rectangle: Diagonal Corners Snipped 48">
              <a:hlinkClick r:id="rId3" action="ppaction://hlinksldjump"/>
              <a:extLst>
                <a:ext uri="{FF2B5EF4-FFF2-40B4-BE49-F238E27FC236}">
                  <a16:creationId xmlns:a16="http://schemas.microsoft.com/office/drawing/2014/main" id="{0F8F9191-22D9-445C-9F47-F968D9E3EB59}"/>
                </a:ext>
              </a:extLst>
            </p:cNvPr>
            <p:cNvSpPr/>
            <p:nvPr/>
          </p:nvSpPr>
          <p:spPr>
            <a:xfrm>
              <a:off x="4797804" y="4231891"/>
              <a:ext cx="1985505" cy="524146"/>
            </a:xfrm>
            <a:prstGeom prst="snip2Diag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  <p:txBody>
            <a:bodyPr lIns="144000" rIns="108000" rtlCol="0" anchor="ctr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sz="1000" b="1" i="0" u="none" strike="noStrike" kern="0" cap="none" spc="-3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L1.S6 – Protezione Navigazione Internet e Posta Elettronica</a:t>
              </a:r>
            </a:p>
          </p:txBody>
        </p: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384A006F-8D4C-4194-9575-E0D762D21D0E}"/>
                </a:ext>
              </a:extLst>
            </p:cNvPr>
            <p:cNvGrpSpPr/>
            <p:nvPr/>
          </p:nvGrpSpPr>
          <p:grpSpPr>
            <a:xfrm>
              <a:off x="4638039" y="4064406"/>
              <a:ext cx="357310" cy="371593"/>
              <a:chOff x="4638039" y="4064406"/>
              <a:chExt cx="357310" cy="371593"/>
            </a:xfrm>
          </p:grpSpPr>
          <p:sp>
            <p:nvSpPr>
              <p:cNvPr id="51" name="Shape">
                <a:extLst>
                  <a:ext uri="{FF2B5EF4-FFF2-40B4-BE49-F238E27FC236}">
                    <a16:creationId xmlns:a16="http://schemas.microsoft.com/office/drawing/2014/main" id="{5778B9EF-6532-404A-8A87-8282DB7E6467}"/>
                  </a:ext>
                </a:extLst>
              </p:cNvPr>
              <p:cNvSpPr/>
              <p:nvPr/>
            </p:nvSpPr>
            <p:spPr>
              <a:xfrm>
                <a:off x="4638039" y="4078689"/>
                <a:ext cx="357310" cy="357310"/>
              </a:xfrm>
              <a:prstGeom prst="ellipse">
                <a:avLst/>
              </a:prstGeom>
              <a:solidFill>
                <a:srgbClr val="FFFFFF"/>
              </a:solidFill>
              <a:ln w="12700">
                <a:miter lim="4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28575" tIns="28575" rIns="28575" bIns="28575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00" b="1" i="0" u="none" strike="noStrike" kern="0" cap="none" spc="0" normalizeH="0" baseline="0" noProof="0">
                  <a:ln>
                    <a:noFill/>
                  </a:ln>
                  <a:solidFill>
                    <a:srgbClr val="242728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</p:txBody>
          </p:sp>
          <p:pic>
            <p:nvPicPr>
              <p:cNvPr id="53" name="Graphic 52" descr="Email with solid fill">
                <a:extLst>
                  <a:ext uri="{FF2B5EF4-FFF2-40B4-BE49-F238E27FC236}">
                    <a16:creationId xmlns:a16="http://schemas.microsoft.com/office/drawing/2014/main" id="{12A6D869-44DF-4969-BD13-3AD0074FE38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4645055" y="4064406"/>
                <a:ext cx="342000" cy="342000"/>
              </a:xfrm>
              <a:prstGeom prst="rect">
                <a:avLst/>
              </a:prstGeom>
            </p:spPr>
          </p:pic>
        </p:grp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8456577B-05D6-47EA-998C-1DEE1BA87A2E}"/>
              </a:ext>
            </a:extLst>
          </p:cNvPr>
          <p:cNvGrpSpPr/>
          <p:nvPr/>
        </p:nvGrpSpPr>
        <p:grpSpPr>
          <a:xfrm>
            <a:off x="304775" y="2357170"/>
            <a:ext cx="2133657" cy="688960"/>
            <a:chOff x="4630526" y="4928625"/>
            <a:chExt cx="2133657" cy="688960"/>
          </a:xfrm>
        </p:grpSpPr>
        <p:sp>
          <p:nvSpPr>
            <p:cNvPr id="55" name="Rectangle: Diagonal Corners Snipped 54">
              <a:hlinkClick r:id="rId3" action="ppaction://hlinksldjump"/>
              <a:extLst>
                <a:ext uri="{FF2B5EF4-FFF2-40B4-BE49-F238E27FC236}">
                  <a16:creationId xmlns:a16="http://schemas.microsoft.com/office/drawing/2014/main" id="{8C0A6FFE-D17A-4BD9-BD6D-BEBC6094A947}"/>
                </a:ext>
              </a:extLst>
            </p:cNvPr>
            <p:cNvSpPr/>
            <p:nvPr/>
          </p:nvSpPr>
          <p:spPr>
            <a:xfrm>
              <a:off x="4778678" y="5093439"/>
              <a:ext cx="1985505" cy="524146"/>
            </a:xfrm>
            <a:prstGeom prst="snip2Diag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  <p:txBody>
            <a:bodyPr lIns="144000" rIns="108000" rtlCol="0" anchor="ctr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sz="1000" b="1" i="0" u="none" strike="noStrike" kern="0" cap="none" spc="-3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L1.S7 – Protezione Endpoint</a:t>
              </a:r>
            </a:p>
          </p:txBody>
        </p:sp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3000D4C5-4820-4EF1-9DAD-C2E353C3CED5}"/>
                </a:ext>
              </a:extLst>
            </p:cNvPr>
            <p:cNvGrpSpPr/>
            <p:nvPr/>
          </p:nvGrpSpPr>
          <p:grpSpPr>
            <a:xfrm>
              <a:off x="4630526" y="4928625"/>
              <a:ext cx="357310" cy="387099"/>
              <a:chOff x="4630526" y="4928625"/>
              <a:chExt cx="357310" cy="387099"/>
            </a:xfrm>
          </p:grpSpPr>
          <p:sp>
            <p:nvSpPr>
              <p:cNvPr id="57" name="Shape">
                <a:extLst>
                  <a:ext uri="{FF2B5EF4-FFF2-40B4-BE49-F238E27FC236}">
                    <a16:creationId xmlns:a16="http://schemas.microsoft.com/office/drawing/2014/main" id="{68137F23-37D1-44E7-A209-BB38D5842731}"/>
                  </a:ext>
                </a:extLst>
              </p:cNvPr>
              <p:cNvSpPr/>
              <p:nvPr/>
            </p:nvSpPr>
            <p:spPr>
              <a:xfrm>
                <a:off x="4630526" y="4928625"/>
                <a:ext cx="357310" cy="357310"/>
              </a:xfrm>
              <a:prstGeom prst="ellipse">
                <a:avLst/>
              </a:prstGeom>
              <a:solidFill>
                <a:srgbClr val="FFFFFF"/>
              </a:solidFill>
              <a:ln w="12700">
                <a:miter lim="4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28575" tIns="28575" rIns="28575" bIns="28575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00" b="1" i="0" u="none" strike="noStrike" kern="0" cap="none" spc="0" normalizeH="0" baseline="0" noProof="0">
                  <a:ln>
                    <a:noFill/>
                  </a:ln>
                  <a:solidFill>
                    <a:srgbClr val="242728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</p:txBody>
          </p:sp>
          <p:grpSp>
            <p:nvGrpSpPr>
              <p:cNvPr id="58" name="Group 57">
                <a:extLst>
                  <a:ext uri="{FF2B5EF4-FFF2-40B4-BE49-F238E27FC236}">
                    <a16:creationId xmlns:a16="http://schemas.microsoft.com/office/drawing/2014/main" id="{B290A256-B7E5-4723-8D1D-7802CCE35B75}"/>
                  </a:ext>
                </a:extLst>
              </p:cNvPr>
              <p:cNvGrpSpPr/>
              <p:nvPr/>
            </p:nvGrpSpPr>
            <p:grpSpPr>
              <a:xfrm>
                <a:off x="4645694" y="4973724"/>
                <a:ext cx="342000" cy="342000"/>
                <a:chOff x="206248" y="6016121"/>
                <a:chExt cx="296381" cy="228710"/>
              </a:xfrm>
            </p:grpSpPr>
            <p:pic>
              <p:nvPicPr>
                <p:cNvPr id="61" name="Graphic 60" descr="Laptop with solid fill">
                  <a:extLst>
                    <a:ext uri="{FF2B5EF4-FFF2-40B4-BE49-F238E27FC236}">
                      <a16:creationId xmlns:a16="http://schemas.microsoft.com/office/drawing/2014/main" id="{ED291055-484D-448F-9062-5634EECB3AE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>
                  <a:extLst>
                    <a:ext uri="{96DAC541-7B7A-43D3-8B79-37D633B846F1}">
                      <asvg:svgBlip xmlns:asvg="http://schemas.microsoft.com/office/drawing/2016/SVG/main" r:embed="rId9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06248" y="6027603"/>
                  <a:ext cx="217228" cy="217228"/>
                </a:xfrm>
                <a:prstGeom prst="rect">
                  <a:avLst/>
                </a:prstGeom>
              </p:spPr>
            </p:pic>
            <p:pic>
              <p:nvPicPr>
                <p:cNvPr id="62" name="Graphic 61" descr="Smart Phone with solid fill">
                  <a:extLst>
                    <a:ext uri="{FF2B5EF4-FFF2-40B4-BE49-F238E27FC236}">
                      <a16:creationId xmlns:a16="http://schemas.microsoft.com/office/drawing/2014/main" id="{F2BF6B78-0A26-4411-ABF1-2BA5F48C488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0">
                  <a:extLst>
                    <a:ext uri="{96DAC541-7B7A-43D3-8B79-37D633B846F1}">
                      <asvg:svgBlip xmlns:asvg="http://schemas.microsoft.com/office/drawing/2016/SVG/main" r:embed="rId11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82533" y="6016121"/>
                  <a:ext cx="120096" cy="120096"/>
                </a:xfrm>
                <a:prstGeom prst="rect">
                  <a:avLst/>
                </a:prstGeom>
              </p:spPr>
            </p:pic>
          </p:grpSp>
        </p:grpSp>
      </p:grpSp>
      <p:sp>
        <p:nvSpPr>
          <p:cNvPr id="66" name="TextBox 65">
            <a:extLst>
              <a:ext uri="{FF2B5EF4-FFF2-40B4-BE49-F238E27FC236}">
                <a16:creationId xmlns:a16="http://schemas.microsoft.com/office/drawing/2014/main" id="{AEECFA86-905C-49A9-A2FC-49E6E4F872A0}"/>
              </a:ext>
            </a:extLst>
          </p:cNvPr>
          <p:cNvSpPr txBox="1"/>
          <p:nvPr/>
        </p:nvSpPr>
        <p:spPr>
          <a:xfrm>
            <a:off x="2597894" y="4548760"/>
            <a:ext cx="8956496" cy="792000"/>
          </a:xfrm>
          <a:prstGeom prst="snip1Rect">
            <a:avLst/>
          </a:prstGeom>
          <a:noFill/>
          <a:ln>
            <a:solidFill>
              <a:schemeClr val="accent3"/>
            </a:solidFill>
          </a:ln>
        </p:spPr>
        <p:txBody>
          <a:bodyPr vert="horz" wrap="square" lIns="3600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>
                <a:latin typeface="Graphik" panose="020B0503030202060203" pitchFamily="34" charset="0"/>
              </a:rPr>
              <a:t>Servizio che mira a sensibilizzare l'Amministrazione sui vari aspetti della sicurezza delle informazioni, aumentando il </a:t>
            </a:r>
            <a:r>
              <a:rPr lang="it-IT" sz="1200" b="1">
                <a:solidFill>
                  <a:srgbClr val="9900CC"/>
                </a:solidFill>
                <a:latin typeface="Graphik" panose="020B0503030202060203" pitchFamily="34" charset="0"/>
              </a:rPr>
              <a:t>livello di consapevolezza </a:t>
            </a:r>
            <a:r>
              <a:rPr lang="it-IT" sz="1200">
                <a:latin typeface="Graphik" panose="020B0503030202060203" pitchFamily="34" charset="0"/>
              </a:rPr>
              <a:t>dei dipendenti e quindi elevando il livello di sicurezza dell’Organizzazione. L'obiettivo è sviluppare negli utenti le competenze, le tecniche ei metodi fondamentali per prevenire il più possibile gli </a:t>
            </a:r>
            <a:r>
              <a:rPr lang="it-IT" sz="1200" b="1">
                <a:solidFill>
                  <a:srgbClr val="9900CC"/>
                </a:solidFill>
                <a:latin typeface="Graphik" panose="020B0503030202060203" pitchFamily="34" charset="0"/>
              </a:rPr>
              <a:t>incidenti di sicurezza </a:t>
            </a:r>
            <a:r>
              <a:rPr lang="it-IT" sz="1200">
                <a:latin typeface="Graphik" panose="020B0503030202060203" pitchFamily="34" charset="0"/>
              </a:rPr>
              <a:t>e per reagire al meglio a fronte di eventuali problemi..</a:t>
            </a:r>
            <a:endParaRPr lang="en-US" sz="1200">
              <a:latin typeface="Graphik" panose="020B0503030202060203" pitchFamily="34" charset="0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1CE93E2C-02FE-4F4E-8BFE-A75D5267958D}"/>
              </a:ext>
            </a:extLst>
          </p:cNvPr>
          <p:cNvSpPr txBox="1"/>
          <p:nvPr/>
        </p:nvSpPr>
        <p:spPr>
          <a:xfrm>
            <a:off x="2586584" y="5615596"/>
            <a:ext cx="8956496" cy="792000"/>
          </a:xfrm>
          <a:prstGeom prst="snip1Rect">
            <a:avLst/>
          </a:prstGeom>
          <a:noFill/>
          <a:ln>
            <a:solidFill>
              <a:schemeClr val="accent3"/>
            </a:solidFill>
          </a:ln>
        </p:spPr>
        <p:txBody>
          <a:bodyPr vert="horz" wrap="square" lIns="36000" tIns="0" rIns="0" bIns="0" rtlCol="0" anchor="ctr">
            <a:noAutofit/>
          </a:bodyPr>
          <a:lstStyle/>
          <a:p>
            <a:pPr marL="0" algn="l" fontAlgn="t">
              <a:spcBef>
                <a:spcPts val="0"/>
              </a:spcBef>
              <a:spcAft>
                <a:spcPts val="0"/>
              </a:spcAft>
            </a:pPr>
            <a:r>
              <a:rPr lang="it-IT" sz="1200">
                <a:latin typeface="Graphik" panose="020B0503030202060203" pitchFamily="34" charset="0"/>
              </a:rPr>
              <a:t>Servizio che consente la gestione completa delle attività di </a:t>
            </a:r>
            <a:r>
              <a:rPr lang="it-IT" sz="1200" b="1">
                <a:solidFill>
                  <a:srgbClr val="9900CC"/>
                </a:solidFill>
                <a:latin typeface="Graphik" panose="020B0503030202060203" pitchFamily="34" charset="0"/>
              </a:rPr>
              <a:t>identificazione, autenticazione e autorizzazione </a:t>
            </a:r>
            <a:r>
              <a:rPr lang="it-IT" sz="1200">
                <a:latin typeface="Graphik" panose="020B0503030202060203" pitchFamily="34" charset="0"/>
              </a:rPr>
              <a:t>prima dell'accesso da parte di utenti esterni al portale di Amministrazione o ai servizi da essa erogati in rete</a:t>
            </a:r>
            <a:r>
              <a:rPr lang="it-IT" sz="1200" b="0" i="0" u="none" strike="noStrike">
                <a:solidFill>
                  <a:srgbClr val="000000"/>
                </a:solidFill>
                <a:effectLst/>
                <a:latin typeface="Graphik" panose="020B0503030202060203" pitchFamily="34" charset="0"/>
              </a:rPr>
              <a:t>.</a:t>
            </a:r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id="{E31C6BF8-0D89-4D2E-995D-2A1C9BFBAC58}"/>
              </a:ext>
            </a:extLst>
          </p:cNvPr>
          <p:cNvGrpSpPr/>
          <p:nvPr/>
        </p:nvGrpSpPr>
        <p:grpSpPr>
          <a:xfrm>
            <a:off x="293465" y="4531036"/>
            <a:ext cx="2144967" cy="680020"/>
            <a:chOff x="4638039" y="269329"/>
            <a:chExt cx="2144967" cy="680020"/>
          </a:xfrm>
        </p:grpSpPr>
        <p:sp>
          <p:nvSpPr>
            <p:cNvPr id="69" name="Rectangle: Diagonal Corners Snipped 68">
              <a:hlinkClick r:id="rId3" action="ppaction://hlinksldjump"/>
              <a:extLst>
                <a:ext uri="{FF2B5EF4-FFF2-40B4-BE49-F238E27FC236}">
                  <a16:creationId xmlns:a16="http://schemas.microsoft.com/office/drawing/2014/main" id="{02734165-AA02-40C2-BD3C-44FA4B0BE805}"/>
                </a:ext>
              </a:extLst>
            </p:cNvPr>
            <p:cNvSpPr/>
            <p:nvPr/>
          </p:nvSpPr>
          <p:spPr>
            <a:xfrm>
              <a:off x="4797501" y="425203"/>
              <a:ext cx="1985505" cy="524146"/>
            </a:xfrm>
            <a:prstGeom prst="snip2Diag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  <p:txBody>
            <a:bodyPr lIns="144000" rIns="108000" rtlCol="0" anchor="ctr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0" cap="none" spc="-3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L1.S9 – </a:t>
              </a:r>
              <a:r>
                <a:rPr kumimoji="0" lang="en-US" sz="1000" b="1" i="0" u="none" strike="noStrike" kern="0" cap="none" spc="-30" normalizeH="0" baseline="0" noProof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Formazione</a:t>
              </a:r>
              <a:r>
                <a:rPr kumimoji="0" lang="en-US" sz="1000" b="1" i="0" u="none" strike="noStrike" kern="0" cap="none" spc="-3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 e Security Awareness</a:t>
              </a:r>
            </a:p>
          </p:txBody>
        </p:sp>
        <p:sp>
          <p:nvSpPr>
            <p:cNvPr id="70" name="Shape">
              <a:extLst>
                <a:ext uri="{FF2B5EF4-FFF2-40B4-BE49-F238E27FC236}">
                  <a16:creationId xmlns:a16="http://schemas.microsoft.com/office/drawing/2014/main" id="{E4439127-378A-48B6-B6D2-72CA3579B826}"/>
                </a:ext>
              </a:extLst>
            </p:cNvPr>
            <p:cNvSpPr/>
            <p:nvPr/>
          </p:nvSpPr>
          <p:spPr>
            <a:xfrm>
              <a:off x="4638039" y="269329"/>
              <a:ext cx="357310" cy="357310"/>
            </a:xfrm>
            <a:prstGeom prst="ellipse">
              <a:avLst/>
            </a:prstGeom>
            <a:solidFill>
              <a:srgbClr val="FFFFFF"/>
            </a:solidFill>
            <a:ln w="12700">
              <a:miter lim="4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28575" tIns="28575" rIns="28575" bIns="28575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00" b="1" i="0" u="none" strike="noStrike" kern="0" cap="none" spc="0" normalizeH="0" baseline="0" noProof="0">
                <a:ln>
                  <a:noFill/>
                </a:ln>
                <a:solidFill>
                  <a:srgbClr val="242728">
                    <a:lumMod val="85000"/>
                    <a:lumOff val="15000"/>
                  </a:srgbClr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91B0B909-1972-4780-9EEB-31CA4E4E9109}"/>
              </a:ext>
            </a:extLst>
          </p:cNvPr>
          <p:cNvGrpSpPr/>
          <p:nvPr/>
        </p:nvGrpSpPr>
        <p:grpSpPr>
          <a:xfrm>
            <a:off x="312288" y="5552798"/>
            <a:ext cx="2126144" cy="712945"/>
            <a:chOff x="4638039" y="985300"/>
            <a:chExt cx="2126144" cy="712945"/>
          </a:xfrm>
        </p:grpSpPr>
        <p:sp>
          <p:nvSpPr>
            <p:cNvPr id="72" name="Rectangle: Diagonal Corners Snipped 71">
              <a:hlinkClick r:id="rId3" action="ppaction://hlinksldjump"/>
              <a:extLst>
                <a:ext uri="{FF2B5EF4-FFF2-40B4-BE49-F238E27FC236}">
                  <a16:creationId xmlns:a16="http://schemas.microsoft.com/office/drawing/2014/main" id="{69E1C87D-DAEC-4F5A-90F8-31E8782CE183}"/>
                </a:ext>
              </a:extLst>
            </p:cNvPr>
            <p:cNvSpPr/>
            <p:nvPr/>
          </p:nvSpPr>
          <p:spPr>
            <a:xfrm>
              <a:off x="4778678" y="1174099"/>
              <a:ext cx="1985505" cy="524146"/>
            </a:xfrm>
            <a:prstGeom prst="snip2Diag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  <p:txBody>
            <a:bodyPr lIns="144000" rIns="108000" rtlCol="0" anchor="ctr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sz="1000" b="1" i="0" u="none" strike="noStrike" kern="0" cap="none" spc="-3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L1.S10 – Gestione delle Identità e Accesso dell’Utente</a:t>
              </a:r>
            </a:p>
          </p:txBody>
        </p:sp>
        <p:sp>
          <p:nvSpPr>
            <p:cNvPr id="73" name="Shape">
              <a:extLst>
                <a:ext uri="{FF2B5EF4-FFF2-40B4-BE49-F238E27FC236}">
                  <a16:creationId xmlns:a16="http://schemas.microsoft.com/office/drawing/2014/main" id="{71338B6A-4B48-46C2-896C-CDC9F32388A1}"/>
                </a:ext>
              </a:extLst>
            </p:cNvPr>
            <p:cNvSpPr/>
            <p:nvPr/>
          </p:nvSpPr>
          <p:spPr>
            <a:xfrm>
              <a:off x="4638039" y="985300"/>
              <a:ext cx="357310" cy="357310"/>
            </a:xfrm>
            <a:prstGeom prst="ellipse">
              <a:avLst/>
            </a:prstGeom>
            <a:solidFill>
              <a:srgbClr val="FFFFFF"/>
            </a:solidFill>
            <a:ln w="12700">
              <a:miter lim="4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28575" tIns="28575" rIns="28575" bIns="28575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00" b="1" i="0" u="none" strike="noStrike" kern="0" cap="none" spc="0" normalizeH="0" baseline="0" noProof="0">
                <a:ln>
                  <a:noFill/>
                </a:ln>
                <a:solidFill>
                  <a:srgbClr val="242728">
                    <a:lumMod val="85000"/>
                    <a:lumOff val="15000"/>
                  </a:srgbClr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</p:grpSp>
      <p:pic>
        <p:nvPicPr>
          <p:cNvPr id="74" name="Graphic 73" descr="Classroom with solid fill">
            <a:extLst>
              <a:ext uri="{FF2B5EF4-FFF2-40B4-BE49-F238E27FC236}">
                <a16:creationId xmlns:a16="http://schemas.microsoft.com/office/drawing/2014/main" id="{A881F725-3F48-4F35-8F0F-464F9178DD4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01060" y="4608686"/>
            <a:ext cx="336550" cy="336550"/>
          </a:xfrm>
          <a:prstGeom prst="rect">
            <a:avLst/>
          </a:prstGeom>
        </p:spPr>
      </p:pic>
      <p:pic>
        <p:nvPicPr>
          <p:cNvPr id="75" name="Graphic 74" descr="Eye Scan with solid fill">
            <a:extLst>
              <a:ext uri="{FF2B5EF4-FFF2-40B4-BE49-F238E27FC236}">
                <a16:creationId xmlns:a16="http://schemas.microsoft.com/office/drawing/2014/main" id="{7562A158-068F-4A17-B0DA-4E93E4D3E829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310477" y="5624979"/>
            <a:ext cx="342000" cy="342000"/>
          </a:xfrm>
          <a:prstGeom prst="rect">
            <a:avLst/>
          </a:prstGeom>
        </p:spPr>
      </p:pic>
      <p:cxnSp>
        <p:nvCxnSpPr>
          <p:cNvPr id="80" name="Straight Arrow Connector 79">
            <a:extLst>
              <a:ext uri="{FF2B5EF4-FFF2-40B4-BE49-F238E27FC236}">
                <a16:creationId xmlns:a16="http://schemas.microsoft.com/office/drawing/2014/main" id="{BB346CF7-8B16-433D-8964-60118F456ADB}"/>
              </a:ext>
            </a:extLst>
          </p:cNvPr>
          <p:cNvCxnSpPr>
            <a:cxnSpLocks/>
          </p:cNvCxnSpPr>
          <p:nvPr/>
        </p:nvCxnSpPr>
        <p:spPr>
          <a:xfrm>
            <a:off x="428732" y="1063853"/>
            <a:ext cx="2009700" cy="0"/>
          </a:xfrm>
          <a:prstGeom prst="straightConnector1">
            <a:avLst/>
          </a:prstGeom>
          <a:ln>
            <a:solidFill>
              <a:schemeClr val="accent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Arrow Connector 84">
            <a:extLst>
              <a:ext uri="{FF2B5EF4-FFF2-40B4-BE49-F238E27FC236}">
                <a16:creationId xmlns:a16="http://schemas.microsoft.com/office/drawing/2014/main" id="{7EA76CC9-259F-4DB6-8F2E-EC7D0EBD77D3}"/>
              </a:ext>
            </a:extLst>
          </p:cNvPr>
          <p:cNvCxnSpPr>
            <a:cxnSpLocks/>
          </p:cNvCxnSpPr>
          <p:nvPr/>
        </p:nvCxnSpPr>
        <p:spPr>
          <a:xfrm flipV="1">
            <a:off x="2632924" y="1059659"/>
            <a:ext cx="8892000" cy="8389"/>
          </a:xfrm>
          <a:prstGeom prst="straightConnector1">
            <a:avLst/>
          </a:prstGeom>
          <a:ln>
            <a:solidFill>
              <a:schemeClr val="accent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>
            <a:extLst>
              <a:ext uri="{FF2B5EF4-FFF2-40B4-BE49-F238E27FC236}">
                <a16:creationId xmlns:a16="http://schemas.microsoft.com/office/drawing/2014/main" id="{9DEDF5B1-C571-4A1A-BDE9-C483A1F11538}"/>
              </a:ext>
            </a:extLst>
          </p:cNvPr>
          <p:cNvSpPr txBox="1"/>
          <p:nvPr/>
        </p:nvSpPr>
        <p:spPr>
          <a:xfrm>
            <a:off x="7010314" y="925354"/>
            <a:ext cx="965286" cy="276999"/>
          </a:xfrm>
          <a:prstGeom prst="rect">
            <a:avLst/>
          </a:prstGeom>
          <a:solidFill>
            <a:schemeClr val="bg1"/>
          </a:solidFill>
        </p:spPr>
        <p:txBody>
          <a:bodyPr wrap="square" lIns="0" r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noProof="1">
                <a:solidFill>
                  <a:srgbClr val="242728"/>
                </a:solidFill>
                <a:latin typeface="+mj-lt"/>
              </a:rPr>
              <a:t>Descrizione </a:t>
            </a:r>
            <a:endParaRPr kumimoji="0" lang="en-US" sz="1200" b="1" i="0" u="none" strike="noStrike" kern="1200" cap="none" spc="0" normalizeH="0" baseline="0" noProof="1">
              <a:ln>
                <a:noFill/>
              </a:ln>
              <a:solidFill>
                <a:srgbClr val="242728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84779BCC-A1DE-47B2-BADC-FA0DF222EBFF}"/>
              </a:ext>
            </a:extLst>
          </p:cNvPr>
          <p:cNvSpPr txBox="1"/>
          <p:nvPr/>
        </p:nvSpPr>
        <p:spPr>
          <a:xfrm>
            <a:off x="1108156" y="925354"/>
            <a:ext cx="650852" cy="276999"/>
          </a:xfrm>
          <a:prstGeom prst="rect">
            <a:avLst/>
          </a:prstGeom>
          <a:solidFill>
            <a:schemeClr val="bg1"/>
          </a:solidFill>
        </p:spPr>
        <p:txBody>
          <a:bodyPr wrap="square" lIns="0" r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noProof="1">
                <a:solidFill>
                  <a:srgbClr val="242728"/>
                </a:solidFill>
                <a:latin typeface="+mj-lt"/>
              </a:rPr>
              <a:t>Servizi  </a:t>
            </a:r>
            <a:endParaRPr kumimoji="0" lang="en-US" sz="1200" b="1" i="0" u="none" strike="noStrike" kern="1200" cap="none" spc="0" normalizeH="0" baseline="0" noProof="1">
              <a:ln>
                <a:noFill/>
              </a:ln>
              <a:solidFill>
                <a:srgbClr val="242728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076375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F95326A-231E-4D53-BAE4-9E372DA1065A}"/>
              </a:ext>
            </a:extLst>
          </p:cNvPr>
          <p:cNvSpPr txBox="1"/>
          <p:nvPr/>
        </p:nvSpPr>
        <p:spPr>
          <a:xfrm>
            <a:off x="163286" y="174171"/>
            <a:ext cx="91657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600" b="1">
                <a:latin typeface="Graphik" panose="020B0503030202060203" pitchFamily="34" charset="0"/>
              </a:rPr>
              <a:t>FOCUS SERVIZI 3/3</a:t>
            </a:r>
          </a:p>
        </p:txBody>
      </p:sp>
      <p:cxnSp>
        <p:nvCxnSpPr>
          <p:cNvPr id="80" name="Straight Arrow Connector 79">
            <a:extLst>
              <a:ext uri="{FF2B5EF4-FFF2-40B4-BE49-F238E27FC236}">
                <a16:creationId xmlns:a16="http://schemas.microsoft.com/office/drawing/2014/main" id="{BB346CF7-8B16-433D-8964-60118F456ADB}"/>
              </a:ext>
            </a:extLst>
          </p:cNvPr>
          <p:cNvCxnSpPr>
            <a:cxnSpLocks/>
          </p:cNvCxnSpPr>
          <p:nvPr/>
        </p:nvCxnSpPr>
        <p:spPr>
          <a:xfrm>
            <a:off x="428732" y="1063853"/>
            <a:ext cx="2009700" cy="0"/>
          </a:xfrm>
          <a:prstGeom prst="straightConnector1">
            <a:avLst/>
          </a:prstGeom>
          <a:ln>
            <a:solidFill>
              <a:schemeClr val="accent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Arrow Connector 84">
            <a:extLst>
              <a:ext uri="{FF2B5EF4-FFF2-40B4-BE49-F238E27FC236}">
                <a16:creationId xmlns:a16="http://schemas.microsoft.com/office/drawing/2014/main" id="{7EA76CC9-259F-4DB6-8F2E-EC7D0EBD77D3}"/>
              </a:ext>
            </a:extLst>
          </p:cNvPr>
          <p:cNvCxnSpPr>
            <a:cxnSpLocks/>
          </p:cNvCxnSpPr>
          <p:nvPr/>
        </p:nvCxnSpPr>
        <p:spPr>
          <a:xfrm flipV="1">
            <a:off x="2632924" y="1059659"/>
            <a:ext cx="8892000" cy="8389"/>
          </a:xfrm>
          <a:prstGeom prst="straightConnector1">
            <a:avLst/>
          </a:prstGeom>
          <a:ln>
            <a:solidFill>
              <a:schemeClr val="accent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>
            <a:extLst>
              <a:ext uri="{FF2B5EF4-FFF2-40B4-BE49-F238E27FC236}">
                <a16:creationId xmlns:a16="http://schemas.microsoft.com/office/drawing/2014/main" id="{9DEDF5B1-C571-4A1A-BDE9-C483A1F11538}"/>
              </a:ext>
            </a:extLst>
          </p:cNvPr>
          <p:cNvSpPr txBox="1"/>
          <p:nvPr/>
        </p:nvSpPr>
        <p:spPr>
          <a:xfrm>
            <a:off x="7010314" y="925354"/>
            <a:ext cx="965286" cy="276999"/>
          </a:xfrm>
          <a:prstGeom prst="rect">
            <a:avLst/>
          </a:prstGeom>
          <a:solidFill>
            <a:schemeClr val="bg1"/>
          </a:solidFill>
        </p:spPr>
        <p:txBody>
          <a:bodyPr wrap="square" lIns="0" r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noProof="1">
                <a:solidFill>
                  <a:srgbClr val="242728"/>
                </a:solidFill>
                <a:latin typeface="+mj-lt"/>
              </a:rPr>
              <a:t>Descrizione </a:t>
            </a:r>
            <a:endParaRPr kumimoji="0" lang="en-US" sz="1200" b="1" i="0" u="none" strike="noStrike" kern="1200" cap="none" spc="0" normalizeH="0" baseline="0" noProof="1">
              <a:ln>
                <a:noFill/>
              </a:ln>
              <a:solidFill>
                <a:srgbClr val="242728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84779BCC-A1DE-47B2-BADC-FA0DF222EBFF}"/>
              </a:ext>
            </a:extLst>
          </p:cNvPr>
          <p:cNvSpPr txBox="1"/>
          <p:nvPr/>
        </p:nvSpPr>
        <p:spPr>
          <a:xfrm>
            <a:off x="1108156" y="925354"/>
            <a:ext cx="650852" cy="276999"/>
          </a:xfrm>
          <a:prstGeom prst="rect">
            <a:avLst/>
          </a:prstGeom>
          <a:solidFill>
            <a:schemeClr val="bg1"/>
          </a:solidFill>
        </p:spPr>
        <p:txBody>
          <a:bodyPr wrap="square" lIns="0" r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noProof="1">
                <a:solidFill>
                  <a:srgbClr val="242728"/>
                </a:solidFill>
                <a:latin typeface="+mj-lt"/>
              </a:rPr>
              <a:t>Servizi  </a:t>
            </a:r>
            <a:endParaRPr kumimoji="0" lang="en-US" sz="1200" b="1" i="0" u="none" strike="noStrike" kern="1200" cap="none" spc="0" normalizeH="0" baseline="0" noProof="1">
              <a:ln>
                <a:noFill/>
              </a:ln>
              <a:solidFill>
                <a:srgbClr val="242728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9A99CA0-918C-4587-8F9A-7EB60A83047A}"/>
              </a:ext>
            </a:extLst>
          </p:cNvPr>
          <p:cNvSpPr txBox="1"/>
          <p:nvPr/>
        </p:nvSpPr>
        <p:spPr>
          <a:xfrm>
            <a:off x="2597894" y="1348252"/>
            <a:ext cx="8956496" cy="792000"/>
          </a:xfrm>
          <a:prstGeom prst="snip1Rect">
            <a:avLst/>
          </a:prstGeom>
          <a:noFill/>
          <a:ln>
            <a:solidFill>
              <a:schemeClr val="accent3"/>
            </a:solidFill>
          </a:ln>
        </p:spPr>
        <p:txBody>
          <a:bodyPr vert="horz" wrap="square" lIns="36000" tIns="0" rIns="0" bIns="0" rtlCol="0" anchor="ctr">
            <a:noAutofit/>
          </a:bodyPr>
          <a:lstStyle/>
          <a:p>
            <a:pPr marL="0" algn="l" fontAlgn="t">
              <a:spcBef>
                <a:spcPts val="0"/>
              </a:spcBef>
              <a:spcAft>
                <a:spcPts val="0"/>
              </a:spcAft>
            </a:pPr>
            <a:r>
              <a:rPr lang="it-IT" sz="1200">
                <a:latin typeface="Graphik" panose="020B0503030202060203" pitchFamily="34" charset="0"/>
              </a:rPr>
              <a:t>Servizio che permette di conferire </a:t>
            </a:r>
            <a:r>
              <a:rPr lang="it-IT" sz="1200" b="1">
                <a:solidFill>
                  <a:srgbClr val="9900CC"/>
                </a:solidFill>
                <a:latin typeface="Graphik" panose="020B0503030202060203" pitchFamily="34" charset="0"/>
              </a:rPr>
              <a:t>efficacia probatoria </a:t>
            </a:r>
            <a:r>
              <a:rPr lang="it-IT" sz="1200">
                <a:latin typeface="Graphik" panose="020B0503030202060203" pitchFamily="34" charset="0"/>
              </a:rPr>
              <a:t>a documenti informatici firmati digitalmente, favorendo così i processi di dematerializzazione e consentendo l'automazione e l'ottimizzazione dei processi aziendali. La firma digitale garantisce l'autenticità, l'integrità e il non ripudio dei documenti informatici.</a:t>
            </a:r>
            <a:endParaRPr lang="en-US" sz="1200">
              <a:latin typeface="Graphik" panose="020B0503030202060203" pitchFamily="34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C9FACFE-0068-4F00-A93E-2FCE8006C914}"/>
              </a:ext>
            </a:extLst>
          </p:cNvPr>
          <p:cNvSpPr txBox="1"/>
          <p:nvPr/>
        </p:nvSpPr>
        <p:spPr>
          <a:xfrm>
            <a:off x="2586584" y="2415088"/>
            <a:ext cx="8956496" cy="792000"/>
          </a:xfrm>
          <a:prstGeom prst="snip1Rect">
            <a:avLst/>
          </a:prstGeom>
          <a:noFill/>
          <a:ln>
            <a:solidFill>
              <a:schemeClr val="accent3"/>
            </a:solidFill>
          </a:ln>
        </p:spPr>
        <p:txBody>
          <a:bodyPr vert="horz" wrap="square" lIns="36000" tIns="0" rIns="0" bIns="0" rtlCol="0" anchor="ctr">
            <a:noAutofit/>
          </a:bodyPr>
          <a:lstStyle/>
          <a:p>
            <a:pPr marL="0" algn="l" fontAlgn="t">
              <a:spcBef>
                <a:spcPts val="0"/>
              </a:spcBef>
              <a:spcAft>
                <a:spcPts val="0"/>
              </a:spcAft>
            </a:pPr>
            <a:r>
              <a:rPr lang="it-IT" sz="1200">
                <a:latin typeface="Graphik" panose="020B0503030202060203" pitchFamily="34" charset="0"/>
              </a:rPr>
              <a:t>Servizio che permette di conferire </a:t>
            </a:r>
            <a:r>
              <a:rPr lang="it-IT" sz="1200" b="1">
                <a:solidFill>
                  <a:srgbClr val="9900CC"/>
                </a:solidFill>
                <a:latin typeface="Graphik" panose="020B0503030202060203" pitchFamily="34" charset="0"/>
              </a:rPr>
              <a:t>efficacia probatoria </a:t>
            </a:r>
            <a:r>
              <a:rPr lang="it-IT" sz="1200">
                <a:latin typeface="Graphik" panose="020B0503030202060203" pitchFamily="34" charset="0"/>
              </a:rPr>
              <a:t>a documenti informatici firmati digitalmente, favorendo così i processi di dematerializzazione e consentendo l'automazione e l'ottimizzazione dei processi aziendali.</a:t>
            </a:r>
            <a:endParaRPr lang="en-US" sz="1200">
              <a:latin typeface="Graphik" panose="020B0503030202060203" pitchFamily="34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8071A70-0BEB-4D1B-9A67-A1FAD3151AD4}"/>
              </a:ext>
            </a:extLst>
          </p:cNvPr>
          <p:cNvSpPr txBox="1"/>
          <p:nvPr/>
        </p:nvSpPr>
        <p:spPr>
          <a:xfrm>
            <a:off x="2586584" y="3481924"/>
            <a:ext cx="8956496" cy="792000"/>
          </a:xfrm>
          <a:prstGeom prst="snip1Rect">
            <a:avLst/>
          </a:prstGeom>
          <a:noFill/>
          <a:ln>
            <a:solidFill>
              <a:schemeClr val="accent3"/>
            </a:solidFill>
          </a:ln>
        </p:spPr>
        <p:txBody>
          <a:bodyPr vert="horz" wrap="square" lIns="36000" tIns="0" rIns="0" bIns="0" rtlCol="0" anchor="ctr">
            <a:noAutofit/>
          </a:bodyPr>
          <a:lstStyle/>
          <a:p>
            <a:r>
              <a:rPr lang="it-IT" sz="1200">
                <a:latin typeface="Graphik" panose="020B0503030202060203" pitchFamily="34" charset="0"/>
              </a:rPr>
              <a:t>Servizio che consente alle Amministrazioni la creazione di documenti informatici che possano conservare la medesima </a:t>
            </a:r>
            <a:r>
              <a:rPr lang="it-IT" sz="1200" b="1">
                <a:solidFill>
                  <a:srgbClr val="9900CC"/>
                </a:solidFill>
                <a:latin typeface="Graphik" panose="020B0503030202060203" pitchFamily="34" charset="0"/>
              </a:rPr>
              <a:t>validità legale </a:t>
            </a:r>
            <a:r>
              <a:rPr lang="it-IT" sz="1200">
                <a:latin typeface="Graphik" panose="020B0503030202060203" pitchFamily="34" charset="0"/>
              </a:rPr>
              <a:t>anche dopo essere stati stampati su supporto cartaceo.</a:t>
            </a:r>
            <a:endParaRPr lang="en-US" sz="1200">
              <a:latin typeface="Graphik" panose="020B0503030202060203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226AC5DE-36B6-4FD7-B5D1-4AE83228EA18}"/>
              </a:ext>
            </a:extLst>
          </p:cNvPr>
          <p:cNvSpPr txBox="1"/>
          <p:nvPr/>
        </p:nvSpPr>
        <p:spPr>
          <a:xfrm>
            <a:off x="2586584" y="4548760"/>
            <a:ext cx="8956496" cy="792000"/>
          </a:xfrm>
          <a:prstGeom prst="snip1Rect">
            <a:avLst/>
          </a:prstGeom>
          <a:noFill/>
          <a:ln>
            <a:solidFill>
              <a:schemeClr val="accent3"/>
            </a:solidFill>
          </a:ln>
        </p:spPr>
        <p:txBody>
          <a:bodyPr vert="horz" wrap="square" lIns="36000" tIns="0" rIns="0" bIns="0" rtlCol="0" anchor="ctr">
            <a:noAutofit/>
          </a:bodyPr>
          <a:lstStyle/>
          <a:p>
            <a:r>
              <a:rPr lang="it-IT" sz="1200">
                <a:latin typeface="Graphik" panose="020B0503030202060203" pitchFamily="34" charset="0"/>
              </a:rPr>
              <a:t>Servizio che fornisce alle Amministrazioni, mediante un </a:t>
            </a:r>
            <a:r>
              <a:rPr lang="it-IT" sz="1200" b="1">
                <a:solidFill>
                  <a:srgbClr val="9900CC"/>
                </a:solidFill>
                <a:latin typeface="Graphik" panose="020B0503030202060203" pitchFamily="34" charset="0"/>
              </a:rPr>
              <a:t>Certificatore accreditato</a:t>
            </a:r>
            <a:r>
              <a:rPr lang="it-IT" sz="1200">
                <a:latin typeface="Graphik" panose="020B0503030202060203" pitchFamily="34" charset="0"/>
              </a:rPr>
              <a:t>, di associare data e ora, certe e legalmente valide, a un documento informatico, permettendo una </a:t>
            </a:r>
            <a:r>
              <a:rPr lang="it-IT" sz="1200" b="1">
                <a:solidFill>
                  <a:srgbClr val="9900CC"/>
                </a:solidFill>
                <a:latin typeface="Graphik" panose="020B0503030202060203" pitchFamily="34" charset="0"/>
              </a:rPr>
              <a:t>validazione temporale </a:t>
            </a:r>
            <a:r>
              <a:rPr lang="it-IT" sz="1200">
                <a:latin typeface="Graphik" panose="020B0503030202060203" pitchFamily="34" charset="0"/>
              </a:rPr>
              <a:t>del documento opponibile a terzi.</a:t>
            </a:r>
            <a:endParaRPr lang="en-US" sz="1200">
              <a:latin typeface="Graphik" panose="020B0503030202060203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3DAC6968-9854-47EB-BA88-C6B464938DFD}"/>
              </a:ext>
            </a:extLst>
          </p:cNvPr>
          <p:cNvSpPr txBox="1"/>
          <p:nvPr/>
        </p:nvSpPr>
        <p:spPr>
          <a:xfrm>
            <a:off x="2586584" y="5615596"/>
            <a:ext cx="8956496" cy="792000"/>
          </a:xfrm>
          <a:prstGeom prst="snip1Rect">
            <a:avLst/>
          </a:prstGeom>
          <a:noFill/>
          <a:ln>
            <a:solidFill>
              <a:schemeClr val="accent3"/>
            </a:solidFill>
          </a:ln>
        </p:spPr>
        <p:txBody>
          <a:bodyPr vert="horz" wrap="square" lIns="36000" tIns="0" rIns="0" bIns="0" rtlCol="0" anchor="ctr">
            <a:noAutofit/>
          </a:bodyPr>
          <a:lstStyle/>
          <a:p>
            <a:pPr marL="0" marR="0" indent="0" algn="l" rtl="0" eaLnBrk="1" fontAlgn="auto" latinLnBrk="0" hangingPunct="1">
              <a:spcBef>
                <a:spcPts val="0"/>
              </a:spcBef>
              <a:spcAft>
                <a:spcPts val="0"/>
              </a:spcAft>
            </a:pPr>
            <a:r>
              <a:rPr lang="it-IT" sz="1200">
                <a:latin typeface="Graphik" panose="020B0503030202060203" pitchFamily="34" charset="0"/>
              </a:rPr>
              <a:t>Supporto tecnico connesso all'attivazione di servizi da remoto da erogare attraverso la fornitura di </a:t>
            </a:r>
            <a:r>
              <a:rPr lang="it-IT" sz="1200" b="1">
                <a:solidFill>
                  <a:srgbClr val="9900CC"/>
                </a:solidFill>
                <a:latin typeface="Graphik" panose="020B0503030202060203" pitchFamily="34" charset="0"/>
              </a:rPr>
              <a:t>figure professionali </a:t>
            </a:r>
            <a:r>
              <a:rPr lang="it-IT" sz="1200">
                <a:latin typeface="Graphik" panose="020B0503030202060203" pitchFamily="34" charset="0"/>
              </a:rPr>
              <a:t>in grado di fornire supporto nell'ambito della </a:t>
            </a:r>
            <a:r>
              <a:rPr lang="it-IT" sz="1200" b="1">
                <a:solidFill>
                  <a:srgbClr val="9900CC"/>
                </a:solidFill>
                <a:latin typeface="Graphik" panose="020B0503030202060203" pitchFamily="34" charset="0"/>
              </a:rPr>
              <a:t>migrazione</a:t>
            </a:r>
            <a:r>
              <a:rPr lang="it-IT" sz="1200">
                <a:latin typeface="Graphik" panose="020B0503030202060203" pitchFamily="34" charset="0"/>
              </a:rPr>
              <a:t> dei </a:t>
            </a:r>
            <a:r>
              <a:rPr lang="it-IT" sz="1200" b="1">
                <a:solidFill>
                  <a:srgbClr val="9900CC"/>
                </a:solidFill>
                <a:latin typeface="Graphik" panose="020B0503030202060203" pitchFamily="34" charset="0"/>
              </a:rPr>
              <a:t>servizi di sicurezza</a:t>
            </a:r>
            <a:r>
              <a:rPr lang="it-IT" sz="1200">
                <a:latin typeface="Graphik" panose="020B0503030202060203" pitchFamily="34" charset="0"/>
              </a:rPr>
              <a:t>, </a:t>
            </a:r>
            <a:r>
              <a:rPr lang="it-IT" sz="1200" b="1">
                <a:solidFill>
                  <a:srgbClr val="9900CC"/>
                </a:solidFill>
                <a:latin typeface="Graphik" panose="020B0503030202060203" pitchFamily="34" charset="0"/>
              </a:rPr>
              <a:t>erogazione</a:t>
            </a:r>
            <a:r>
              <a:rPr lang="it-IT" sz="1200">
                <a:latin typeface="Graphik" panose="020B0503030202060203" pitchFamily="34" charset="0"/>
              </a:rPr>
              <a:t>, </a:t>
            </a:r>
            <a:r>
              <a:rPr lang="it-IT" sz="1200" b="1">
                <a:solidFill>
                  <a:srgbClr val="9900CC"/>
                </a:solidFill>
                <a:latin typeface="Graphik" panose="020B0503030202060203" pitchFamily="34" charset="0"/>
              </a:rPr>
              <a:t>monitoraggio continuo </a:t>
            </a:r>
            <a:r>
              <a:rPr lang="it-IT" sz="1200">
                <a:latin typeface="Graphik" panose="020B0503030202060203" pitchFamily="34" charset="0"/>
              </a:rPr>
              <a:t>delle vulnerabilità di sicurezza.</a:t>
            </a:r>
            <a:endParaRPr lang="en-US" sz="1200">
              <a:latin typeface="Graphik" panose="020B0503030202060203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3C5CF48F-0E7A-42C5-8C13-B6EFBF7632D6}"/>
              </a:ext>
            </a:extLst>
          </p:cNvPr>
          <p:cNvGrpSpPr/>
          <p:nvPr/>
        </p:nvGrpSpPr>
        <p:grpSpPr>
          <a:xfrm>
            <a:off x="228607" y="1294612"/>
            <a:ext cx="2209825" cy="715690"/>
            <a:chOff x="228607" y="2488412"/>
            <a:chExt cx="2209825" cy="715690"/>
          </a:xfrm>
        </p:grpSpPr>
        <p:sp>
          <p:nvSpPr>
            <p:cNvPr id="63" name="Rectangle: Diagonal Corners Snipped 62">
              <a:hlinkClick r:id="rId3" action="ppaction://hlinksldjump"/>
              <a:extLst>
                <a:ext uri="{FF2B5EF4-FFF2-40B4-BE49-F238E27FC236}">
                  <a16:creationId xmlns:a16="http://schemas.microsoft.com/office/drawing/2014/main" id="{BE4212F5-3EBC-48DE-9523-6412F1F34B6B}"/>
                </a:ext>
              </a:extLst>
            </p:cNvPr>
            <p:cNvSpPr/>
            <p:nvPr/>
          </p:nvSpPr>
          <p:spPr>
            <a:xfrm>
              <a:off x="452927" y="2679956"/>
              <a:ext cx="1985505" cy="524146"/>
            </a:xfrm>
            <a:prstGeom prst="snip2Diag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  <p:txBody>
            <a:bodyPr lIns="144000" rIns="108000" rtlCol="0" anchor="ctr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sz="1000" b="1" i="0" u="none" strike="noStrike" kern="0" cap="none" spc="-3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L1.S11 – Firma Digitale Remota</a:t>
              </a:r>
            </a:p>
          </p:txBody>
        </p:sp>
        <p:sp>
          <p:nvSpPr>
            <p:cNvPr id="64" name="Shape">
              <a:extLst>
                <a:ext uri="{FF2B5EF4-FFF2-40B4-BE49-F238E27FC236}">
                  <a16:creationId xmlns:a16="http://schemas.microsoft.com/office/drawing/2014/main" id="{7B045F3D-B491-4E68-A232-DC5454A60B14}"/>
                </a:ext>
              </a:extLst>
            </p:cNvPr>
            <p:cNvSpPr/>
            <p:nvPr/>
          </p:nvSpPr>
          <p:spPr>
            <a:xfrm>
              <a:off x="286384" y="2501893"/>
              <a:ext cx="357310" cy="357310"/>
            </a:xfrm>
            <a:prstGeom prst="ellipse">
              <a:avLst/>
            </a:prstGeom>
            <a:solidFill>
              <a:srgbClr val="FFFFFF"/>
            </a:solidFill>
            <a:ln w="12700">
              <a:miter lim="4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28575" tIns="28575" rIns="28575" bIns="28575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00" b="1" i="0" u="none" strike="noStrike" kern="0" cap="none" spc="0" normalizeH="0" baseline="0" noProof="0">
                <a:ln>
                  <a:noFill/>
                </a:ln>
                <a:solidFill>
                  <a:srgbClr val="242728">
                    <a:lumMod val="85000"/>
                    <a:lumOff val="15000"/>
                  </a:srgbClr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pic>
          <p:nvPicPr>
            <p:cNvPr id="84" name="Graphic 83" descr="Signature outline">
              <a:extLst>
                <a:ext uri="{FF2B5EF4-FFF2-40B4-BE49-F238E27FC236}">
                  <a16:creationId xmlns:a16="http://schemas.microsoft.com/office/drawing/2014/main" id="{B9421842-FF6C-4CF5-88EC-23B9DDBA5BE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228607" y="2488412"/>
              <a:ext cx="342000" cy="342000"/>
            </a:xfrm>
            <a:prstGeom prst="rect">
              <a:avLst/>
            </a:prstGeom>
          </p:spPr>
        </p:pic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CEF5FA11-C131-4E86-A5FF-42E63AB1C71D}"/>
              </a:ext>
            </a:extLst>
          </p:cNvPr>
          <p:cNvGrpSpPr/>
          <p:nvPr/>
        </p:nvGrpSpPr>
        <p:grpSpPr>
          <a:xfrm>
            <a:off x="293465" y="2386217"/>
            <a:ext cx="2144967" cy="683042"/>
            <a:chOff x="293465" y="3162377"/>
            <a:chExt cx="2144967" cy="683042"/>
          </a:xfrm>
        </p:grpSpPr>
        <p:sp>
          <p:nvSpPr>
            <p:cNvPr id="77" name="Rectangle: Diagonal Corners Snipped 76">
              <a:hlinkClick r:id="rId3" action="ppaction://hlinksldjump"/>
              <a:extLst>
                <a:ext uri="{FF2B5EF4-FFF2-40B4-BE49-F238E27FC236}">
                  <a16:creationId xmlns:a16="http://schemas.microsoft.com/office/drawing/2014/main" id="{B437D729-7DE9-4AF1-B0BD-44D14ABB0FA3}"/>
                </a:ext>
              </a:extLst>
            </p:cNvPr>
            <p:cNvSpPr/>
            <p:nvPr/>
          </p:nvSpPr>
          <p:spPr>
            <a:xfrm>
              <a:off x="452927" y="3321273"/>
              <a:ext cx="1985505" cy="524146"/>
            </a:xfrm>
            <a:prstGeom prst="snip2Diag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  <p:txBody>
            <a:bodyPr lIns="144000" rIns="108000" rtlCol="0" anchor="ctr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sz="1000" b="1" i="0" u="none" strike="noStrike" kern="0" cap="none" spc="-3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L1.S12 – Sigillo Elettronico</a:t>
              </a:r>
            </a:p>
          </p:txBody>
        </p:sp>
        <p:sp>
          <p:nvSpPr>
            <p:cNvPr id="78" name="Shape">
              <a:extLst>
                <a:ext uri="{FF2B5EF4-FFF2-40B4-BE49-F238E27FC236}">
                  <a16:creationId xmlns:a16="http://schemas.microsoft.com/office/drawing/2014/main" id="{BA59512E-33A8-4A03-953D-A58DE7A4D024}"/>
                </a:ext>
              </a:extLst>
            </p:cNvPr>
            <p:cNvSpPr/>
            <p:nvPr/>
          </p:nvSpPr>
          <p:spPr>
            <a:xfrm>
              <a:off x="293465" y="3162377"/>
              <a:ext cx="357310" cy="357310"/>
            </a:xfrm>
            <a:prstGeom prst="ellipse">
              <a:avLst/>
            </a:prstGeom>
            <a:solidFill>
              <a:srgbClr val="FFFFFF"/>
            </a:solidFill>
            <a:ln w="12700">
              <a:miter lim="4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28575" tIns="28575" rIns="28575" bIns="28575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00" b="1" i="0" u="none" strike="noStrike" kern="0" cap="none" spc="0" normalizeH="0" baseline="0" noProof="0">
                <a:ln>
                  <a:noFill/>
                </a:ln>
                <a:solidFill>
                  <a:srgbClr val="242728">
                    <a:lumMod val="85000"/>
                    <a:lumOff val="15000"/>
                  </a:srgbClr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pic>
          <p:nvPicPr>
            <p:cNvPr id="86" name="Graphic 85" descr="Stamp with solid fill">
              <a:extLst>
                <a:ext uri="{FF2B5EF4-FFF2-40B4-BE49-F238E27FC236}">
                  <a16:creationId xmlns:a16="http://schemas.microsoft.com/office/drawing/2014/main" id="{12A1B7CE-B9F0-4548-92A2-7814182D319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293809" y="3178109"/>
              <a:ext cx="342000" cy="342000"/>
            </a:xfrm>
            <a:prstGeom prst="rect">
              <a:avLst/>
            </a:prstGeom>
          </p:spPr>
        </p:pic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6912764F-4113-4022-A179-E9436CE16AAA}"/>
              </a:ext>
            </a:extLst>
          </p:cNvPr>
          <p:cNvGrpSpPr/>
          <p:nvPr/>
        </p:nvGrpSpPr>
        <p:grpSpPr>
          <a:xfrm>
            <a:off x="280805" y="3445174"/>
            <a:ext cx="2157627" cy="677348"/>
            <a:chOff x="280805" y="3280244"/>
            <a:chExt cx="2157627" cy="677348"/>
          </a:xfrm>
        </p:grpSpPr>
        <p:sp>
          <p:nvSpPr>
            <p:cNvPr id="82" name="Rectangle: Diagonal Corners Snipped 81">
              <a:hlinkClick r:id="rId3" action="ppaction://hlinksldjump"/>
              <a:extLst>
                <a:ext uri="{FF2B5EF4-FFF2-40B4-BE49-F238E27FC236}">
                  <a16:creationId xmlns:a16="http://schemas.microsoft.com/office/drawing/2014/main" id="{61723CC0-F3D6-43CC-B026-FD9FE4DD97F2}"/>
                </a:ext>
              </a:extLst>
            </p:cNvPr>
            <p:cNvSpPr/>
            <p:nvPr/>
          </p:nvSpPr>
          <p:spPr>
            <a:xfrm>
              <a:off x="452927" y="3433446"/>
              <a:ext cx="1985505" cy="524146"/>
            </a:xfrm>
            <a:prstGeom prst="snip2Diag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  <p:txBody>
            <a:bodyPr lIns="144000" rIns="108000" rtlCol="0" anchor="ctr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sz="1000" b="1" i="0" u="none" strike="noStrike" kern="0" cap="none" spc="-3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L1.S13 – Timbro Elettronico</a:t>
              </a:r>
            </a:p>
          </p:txBody>
        </p:sp>
        <p:sp>
          <p:nvSpPr>
            <p:cNvPr id="83" name="Shape">
              <a:extLst>
                <a:ext uri="{FF2B5EF4-FFF2-40B4-BE49-F238E27FC236}">
                  <a16:creationId xmlns:a16="http://schemas.microsoft.com/office/drawing/2014/main" id="{75E802FE-0323-4F99-8114-1EE95052C68E}"/>
                </a:ext>
              </a:extLst>
            </p:cNvPr>
            <p:cNvSpPr/>
            <p:nvPr/>
          </p:nvSpPr>
          <p:spPr>
            <a:xfrm>
              <a:off x="280805" y="3280244"/>
              <a:ext cx="357310" cy="357310"/>
            </a:xfrm>
            <a:prstGeom prst="ellipse">
              <a:avLst/>
            </a:prstGeom>
            <a:solidFill>
              <a:srgbClr val="FFFFFF"/>
            </a:solidFill>
            <a:ln w="12700">
              <a:miter lim="4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28575" tIns="28575" rIns="28575" bIns="28575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00" b="1" i="0" u="none" strike="noStrike" kern="0" cap="none" spc="0" normalizeH="0" baseline="0" noProof="0">
                <a:ln>
                  <a:noFill/>
                </a:ln>
                <a:solidFill>
                  <a:srgbClr val="242728">
                    <a:lumMod val="85000"/>
                    <a:lumOff val="15000"/>
                  </a:srgbClr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pic>
          <p:nvPicPr>
            <p:cNvPr id="87" name="Graphic 86" descr="Badge Tick with solid fill">
              <a:extLst>
                <a:ext uri="{FF2B5EF4-FFF2-40B4-BE49-F238E27FC236}">
                  <a16:creationId xmlns:a16="http://schemas.microsoft.com/office/drawing/2014/main" id="{1AAB1FFC-8DBF-4B79-81A0-374614B45D2B}"/>
                </a:ext>
              </a:extLst>
            </p:cNvPr>
            <p:cNvPicPr>
              <a:picLocks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281927" y="3287953"/>
              <a:ext cx="342000" cy="342000"/>
            </a:xfrm>
            <a:prstGeom prst="rect">
              <a:avLst/>
            </a:prstGeom>
          </p:spPr>
        </p:pic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4F49F3B2-FC2A-446A-B5DD-CA29619EFC31}"/>
              </a:ext>
            </a:extLst>
          </p:cNvPr>
          <p:cNvGrpSpPr/>
          <p:nvPr/>
        </p:nvGrpSpPr>
        <p:grpSpPr>
          <a:xfrm>
            <a:off x="293162" y="4498437"/>
            <a:ext cx="2145270" cy="684327"/>
            <a:chOff x="293162" y="4266071"/>
            <a:chExt cx="2145270" cy="684327"/>
          </a:xfrm>
        </p:grpSpPr>
        <p:sp>
          <p:nvSpPr>
            <p:cNvPr id="65" name="Rectangle: Diagonal Corners Snipped 64">
              <a:hlinkClick r:id="rId3" action="ppaction://hlinksldjump"/>
              <a:extLst>
                <a:ext uri="{FF2B5EF4-FFF2-40B4-BE49-F238E27FC236}">
                  <a16:creationId xmlns:a16="http://schemas.microsoft.com/office/drawing/2014/main" id="{891F47BB-FE9D-40E4-A76C-3DFEDB34D2FF}"/>
                </a:ext>
              </a:extLst>
            </p:cNvPr>
            <p:cNvSpPr/>
            <p:nvPr/>
          </p:nvSpPr>
          <p:spPr>
            <a:xfrm>
              <a:off x="452927" y="4426252"/>
              <a:ext cx="1985505" cy="524146"/>
            </a:xfrm>
            <a:prstGeom prst="snip2Diag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  <p:txBody>
            <a:bodyPr lIns="144000" rIns="108000" rtlCol="0" anchor="ctr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sz="1000" b="1" i="0" u="none" strike="noStrike" kern="0" cap="none" spc="-3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L1.S14 – Validazione Temporanea Elettronica Qualificata </a:t>
              </a:r>
            </a:p>
          </p:txBody>
        </p:sp>
        <p:sp>
          <p:nvSpPr>
            <p:cNvPr id="76" name="Shape">
              <a:extLst>
                <a:ext uri="{FF2B5EF4-FFF2-40B4-BE49-F238E27FC236}">
                  <a16:creationId xmlns:a16="http://schemas.microsoft.com/office/drawing/2014/main" id="{C4DFA3D5-2CC0-4331-BDCA-CA504873830B}"/>
                </a:ext>
              </a:extLst>
            </p:cNvPr>
            <p:cNvSpPr/>
            <p:nvPr/>
          </p:nvSpPr>
          <p:spPr>
            <a:xfrm>
              <a:off x="293162" y="4273050"/>
              <a:ext cx="357310" cy="357310"/>
            </a:xfrm>
            <a:prstGeom prst="ellipse">
              <a:avLst/>
            </a:prstGeom>
            <a:solidFill>
              <a:srgbClr val="FFFFFF"/>
            </a:solidFill>
            <a:ln w="12700">
              <a:miter lim="4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28575" tIns="28575" rIns="28575" bIns="28575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00" b="1" i="0" u="none" strike="noStrike" kern="0" cap="none" spc="0" normalizeH="0" baseline="0" noProof="0">
                <a:ln>
                  <a:noFill/>
                </a:ln>
                <a:solidFill>
                  <a:srgbClr val="242728">
                    <a:lumMod val="85000"/>
                    <a:lumOff val="15000"/>
                  </a:srgbClr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pic>
          <p:nvPicPr>
            <p:cNvPr id="88" name="Graphic 87" descr="Stopwatch 33% with solid fill">
              <a:extLst>
                <a:ext uri="{FF2B5EF4-FFF2-40B4-BE49-F238E27FC236}">
                  <a16:creationId xmlns:a16="http://schemas.microsoft.com/office/drawing/2014/main" id="{C845276C-C78A-4724-97E1-E0B7176CFE54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307250" y="4266071"/>
              <a:ext cx="342000" cy="342000"/>
            </a:xfrm>
            <a:prstGeom prst="rect">
              <a:avLst/>
            </a:prstGeom>
          </p:spPr>
        </p:pic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9FD5C7D0-7E16-4E7D-B6C4-6F9E87B3BAF4}"/>
              </a:ext>
            </a:extLst>
          </p:cNvPr>
          <p:cNvGrpSpPr/>
          <p:nvPr/>
        </p:nvGrpSpPr>
        <p:grpSpPr>
          <a:xfrm>
            <a:off x="304775" y="5558678"/>
            <a:ext cx="2133657" cy="688960"/>
            <a:chOff x="304775" y="5226173"/>
            <a:chExt cx="2133657" cy="688960"/>
          </a:xfrm>
        </p:grpSpPr>
        <p:sp>
          <p:nvSpPr>
            <p:cNvPr id="79" name="Rectangle: Diagonal Corners Snipped 78">
              <a:hlinkClick r:id="rId3" action="ppaction://hlinksldjump"/>
              <a:extLst>
                <a:ext uri="{FF2B5EF4-FFF2-40B4-BE49-F238E27FC236}">
                  <a16:creationId xmlns:a16="http://schemas.microsoft.com/office/drawing/2014/main" id="{12DB09F1-5AD8-4BFB-8F5A-FE6F023948F1}"/>
                </a:ext>
              </a:extLst>
            </p:cNvPr>
            <p:cNvSpPr/>
            <p:nvPr/>
          </p:nvSpPr>
          <p:spPr>
            <a:xfrm>
              <a:off x="452927" y="5390987"/>
              <a:ext cx="1985505" cy="524146"/>
            </a:xfrm>
            <a:prstGeom prst="snip2Diag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  <p:txBody>
            <a:bodyPr lIns="144000" rIns="108000" rtlCol="0" anchor="ctr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sz="1000" b="1" i="0" u="none" strike="noStrike" kern="0" cap="none" spc="-3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L1.S15 – Servizi Specialistici</a:t>
              </a:r>
            </a:p>
          </p:txBody>
        </p:sp>
        <p:sp>
          <p:nvSpPr>
            <p:cNvPr id="81" name="Shape">
              <a:extLst>
                <a:ext uri="{FF2B5EF4-FFF2-40B4-BE49-F238E27FC236}">
                  <a16:creationId xmlns:a16="http://schemas.microsoft.com/office/drawing/2014/main" id="{44029713-5B6A-453A-A941-B3ACE582AFB3}"/>
                </a:ext>
              </a:extLst>
            </p:cNvPr>
            <p:cNvSpPr/>
            <p:nvPr/>
          </p:nvSpPr>
          <p:spPr>
            <a:xfrm>
              <a:off x="304775" y="5226173"/>
              <a:ext cx="357310" cy="357310"/>
            </a:xfrm>
            <a:prstGeom prst="ellipse">
              <a:avLst/>
            </a:prstGeom>
            <a:solidFill>
              <a:srgbClr val="FFFFFF"/>
            </a:solidFill>
            <a:ln w="12700">
              <a:miter lim="4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28575" tIns="28575" rIns="28575" bIns="28575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00" b="1" i="0" u="none" strike="noStrike" kern="0" cap="none" spc="0" normalizeH="0" baseline="0" noProof="0">
                <a:ln>
                  <a:noFill/>
                </a:ln>
                <a:solidFill>
                  <a:srgbClr val="242728">
                    <a:lumMod val="85000"/>
                    <a:lumOff val="15000"/>
                  </a:srgbClr>
                </a:solidFill>
                <a:effectLst/>
                <a:uLnTx/>
                <a:uFillTx/>
                <a:latin typeface="+mj-lt"/>
                <a:ea typeface="+mn-ea"/>
                <a:cs typeface="+mn-cs"/>
              </a:endParaRPr>
            </a:p>
          </p:txBody>
        </p:sp>
        <p:pic>
          <p:nvPicPr>
            <p:cNvPr id="89" name="Graphic 88" descr="Clipboard Checked with solid fill">
              <a:extLst>
                <a:ext uri="{FF2B5EF4-FFF2-40B4-BE49-F238E27FC236}">
                  <a16:creationId xmlns:a16="http://schemas.microsoft.com/office/drawing/2014/main" id="{7CD8A36F-D56F-4759-A54F-237CB7A1CAF9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305862" y="5238575"/>
              <a:ext cx="342000" cy="342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407480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Shape&#10;&#10;Description automatically generated with low confidence">
            <a:extLst>
              <a:ext uri="{FF2B5EF4-FFF2-40B4-BE49-F238E27FC236}">
                <a16:creationId xmlns:a16="http://schemas.microsoft.com/office/drawing/2014/main" id="{30B678DD-52D5-4111-8770-F8BFE3158967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01" r="-1" b="43202"/>
          <a:stretch/>
        </p:blipFill>
        <p:spPr bwMode="auto">
          <a:xfrm>
            <a:off x="-2312" y="-855"/>
            <a:ext cx="12191234" cy="6859284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C72E1BE-D69E-46DE-ADD6-803B0A069D50}"/>
              </a:ext>
            </a:extLst>
          </p:cNvPr>
          <p:cNvSpPr txBox="1"/>
          <p:nvPr/>
        </p:nvSpPr>
        <p:spPr>
          <a:xfrm>
            <a:off x="555170" y="5812971"/>
            <a:ext cx="100819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800" b="1">
                <a:solidFill>
                  <a:schemeClr val="bg1"/>
                </a:solidFill>
                <a:latin typeface="Graphik" panose="020B0503030202060203" pitchFamily="34" charset="0"/>
              </a:rPr>
              <a:t>III – DETTAGLIO DEI SERVIZI</a:t>
            </a:r>
          </a:p>
        </p:txBody>
      </p:sp>
    </p:spTree>
    <p:extLst>
      <p:ext uri="{BB962C8B-B14F-4D97-AF65-F5344CB8AC3E}">
        <p14:creationId xmlns:p14="http://schemas.microsoft.com/office/powerpoint/2010/main" val="40550314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79C644B-4EAA-082E-E8DD-950CE6D29902}"/>
              </a:ext>
            </a:extLst>
          </p:cNvPr>
          <p:cNvSpPr/>
          <p:nvPr/>
        </p:nvSpPr>
        <p:spPr>
          <a:xfrm>
            <a:off x="3557779" y="5170881"/>
            <a:ext cx="6253307" cy="1227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latin typeface="+mj-lt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71BD38-F361-4264-BF46-5602DF249F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SECURITY OPERATION CENTER (SOC)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DFE079E-2EA9-45DD-9B1F-0382F01F60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7779" y="1721457"/>
            <a:ext cx="6343914" cy="3251671"/>
          </a:xfrm>
          <a:prstGeom prst="rect">
            <a:avLst/>
          </a:prstGeom>
        </p:spPr>
      </p:pic>
      <p:sp>
        <p:nvSpPr>
          <p:cNvPr id="123" name="TextBox 122">
            <a:extLst>
              <a:ext uri="{FF2B5EF4-FFF2-40B4-BE49-F238E27FC236}">
                <a16:creationId xmlns:a16="http://schemas.microsoft.com/office/drawing/2014/main" id="{F0BEE709-A740-4F2C-A94B-35B265A423D7}"/>
              </a:ext>
            </a:extLst>
          </p:cNvPr>
          <p:cNvSpPr txBox="1"/>
          <p:nvPr/>
        </p:nvSpPr>
        <p:spPr>
          <a:xfrm>
            <a:off x="59856" y="5234855"/>
            <a:ext cx="3313156" cy="89940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just" defTabSz="228600">
              <a:spcAft>
                <a:spcPts val="1200"/>
              </a:spcAft>
            </a:pPr>
            <a:r>
              <a:rPr lang="it-IT" sz="1200" dirty="0">
                <a:latin typeface="+mj-lt"/>
              </a:rPr>
              <a:t>La soluzione opera in modalità </a:t>
            </a:r>
            <a:r>
              <a:rPr lang="it-IT" sz="1200" b="1" dirty="0">
                <a:latin typeface="+mj-lt"/>
              </a:rPr>
              <a:t>24x7x365</a:t>
            </a:r>
            <a:r>
              <a:rPr lang="it-IT" sz="1200" dirty="0">
                <a:latin typeface="+mj-lt"/>
              </a:rPr>
              <a:t> e viene erogata </a:t>
            </a:r>
            <a:r>
              <a:rPr lang="it-IT" sz="1200" b="1" dirty="0">
                <a:latin typeface="+mj-lt"/>
              </a:rPr>
              <a:t>dai SOC di Napoli e Milano, operanti all’interno dei Centri Servizi</a:t>
            </a:r>
            <a:r>
              <a:rPr lang="it-IT" sz="1200" dirty="0">
                <a:latin typeface="+mj-lt"/>
              </a:rPr>
              <a:t> in ambito di gara</a:t>
            </a:r>
            <a:endParaRPr lang="it-IT" sz="1200" noProof="0" dirty="0">
              <a:latin typeface="+mj-lt"/>
            </a:endParaRP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9ADFCD7A-2BDF-4643-96ED-2BCCCF0B37A2}"/>
              </a:ext>
            </a:extLst>
          </p:cNvPr>
          <p:cNvSpPr txBox="1"/>
          <p:nvPr/>
        </p:nvSpPr>
        <p:spPr>
          <a:xfrm>
            <a:off x="59857" y="2089796"/>
            <a:ext cx="2157515" cy="231499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171450" indent="-171450" algn="just" defTabSz="2286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it-IT" sz="1200" b="1" dirty="0" err="1">
                <a:latin typeface="+mj-lt"/>
              </a:rPr>
              <a:t>Splunk</a:t>
            </a:r>
            <a:r>
              <a:rPr lang="it-IT" sz="1200" dirty="0">
                <a:latin typeface="+mj-lt"/>
              </a:rPr>
              <a:t> per la parte di “Security Information &amp; Event Management (</a:t>
            </a:r>
            <a:r>
              <a:rPr lang="it-IT" sz="1200" b="1" dirty="0">
                <a:latin typeface="+mj-lt"/>
              </a:rPr>
              <a:t>SIEM</a:t>
            </a:r>
            <a:r>
              <a:rPr lang="it-IT" sz="1200" dirty="0">
                <a:latin typeface="+mj-lt"/>
              </a:rPr>
              <a:t>)”</a:t>
            </a:r>
          </a:p>
          <a:p>
            <a:pPr marL="171450" indent="-171450" algn="just" defTabSz="2286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it-IT" sz="1200" b="1" dirty="0" err="1">
                <a:latin typeface="+mj-lt"/>
              </a:rPr>
              <a:t>PaloAlto</a:t>
            </a:r>
            <a:r>
              <a:rPr lang="it-IT" sz="1200" dirty="0">
                <a:latin typeface="+mj-lt"/>
              </a:rPr>
              <a:t> </a:t>
            </a:r>
            <a:r>
              <a:rPr lang="it-IT" sz="1200" b="1" dirty="0">
                <a:latin typeface="+mj-lt"/>
              </a:rPr>
              <a:t>Cortex XSOAR </a:t>
            </a:r>
            <a:r>
              <a:rPr lang="it-IT" sz="1200" dirty="0">
                <a:latin typeface="+mj-lt"/>
              </a:rPr>
              <a:t>per la parte di “Security </a:t>
            </a:r>
            <a:r>
              <a:rPr lang="it-IT" sz="1200" dirty="0" err="1">
                <a:latin typeface="+mj-lt"/>
              </a:rPr>
              <a:t>Orchestration</a:t>
            </a:r>
            <a:r>
              <a:rPr lang="it-IT" sz="1200" dirty="0">
                <a:latin typeface="+mj-lt"/>
              </a:rPr>
              <a:t>, Automation &amp; </a:t>
            </a:r>
            <a:r>
              <a:rPr lang="it-IT" sz="1200" dirty="0" err="1">
                <a:latin typeface="+mj-lt"/>
              </a:rPr>
              <a:t>Response</a:t>
            </a:r>
            <a:r>
              <a:rPr lang="it-IT" sz="1200" dirty="0">
                <a:latin typeface="+mj-lt"/>
              </a:rPr>
              <a:t> (</a:t>
            </a:r>
            <a:r>
              <a:rPr lang="it-IT" sz="1200" b="1" dirty="0">
                <a:latin typeface="+mj-lt"/>
              </a:rPr>
              <a:t>SOAR</a:t>
            </a:r>
            <a:r>
              <a:rPr lang="it-IT" sz="1200" dirty="0">
                <a:latin typeface="+mj-lt"/>
              </a:rPr>
              <a:t>)”, entrambi </a:t>
            </a:r>
            <a:r>
              <a:rPr lang="it-IT" sz="1200" b="1" dirty="0">
                <a:latin typeface="+mj-lt"/>
              </a:rPr>
              <a:t>leader di mercato </a:t>
            </a:r>
            <a:r>
              <a:rPr lang="it-IT" sz="1200" dirty="0">
                <a:latin typeface="+mj-lt"/>
              </a:rPr>
              <a:t>(Gartner / Forrester</a:t>
            </a:r>
            <a:endParaRPr lang="it-IT" sz="1200" noProof="0" dirty="0">
              <a:latin typeface="+mj-lt"/>
            </a:endParaRP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ECB5EE4F-0788-4F15-9D31-128B69330A63}"/>
              </a:ext>
            </a:extLst>
          </p:cNvPr>
          <p:cNvSpPr txBox="1"/>
          <p:nvPr/>
        </p:nvSpPr>
        <p:spPr>
          <a:xfrm>
            <a:off x="3748337" y="4987218"/>
            <a:ext cx="2666010" cy="900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it-IT"/>
            </a:defPPr>
            <a:lvl1pPr marL="285750" indent="-285750" defTabSz="228600">
              <a:spcAft>
                <a:spcPts val="1200"/>
              </a:spcAft>
              <a:buFont typeface="Arial" panose="020B0604020202020204" pitchFamily="34" charset="0"/>
              <a:buChar char="•"/>
              <a:defRPr sz="1600" b="1" i="1">
                <a:latin typeface="+mj-lt"/>
              </a:defRPr>
            </a:lvl1pPr>
          </a:lstStyle>
          <a:p>
            <a:pPr marL="174625" indent="-174625">
              <a:spcAft>
                <a:spcPts val="600"/>
              </a:spcAft>
            </a:pPr>
            <a:r>
              <a:rPr lang="it-IT" sz="1200" b="0" dirty="0"/>
              <a:t>Contestualizzazione e arricchimento eventi</a:t>
            </a:r>
          </a:p>
          <a:p>
            <a:pPr marL="174625" indent="-174625">
              <a:spcAft>
                <a:spcPts val="600"/>
              </a:spcAft>
            </a:pPr>
            <a:r>
              <a:rPr lang="it-IT" sz="1200" b="0" dirty="0"/>
              <a:t>Use Case Tuning &amp; </a:t>
            </a:r>
            <a:r>
              <a:rPr lang="it-IT" sz="1200" b="0" dirty="0" err="1"/>
              <a:t>Improvement</a:t>
            </a:r>
            <a:endParaRPr lang="it-IT" sz="1200" b="0" dirty="0"/>
          </a:p>
          <a:p>
            <a:pPr marL="174625" indent="-174625">
              <a:spcAft>
                <a:spcPts val="600"/>
              </a:spcAft>
            </a:pPr>
            <a:r>
              <a:rPr lang="it-IT" sz="1200" b="0" dirty="0"/>
              <a:t>Full Stack Defender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D299ECEA-E3CE-476D-B67B-10A8DADA952C}"/>
              </a:ext>
            </a:extLst>
          </p:cNvPr>
          <p:cNvSpPr txBox="1"/>
          <p:nvPr/>
        </p:nvSpPr>
        <p:spPr>
          <a:xfrm>
            <a:off x="6766008" y="4971911"/>
            <a:ext cx="2897684" cy="900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it-IT"/>
            </a:defPPr>
            <a:lvl1pPr marL="285750" indent="-285750" defTabSz="228600">
              <a:spcAft>
                <a:spcPts val="1200"/>
              </a:spcAft>
              <a:buFont typeface="Arial" panose="020B0604020202020204" pitchFamily="34" charset="0"/>
              <a:buChar char="•"/>
              <a:defRPr sz="1600" b="1" i="1">
                <a:latin typeface="+mj-lt"/>
              </a:defRPr>
            </a:lvl1pPr>
          </a:lstStyle>
          <a:p>
            <a:pPr marL="174625" indent="-174625">
              <a:spcAft>
                <a:spcPts val="600"/>
              </a:spcAft>
            </a:pPr>
            <a:r>
              <a:rPr lang="it-IT" sz="1200" b="0" dirty="0"/>
              <a:t>Contenimento automatico delle minacce</a:t>
            </a:r>
          </a:p>
          <a:p>
            <a:pPr marL="174625" indent="-174625">
              <a:spcAft>
                <a:spcPts val="600"/>
              </a:spcAft>
            </a:pPr>
            <a:r>
              <a:rPr lang="it-IT" sz="1200" b="0" dirty="0"/>
              <a:t>Case Management Assistito</a:t>
            </a:r>
          </a:p>
          <a:p>
            <a:pPr marL="174625" indent="-174625">
              <a:spcAft>
                <a:spcPts val="600"/>
              </a:spcAft>
            </a:pPr>
            <a:r>
              <a:rPr lang="it-IT" sz="1200" b="0" dirty="0" err="1"/>
              <a:t>Threat</a:t>
            </a:r>
            <a:r>
              <a:rPr lang="it-IT" sz="1200" b="0" dirty="0"/>
              <a:t> Intelligence &amp; </a:t>
            </a:r>
            <a:r>
              <a:rPr lang="it-IT" sz="1200" b="0" dirty="0" err="1"/>
              <a:t>Vulnerability</a:t>
            </a:r>
            <a:r>
              <a:rPr lang="it-IT" sz="1200" b="0" dirty="0"/>
              <a:t> Data Feed</a:t>
            </a:r>
          </a:p>
        </p:txBody>
      </p:sp>
      <p:pic>
        <p:nvPicPr>
          <p:cNvPr id="9" name="Immagine 8" descr="Immagine che contiene testo&#10;&#10;Descrizione generata automaticamente">
            <a:extLst>
              <a:ext uri="{FF2B5EF4-FFF2-40B4-BE49-F238E27FC236}">
                <a16:creationId xmlns:a16="http://schemas.microsoft.com/office/drawing/2014/main" id="{7B6014A3-9AB9-344E-5B5C-9CFE216755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5229" y="2225315"/>
            <a:ext cx="1017411" cy="307776"/>
          </a:xfrm>
          <a:prstGeom prst="rect">
            <a:avLst/>
          </a:prstGeom>
        </p:spPr>
      </p:pic>
      <p:pic>
        <p:nvPicPr>
          <p:cNvPr id="11" name="Immagine 10" descr="Immagine che contiene testo&#10;&#10;Descrizione generata automaticamente">
            <a:extLst>
              <a:ext uri="{FF2B5EF4-FFF2-40B4-BE49-F238E27FC236}">
                <a16:creationId xmlns:a16="http://schemas.microsoft.com/office/drawing/2014/main" id="{7F76F008-F14A-7C9C-48FA-B51E4AB939A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2741" y="2919857"/>
            <a:ext cx="1475038" cy="537774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55D9D009-0589-9EBB-F5FF-0D4831BE295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3028" y="3694763"/>
            <a:ext cx="1047206" cy="458676"/>
          </a:xfrm>
          <a:prstGeom prst="rect">
            <a:avLst/>
          </a:prstGeom>
        </p:spPr>
      </p:pic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56749C29-E328-F7B1-0851-D4D1E7746766}"/>
              </a:ext>
            </a:extLst>
          </p:cNvPr>
          <p:cNvSpPr txBox="1"/>
          <p:nvPr/>
        </p:nvSpPr>
        <p:spPr>
          <a:xfrm>
            <a:off x="7441" y="1630786"/>
            <a:ext cx="3356808" cy="307777"/>
          </a:xfrm>
          <a:prstGeom prst="rect">
            <a:avLst/>
          </a:prstGeom>
          <a:solidFill>
            <a:schemeClr val="accent2"/>
          </a:solidFill>
          <a:ln>
            <a:solidFill>
              <a:srgbClr val="9840D0"/>
            </a:solidFill>
          </a:ln>
        </p:spPr>
        <p:txBody>
          <a:bodyPr wrap="square">
            <a:spAutoFit/>
          </a:bodyPr>
          <a:lstStyle/>
          <a:p>
            <a:pPr algn="ctr" defTabSz="228600">
              <a:spcAft>
                <a:spcPts val="1200"/>
              </a:spcAft>
            </a:pPr>
            <a:r>
              <a:rPr lang="it-IT" sz="1400" b="1">
                <a:solidFill>
                  <a:schemeClr val="bg1"/>
                </a:solidFill>
                <a:latin typeface="+mj-lt"/>
              </a:rPr>
              <a:t>Integrazioni</a:t>
            </a:r>
            <a:endParaRPr lang="it-IT" sz="1400" b="1">
              <a:latin typeface="+mj-lt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3911A87-6D53-FED3-5260-71DD93233BEF}"/>
              </a:ext>
            </a:extLst>
          </p:cNvPr>
          <p:cNvSpPr/>
          <p:nvPr/>
        </p:nvSpPr>
        <p:spPr>
          <a:xfrm>
            <a:off x="7441" y="876300"/>
            <a:ext cx="12184559" cy="67334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/>
          <a:lstStyle/>
          <a:p>
            <a:pPr algn="ctr"/>
            <a:r>
              <a:rPr lang="it-IT" sz="1200" dirty="0">
                <a:solidFill>
                  <a:schemeClr val="tx1"/>
                </a:solidFill>
              </a:rPr>
              <a:t>Il Modello di “</a:t>
            </a:r>
            <a:r>
              <a:rPr lang="it-IT" sz="1200" b="1" dirty="0">
                <a:solidFill>
                  <a:schemeClr val="tx1"/>
                </a:solidFill>
              </a:rPr>
              <a:t>Next Generation Security </a:t>
            </a:r>
            <a:r>
              <a:rPr lang="it-IT" sz="1200" b="1" dirty="0" err="1">
                <a:solidFill>
                  <a:schemeClr val="tx1"/>
                </a:solidFill>
              </a:rPr>
              <a:t>Operation</a:t>
            </a:r>
            <a:r>
              <a:rPr lang="it-IT" sz="1200" b="1" dirty="0">
                <a:solidFill>
                  <a:schemeClr val="tx1"/>
                </a:solidFill>
              </a:rPr>
              <a:t> Center (NG-SOC)</a:t>
            </a:r>
            <a:r>
              <a:rPr lang="it-IT" sz="1200" dirty="0">
                <a:solidFill>
                  <a:schemeClr val="tx1"/>
                </a:solidFill>
              </a:rPr>
              <a:t>” è basato sulla </a:t>
            </a:r>
            <a:r>
              <a:rPr lang="it-IT" sz="1200" b="1" dirty="0">
                <a:solidFill>
                  <a:schemeClr val="tx1"/>
                </a:solidFill>
              </a:rPr>
              <a:t>piattaforma tecnologica di Accenture </a:t>
            </a:r>
            <a:r>
              <a:rPr lang="it-IT" sz="1200" dirty="0">
                <a:solidFill>
                  <a:schemeClr val="tx1"/>
                </a:solidFill>
              </a:rPr>
              <a:t>denominata “</a:t>
            </a:r>
            <a:r>
              <a:rPr lang="it-IT" sz="1200" b="1" dirty="0">
                <a:solidFill>
                  <a:schemeClr val="tx1"/>
                </a:solidFill>
              </a:rPr>
              <a:t>Advanced Security Monitoring &amp; </a:t>
            </a:r>
            <a:r>
              <a:rPr lang="it-IT" sz="1200" b="1" dirty="0" err="1">
                <a:solidFill>
                  <a:schemeClr val="tx1"/>
                </a:solidFill>
              </a:rPr>
              <a:t>Detection</a:t>
            </a:r>
            <a:r>
              <a:rPr lang="it-IT" sz="1200" b="1" dirty="0">
                <a:solidFill>
                  <a:schemeClr val="tx1"/>
                </a:solidFill>
              </a:rPr>
              <a:t> (ASMD)</a:t>
            </a:r>
            <a:r>
              <a:rPr lang="it-IT" sz="1200" dirty="0">
                <a:solidFill>
                  <a:schemeClr val="tx1"/>
                </a:solidFill>
              </a:rPr>
              <a:t>”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EFD2E4A-F3EE-DE4E-6F5E-547B293D7285}"/>
              </a:ext>
            </a:extLst>
          </p:cNvPr>
          <p:cNvCxnSpPr/>
          <p:nvPr/>
        </p:nvCxnSpPr>
        <p:spPr>
          <a:xfrm>
            <a:off x="897727" y="4687663"/>
            <a:ext cx="1637414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Oval 24">
            <a:extLst>
              <a:ext uri="{FF2B5EF4-FFF2-40B4-BE49-F238E27FC236}">
                <a16:creationId xmlns:a16="http://schemas.microsoft.com/office/drawing/2014/main" id="{50D33AEA-9CB8-33DA-3BC4-0F90BC2794B9}"/>
              </a:ext>
            </a:extLst>
          </p:cNvPr>
          <p:cNvSpPr/>
          <p:nvPr/>
        </p:nvSpPr>
        <p:spPr>
          <a:xfrm>
            <a:off x="1554013" y="4534351"/>
            <a:ext cx="357277" cy="35878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/>
          <a:lstStyle/>
          <a:p>
            <a:pPr algn="ctr"/>
            <a:endParaRPr lang="it-IT" err="1"/>
          </a:p>
        </p:txBody>
      </p:sp>
      <p:sp>
        <p:nvSpPr>
          <p:cNvPr id="27" name="Triangolo isoscele 38">
            <a:extLst>
              <a:ext uri="{FF2B5EF4-FFF2-40B4-BE49-F238E27FC236}">
                <a16:creationId xmlns:a16="http://schemas.microsoft.com/office/drawing/2014/main" id="{9B6F3BFF-6BD1-D6F5-B290-6FA7692C4E5F}"/>
              </a:ext>
            </a:extLst>
          </p:cNvPr>
          <p:cNvSpPr/>
          <p:nvPr/>
        </p:nvSpPr>
        <p:spPr>
          <a:xfrm rot="10800000">
            <a:off x="1601206" y="4666397"/>
            <a:ext cx="262890" cy="137224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/>
          <a:lstStyle/>
          <a:p>
            <a:pPr algn="ctr"/>
            <a:endParaRPr lang="it-IT" err="1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B1B304DC-900E-65EB-7553-AB7F731386F9}"/>
              </a:ext>
            </a:extLst>
          </p:cNvPr>
          <p:cNvSpPr/>
          <p:nvPr/>
        </p:nvSpPr>
        <p:spPr>
          <a:xfrm>
            <a:off x="-23997" y="5029759"/>
            <a:ext cx="3587567" cy="1093409"/>
          </a:xfrm>
          <a:prstGeom prst="rect">
            <a:avLst/>
          </a:prstGeom>
          <a:solidFill>
            <a:srgbClr val="7500C0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/>
          <a:lstStyle/>
          <a:p>
            <a:pPr algn="ctr"/>
            <a:endParaRPr lang="it-IT" sz="1200" dirty="0"/>
          </a:p>
        </p:txBody>
      </p:sp>
      <p:sp>
        <p:nvSpPr>
          <p:cNvPr id="49" name="Isosceles Triangle 48">
            <a:extLst>
              <a:ext uri="{FF2B5EF4-FFF2-40B4-BE49-F238E27FC236}">
                <a16:creationId xmlns:a16="http://schemas.microsoft.com/office/drawing/2014/main" id="{FAF68206-37E9-CB3E-C484-72A7804CC6BF}"/>
              </a:ext>
            </a:extLst>
          </p:cNvPr>
          <p:cNvSpPr/>
          <p:nvPr/>
        </p:nvSpPr>
        <p:spPr>
          <a:xfrm rot="5400000">
            <a:off x="10045684" y="1924401"/>
            <a:ext cx="323513" cy="171006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/>
          <a:lstStyle>
            <a:defPPr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it-IT" sz="1200" err="1"/>
          </a:p>
        </p:txBody>
      </p:sp>
      <p:sp>
        <p:nvSpPr>
          <p:cNvPr id="50" name="Isosceles Triangle 49">
            <a:extLst>
              <a:ext uri="{FF2B5EF4-FFF2-40B4-BE49-F238E27FC236}">
                <a16:creationId xmlns:a16="http://schemas.microsoft.com/office/drawing/2014/main" id="{F0C9182D-2312-220A-09C8-20C675FDDAB0}"/>
              </a:ext>
            </a:extLst>
          </p:cNvPr>
          <p:cNvSpPr/>
          <p:nvPr/>
        </p:nvSpPr>
        <p:spPr>
          <a:xfrm rot="5400000">
            <a:off x="10062336" y="2384957"/>
            <a:ext cx="323513" cy="171006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/>
          <a:lstStyle>
            <a:defPPr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it-IT" sz="1200" err="1"/>
          </a:p>
        </p:txBody>
      </p:sp>
      <p:sp>
        <p:nvSpPr>
          <p:cNvPr id="51" name="Isosceles Triangle 50">
            <a:extLst>
              <a:ext uri="{FF2B5EF4-FFF2-40B4-BE49-F238E27FC236}">
                <a16:creationId xmlns:a16="http://schemas.microsoft.com/office/drawing/2014/main" id="{6A533A5F-CAC2-CB6F-F3D6-1A023FCD918D}"/>
              </a:ext>
            </a:extLst>
          </p:cNvPr>
          <p:cNvSpPr/>
          <p:nvPr/>
        </p:nvSpPr>
        <p:spPr>
          <a:xfrm rot="5400000">
            <a:off x="10062335" y="2845513"/>
            <a:ext cx="323513" cy="171006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/>
          <a:lstStyle>
            <a:defPPr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it-IT" sz="1200" err="1"/>
          </a:p>
        </p:txBody>
      </p:sp>
      <p:sp>
        <p:nvSpPr>
          <p:cNvPr id="52" name="Isosceles Triangle 51">
            <a:extLst>
              <a:ext uri="{FF2B5EF4-FFF2-40B4-BE49-F238E27FC236}">
                <a16:creationId xmlns:a16="http://schemas.microsoft.com/office/drawing/2014/main" id="{B80E5DDE-D031-0BBD-63AC-99CE1E3ADB5B}"/>
              </a:ext>
            </a:extLst>
          </p:cNvPr>
          <p:cNvSpPr/>
          <p:nvPr/>
        </p:nvSpPr>
        <p:spPr>
          <a:xfrm rot="5400000">
            <a:off x="10062335" y="3306069"/>
            <a:ext cx="323513" cy="171006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/>
          <a:lstStyle>
            <a:defPPr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it-IT" sz="1200" err="1"/>
          </a:p>
        </p:txBody>
      </p:sp>
      <p:sp>
        <p:nvSpPr>
          <p:cNvPr id="53" name="Isosceles Triangle 52">
            <a:extLst>
              <a:ext uri="{FF2B5EF4-FFF2-40B4-BE49-F238E27FC236}">
                <a16:creationId xmlns:a16="http://schemas.microsoft.com/office/drawing/2014/main" id="{239E6FC1-1C61-BDFD-C9F0-6B29DAE70762}"/>
              </a:ext>
            </a:extLst>
          </p:cNvPr>
          <p:cNvSpPr/>
          <p:nvPr/>
        </p:nvSpPr>
        <p:spPr>
          <a:xfrm rot="5400000">
            <a:off x="10045683" y="3766625"/>
            <a:ext cx="323513" cy="171006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/>
          <a:lstStyle>
            <a:defPPr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it-IT" sz="1200" err="1"/>
          </a:p>
        </p:txBody>
      </p:sp>
      <p:sp>
        <p:nvSpPr>
          <p:cNvPr id="54" name="Isosceles Triangle 53">
            <a:extLst>
              <a:ext uri="{FF2B5EF4-FFF2-40B4-BE49-F238E27FC236}">
                <a16:creationId xmlns:a16="http://schemas.microsoft.com/office/drawing/2014/main" id="{5A75B7EC-9756-099A-2506-4C5FCA40AEBA}"/>
              </a:ext>
            </a:extLst>
          </p:cNvPr>
          <p:cNvSpPr/>
          <p:nvPr/>
        </p:nvSpPr>
        <p:spPr>
          <a:xfrm rot="5400000">
            <a:off x="10045684" y="4227181"/>
            <a:ext cx="323513" cy="171006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/>
          <a:lstStyle>
            <a:defPPr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it-IT" sz="1200" err="1"/>
          </a:p>
        </p:txBody>
      </p:sp>
      <p:sp>
        <p:nvSpPr>
          <p:cNvPr id="55" name="Isosceles Triangle 54">
            <a:extLst>
              <a:ext uri="{FF2B5EF4-FFF2-40B4-BE49-F238E27FC236}">
                <a16:creationId xmlns:a16="http://schemas.microsoft.com/office/drawing/2014/main" id="{F9D0A6BE-AB66-0B41-F970-25FA0BDB152E}"/>
              </a:ext>
            </a:extLst>
          </p:cNvPr>
          <p:cNvSpPr/>
          <p:nvPr/>
        </p:nvSpPr>
        <p:spPr>
          <a:xfrm rot="5400000">
            <a:off x="10045684" y="4687737"/>
            <a:ext cx="323513" cy="171006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/>
          <a:lstStyle>
            <a:defPPr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it-IT" sz="1200" err="1"/>
          </a:p>
        </p:txBody>
      </p:sp>
      <p:sp>
        <p:nvSpPr>
          <p:cNvPr id="56" name="Isosceles Triangle 55">
            <a:extLst>
              <a:ext uri="{FF2B5EF4-FFF2-40B4-BE49-F238E27FC236}">
                <a16:creationId xmlns:a16="http://schemas.microsoft.com/office/drawing/2014/main" id="{1CB7B945-9445-38D2-6FE7-D1A27915A252}"/>
              </a:ext>
            </a:extLst>
          </p:cNvPr>
          <p:cNvSpPr/>
          <p:nvPr/>
        </p:nvSpPr>
        <p:spPr>
          <a:xfrm rot="5400000">
            <a:off x="10057326" y="5148292"/>
            <a:ext cx="323513" cy="171006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/>
          <a:lstStyle>
            <a:defPPr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it-IT" sz="1200" err="1"/>
          </a:p>
        </p:txBody>
      </p:sp>
      <p:sp>
        <p:nvSpPr>
          <p:cNvPr id="57" name="TextBox 9">
            <a:extLst>
              <a:ext uri="{FF2B5EF4-FFF2-40B4-BE49-F238E27FC236}">
                <a16:creationId xmlns:a16="http://schemas.microsoft.com/office/drawing/2014/main" id="{71173C72-D692-3FDA-94DF-2048EB65638E}"/>
              </a:ext>
            </a:extLst>
          </p:cNvPr>
          <p:cNvSpPr txBox="1"/>
          <p:nvPr/>
        </p:nvSpPr>
        <p:spPr>
          <a:xfrm>
            <a:off x="10336485" y="1775904"/>
            <a:ext cx="1836000" cy="46800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>
            <a:defPPr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228600">
              <a:spcAft>
                <a:spcPts val="1200"/>
              </a:spcAft>
            </a:pPr>
            <a:r>
              <a:rPr lang="it-IT" sz="1100" b="1" i="1" noProof="0">
                <a:solidFill>
                  <a:schemeClr val="accent1"/>
                </a:solidFill>
              </a:rPr>
              <a:t>Case </a:t>
            </a:r>
            <a:r>
              <a:rPr lang="it-IT" sz="1100" b="1" i="1" noProof="0" err="1">
                <a:solidFill>
                  <a:schemeClr val="accent1"/>
                </a:solidFill>
              </a:rPr>
              <a:t>Mgmt</a:t>
            </a:r>
            <a:r>
              <a:rPr lang="it-IT" sz="1100" b="1" i="1" noProof="0">
                <a:solidFill>
                  <a:schemeClr val="accent1"/>
                </a:solidFill>
              </a:rPr>
              <a:t> assistito</a:t>
            </a:r>
          </a:p>
        </p:txBody>
      </p:sp>
      <p:sp>
        <p:nvSpPr>
          <p:cNvPr id="58" name="TextBox 10">
            <a:extLst>
              <a:ext uri="{FF2B5EF4-FFF2-40B4-BE49-F238E27FC236}">
                <a16:creationId xmlns:a16="http://schemas.microsoft.com/office/drawing/2014/main" id="{D92C7FA1-1FEC-26CA-67BB-1762466F3892}"/>
              </a:ext>
            </a:extLst>
          </p:cNvPr>
          <p:cNvSpPr txBox="1"/>
          <p:nvPr/>
        </p:nvSpPr>
        <p:spPr>
          <a:xfrm>
            <a:off x="10353140" y="2236460"/>
            <a:ext cx="1836000" cy="46800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>
            <a:defPPr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228600">
              <a:spcAft>
                <a:spcPts val="1200"/>
              </a:spcAft>
            </a:pPr>
            <a:r>
              <a:rPr lang="it-IT" sz="1100" b="1" i="1" noProof="0">
                <a:solidFill>
                  <a:schemeClr val="accent1"/>
                </a:solidFill>
              </a:rPr>
              <a:t>Gestione accessi</a:t>
            </a:r>
          </a:p>
        </p:txBody>
      </p:sp>
      <p:sp>
        <p:nvSpPr>
          <p:cNvPr id="59" name="TextBox 11">
            <a:extLst>
              <a:ext uri="{FF2B5EF4-FFF2-40B4-BE49-F238E27FC236}">
                <a16:creationId xmlns:a16="http://schemas.microsoft.com/office/drawing/2014/main" id="{442169BA-53F3-B3BC-1F66-02A5E2231281}"/>
              </a:ext>
            </a:extLst>
          </p:cNvPr>
          <p:cNvSpPr txBox="1"/>
          <p:nvPr/>
        </p:nvSpPr>
        <p:spPr>
          <a:xfrm>
            <a:off x="10369791" y="2697016"/>
            <a:ext cx="1836000" cy="46800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>
            <a:defPPr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228600">
              <a:spcAft>
                <a:spcPts val="1200"/>
              </a:spcAft>
            </a:pPr>
            <a:r>
              <a:rPr lang="it-IT" sz="1100" b="1" i="1" noProof="0">
                <a:solidFill>
                  <a:schemeClr val="accent1"/>
                </a:solidFill>
              </a:rPr>
              <a:t>Arricchimento e TI</a:t>
            </a:r>
          </a:p>
        </p:txBody>
      </p:sp>
      <p:sp>
        <p:nvSpPr>
          <p:cNvPr id="60" name="TextBox 12">
            <a:extLst>
              <a:ext uri="{FF2B5EF4-FFF2-40B4-BE49-F238E27FC236}">
                <a16:creationId xmlns:a16="http://schemas.microsoft.com/office/drawing/2014/main" id="{3CFF724D-3925-1E82-D750-523F2C7FF616}"/>
              </a:ext>
            </a:extLst>
          </p:cNvPr>
          <p:cNvSpPr txBox="1"/>
          <p:nvPr/>
        </p:nvSpPr>
        <p:spPr>
          <a:xfrm>
            <a:off x="10369791" y="3157572"/>
            <a:ext cx="1836000" cy="46800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>
            <a:defPPr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228600">
              <a:spcAft>
                <a:spcPts val="1200"/>
              </a:spcAft>
            </a:pPr>
            <a:r>
              <a:rPr lang="it-IT" sz="1100" b="1" i="1" noProof="0">
                <a:solidFill>
                  <a:schemeClr val="accent1"/>
                </a:solidFill>
              </a:rPr>
              <a:t>E-mail Gateway</a:t>
            </a:r>
          </a:p>
        </p:txBody>
      </p:sp>
      <p:sp>
        <p:nvSpPr>
          <p:cNvPr id="61" name="TextBox 13">
            <a:extLst>
              <a:ext uri="{FF2B5EF4-FFF2-40B4-BE49-F238E27FC236}">
                <a16:creationId xmlns:a16="http://schemas.microsoft.com/office/drawing/2014/main" id="{0AA6F541-1A7E-2D86-7F2A-489DF1BC8895}"/>
              </a:ext>
            </a:extLst>
          </p:cNvPr>
          <p:cNvSpPr txBox="1"/>
          <p:nvPr/>
        </p:nvSpPr>
        <p:spPr>
          <a:xfrm>
            <a:off x="10336485" y="3618128"/>
            <a:ext cx="1836000" cy="46800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>
            <a:defPPr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228600">
              <a:spcAft>
                <a:spcPts val="1200"/>
              </a:spcAft>
            </a:pPr>
            <a:r>
              <a:rPr lang="it-IT" sz="1100" b="1" i="1" noProof="0" err="1">
                <a:solidFill>
                  <a:schemeClr val="accent1"/>
                </a:solidFill>
              </a:rPr>
              <a:t>Forensics</a:t>
            </a:r>
            <a:r>
              <a:rPr lang="it-IT" sz="1100" b="1" i="1" noProof="0">
                <a:solidFill>
                  <a:schemeClr val="accent1"/>
                </a:solidFill>
              </a:rPr>
              <a:t> e Malware Analysis</a:t>
            </a:r>
          </a:p>
        </p:txBody>
      </p:sp>
      <p:sp>
        <p:nvSpPr>
          <p:cNvPr id="62" name="TextBox 14">
            <a:extLst>
              <a:ext uri="{FF2B5EF4-FFF2-40B4-BE49-F238E27FC236}">
                <a16:creationId xmlns:a16="http://schemas.microsoft.com/office/drawing/2014/main" id="{76D6C4C9-D41A-CC10-9A85-2E5808E01BED}"/>
              </a:ext>
            </a:extLst>
          </p:cNvPr>
          <p:cNvSpPr txBox="1"/>
          <p:nvPr/>
        </p:nvSpPr>
        <p:spPr>
          <a:xfrm>
            <a:off x="10336485" y="4078684"/>
            <a:ext cx="1836000" cy="46800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>
            <a:defPPr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228600">
              <a:spcAft>
                <a:spcPts val="1200"/>
              </a:spcAft>
            </a:pPr>
            <a:r>
              <a:rPr lang="it-IT" sz="1100" b="1" i="1" noProof="0">
                <a:solidFill>
                  <a:schemeClr val="accent1"/>
                </a:solidFill>
              </a:rPr>
              <a:t>Endpoint </a:t>
            </a:r>
            <a:r>
              <a:rPr lang="it-IT" sz="1100" b="1" i="1" noProof="0" err="1">
                <a:solidFill>
                  <a:schemeClr val="accent1"/>
                </a:solidFill>
              </a:rPr>
              <a:t>Protection</a:t>
            </a:r>
            <a:r>
              <a:rPr lang="it-IT" sz="1100" b="1" i="1" noProof="0">
                <a:solidFill>
                  <a:schemeClr val="accent1"/>
                </a:solidFill>
              </a:rPr>
              <a:t> e contenimento minacce</a:t>
            </a:r>
          </a:p>
        </p:txBody>
      </p:sp>
      <p:sp>
        <p:nvSpPr>
          <p:cNvPr id="63" name="TextBox 15">
            <a:extLst>
              <a:ext uri="{FF2B5EF4-FFF2-40B4-BE49-F238E27FC236}">
                <a16:creationId xmlns:a16="http://schemas.microsoft.com/office/drawing/2014/main" id="{226CD35B-E44C-747F-8039-26F6DAFFF810}"/>
              </a:ext>
            </a:extLst>
          </p:cNvPr>
          <p:cNvSpPr txBox="1"/>
          <p:nvPr/>
        </p:nvSpPr>
        <p:spPr>
          <a:xfrm>
            <a:off x="10336486" y="4539240"/>
            <a:ext cx="1836000" cy="46800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>
            <a:defPPr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228600">
              <a:spcAft>
                <a:spcPts val="1200"/>
              </a:spcAft>
            </a:pPr>
            <a:r>
              <a:rPr lang="it-IT" sz="1100" b="1" i="1" noProof="0">
                <a:solidFill>
                  <a:schemeClr val="accent1"/>
                </a:solidFill>
              </a:rPr>
              <a:t>Firewall, IDPS, Web Gateway</a:t>
            </a:r>
          </a:p>
        </p:txBody>
      </p:sp>
      <p:sp>
        <p:nvSpPr>
          <p:cNvPr id="64" name="TextBox 16">
            <a:extLst>
              <a:ext uri="{FF2B5EF4-FFF2-40B4-BE49-F238E27FC236}">
                <a16:creationId xmlns:a16="http://schemas.microsoft.com/office/drawing/2014/main" id="{514612E6-F8C8-7956-09EA-3C2EB98F9A43}"/>
              </a:ext>
            </a:extLst>
          </p:cNvPr>
          <p:cNvSpPr txBox="1"/>
          <p:nvPr/>
        </p:nvSpPr>
        <p:spPr>
          <a:xfrm>
            <a:off x="10348129" y="4999795"/>
            <a:ext cx="1836000" cy="46800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>
            <a:defPPr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228600">
              <a:spcAft>
                <a:spcPts val="1200"/>
              </a:spcAft>
            </a:pPr>
            <a:r>
              <a:rPr lang="it-IT" sz="1100" b="1" i="1" noProof="0" err="1">
                <a:solidFill>
                  <a:schemeClr val="accent1"/>
                </a:solidFill>
              </a:rPr>
              <a:t>Vulnerability</a:t>
            </a:r>
            <a:r>
              <a:rPr lang="it-IT" sz="1100" b="1" i="1" noProof="0">
                <a:solidFill>
                  <a:schemeClr val="accent1"/>
                </a:solidFill>
              </a:rPr>
              <a:t> Management</a:t>
            </a:r>
          </a:p>
        </p:txBody>
      </p:sp>
    </p:spTree>
    <p:extLst>
      <p:ext uri="{BB962C8B-B14F-4D97-AF65-F5344CB8AC3E}">
        <p14:creationId xmlns:p14="http://schemas.microsoft.com/office/powerpoint/2010/main" val="16470793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ttangolo 33">
            <a:extLst>
              <a:ext uri="{FF2B5EF4-FFF2-40B4-BE49-F238E27FC236}">
                <a16:creationId xmlns:a16="http://schemas.microsoft.com/office/drawing/2014/main" id="{D5B4F2CC-FFF2-5AE3-C0EE-7F01C601624B}"/>
              </a:ext>
            </a:extLst>
          </p:cNvPr>
          <p:cNvSpPr/>
          <p:nvPr/>
        </p:nvSpPr>
        <p:spPr>
          <a:xfrm>
            <a:off x="5723903" y="1986830"/>
            <a:ext cx="3600000" cy="40220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/>
          <a:lstStyle/>
          <a:p>
            <a:pPr algn="ctr"/>
            <a:endParaRPr lang="it-IT" err="1">
              <a:latin typeface="+mj-lt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71BD38-F361-4264-BF46-5602DF249F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NEXT GENERATION FIREWALL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23D9ECEF-CFB9-C083-4BA6-0BDC9ADC27BC}"/>
              </a:ext>
            </a:extLst>
          </p:cNvPr>
          <p:cNvSpPr txBox="1"/>
          <p:nvPr/>
        </p:nvSpPr>
        <p:spPr>
          <a:xfrm>
            <a:off x="307212" y="1671240"/>
            <a:ext cx="5033343" cy="307777"/>
          </a:xfrm>
          <a:prstGeom prst="rect">
            <a:avLst/>
          </a:prstGeom>
          <a:solidFill>
            <a:schemeClr val="accent2"/>
          </a:solidFill>
          <a:ln>
            <a:solidFill>
              <a:srgbClr val="7500C0"/>
            </a:solidFill>
          </a:ln>
        </p:spPr>
        <p:txBody>
          <a:bodyPr wrap="square">
            <a:spAutoFit/>
          </a:bodyPr>
          <a:lstStyle/>
          <a:p>
            <a:pPr algn="ctr" defTabSz="228600">
              <a:spcAft>
                <a:spcPts val="1200"/>
              </a:spcAft>
            </a:pPr>
            <a:r>
              <a:rPr lang="it-IT" sz="1400" b="1" dirty="0">
                <a:solidFill>
                  <a:schemeClr val="bg1"/>
                </a:solidFill>
                <a:latin typeface="+mj-lt"/>
              </a:rPr>
              <a:t>Tecnologia e integrazioni</a:t>
            </a: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AC102024-05C0-F89B-4EF7-794CAA9A791B}"/>
              </a:ext>
            </a:extLst>
          </p:cNvPr>
          <p:cNvSpPr txBox="1"/>
          <p:nvPr/>
        </p:nvSpPr>
        <p:spPr>
          <a:xfrm>
            <a:off x="307212" y="2028911"/>
            <a:ext cx="4633695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 algn="just" defTabSz="2286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it-IT" sz="1200" dirty="0">
                <a:latin typeface="+mj-lt"/>
              </a:rPr>
              <a:t>Soluzione basata </a:t>
            </a:r>
            <a:r>
              <a:rPr lang="it-IT" sz="1200" b="1" dirty="0">
                <a:latin typeface="+mj-lt"/>
              </a:rPr>
              <a:t>su tecnologia </a:t>
            </a:r>
            <a:r>
              <a:rPr lang="it-IT" sz="1200" b="1" dirty="0" err="1">
                <a:latin typeface="+mj-lt"/>
              </a:rPr>
              <a:t>Fortinet</a:t>
            </a:r>
            <a:endParaRPr lang="it-IT" sz="1200" b="1" dirty="0">
              <a:latin typeface="+mj-lt"/>
            </a:endParaRPr>
          </a:p>
          <a:p>
            <a:pPr marL="171450" indent="-171450" algn="just" defTabSz="2286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it-IT" sz="1200" b="1" dirty="0">
                <a:latin typeface="+mj-lt"/>
              </a:rPr>
              <a:t>I</a:t>
            </a:r>
            <a:r>
              <a:rPr lang="it-IT" sz="1200" b="1" noProof="0" dirty="0" err="1">
                <a:latin typeface="+mj-lt"/>
              </a:rPr>
              <a:t>ntegrazione</a:t>
            </a:r>
            <a:r>
              <a:rPr lang="it-IT" sz="1200" b="1" noProof="0" dirty="0">
                <a:latin typeface="+mj-lt"/>
              </a:rPr>
              <a:t> del NGFW </a:t>
            </a:r>
            <a:r>
              <a:rPr lang="it-IT" sz="1200" noProof="0" dirty="0">
                <a:latin typeface="+mj-lt"/>
              </a:rPr>
              <a:t>(o gateway), nella sua forma fisica o virtuale, localmente presso la singola PA oppure remotamente presso il Centro Servizi (scelta subordinata agli accordi con la PA contraente).</a:t>
            </a:r>
          </a:p>
          <a:p>
            <a:pPr marL="171450" indent="-171450" algn="just" defTabSz="2286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it-IT" sz="1200" dirty="0">
                <a:latin typeface="+mj-lt"/>
              </a:rPr>
              <a:t>C</a:t>
            </a:r>
            <a:r>
              <a:rPr lang="it-IT" sz="1200" noProof="0" dirty="0" err="1">
                <a:latin typeface="+mj-lt"/>
              </a:rPr>
              <a:t>onsole</a:t>
            </a:r>
            <a:r>
              <a:rPr lang="it-IT" sz="1200" noProof="0" dirty="0">
                <a:latin typeface="+mj-lt"/>
              </a:rPr>
              <a:t> di gestione centrale, </a:t>
            </a:r>
            <a:r>
              <a:rPr lang="it-IT" sz="1200" b="1" noProof="0" dirty="0" err="1">
                <a:latin typeface="+mj-lt"/>
              </a:rPr>
              <a:t>FortiManager</a:t>
            </a:r>
            <a:r>
              <a:rPr lang="it-IT" sz="1200" noProof="0" dirty="0">
                <a:latin typeface="+mj-lt"/>
              </a:rPr>
              <a:t>, con visibilità generale sullo stato dei singoli gateway, e configurazione della soluzione e  relativo monitoraggio anche grazie all’integrazione con la soluzione SIEM, gli Active Directory o altri user repository</a:t>
            </a:r>
            <a:endParaRPr lang="it-IT" sz="1200" b="1" dirty="0">
              <a:latin typeface="+mj-lt"/>
            </a:endParaRPr>
          </a:p>
        </p:txBody>
      </p:sp>
      <p:pic>
        <p:nvPicPr>
          <p:cNvPr id="19" name="Picture 4">
            <a:extLst>
              <a:ext uri="{FF2B5EF4-FFF2-40B4-BE49-F238E27FC236}">
                <a16:creationId xmlns:a16="http://schemas.microsoft.com/office/drawing/2014/main" id="{92048282-A619-4672-2429-CD0BDC5768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50990" y="2632754"/>
            <a:ext cx="2755453" cy="1805913"/>
          </a:xfrm>
          <a:prstGeom prst="rect">
            <a:avLst/>
          </a:prstGeom>
        </p:spPr>
      </p:pic>
      <p:pic>
        <p:nvPicPr>
          <p:cNvPr id="20" name="Picture 5">
            <a:extLst>
              <a:ext uri="{FF2B5EF4-FFF2-40B4-BE49-F238E27FC236}">
                <a16:creationId xmlns:a16="http://schemas.microsoft.com/office/drawing/2014/main" id="{017BCEB0-1908-1A34-8746-D9FD7B5C06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07" y="4252314"/>
            <a:ext cx="5627109" cy="2099130"/>
          </a:xfrm>
          <a:prstGeom prst="rect">
            <a:avLst/>
          </a:prstGeom>
        </p:spPr>
      </p:pic>
      <p:pic>
        <p:nvPicPr>
          <p:cNvPr id="32" name="Immagine 31" descr="Immagine che contiene cielo notturno&#10;&#10;Descrizione generata automaticamente">
            <a:extLst>
              <a:ext uri="{FF2B5EF4-FFF2-40B4-BE49-F238E27FC236}">
                <a16:creationId xmlns:a16="http://schemas.microsoft.com/office/drawing/2014/main" id="{939FF451-C421-D632-4188-C12AB939385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017979" y="2726165"/>
            <a:ext cx="2099131" cy="584259"/>
          </a:xfrm>
          <a:prstGeom prst="rect">
            <a:avLst/>
          </a:prstGeom>
        </p:spPr>
      </p:pic>
      <p:sp>
        <p:nvSpPr>
          <p:cNvPr id="33" name="TextBox 6">
            <a:extLst>
              <a:ext uri="{FF2B5EF4-FFF2-40B4-BE49-F238E27FC236}">
                <a16:creationId xmlns:a16="http://schemas.microsoft.com/office/drawing/2014/main" id="{B886E2CE-F238-B7B8-7A2A-B6733BC98BAE}"/>
              </a:ext>
            </a:extLst>
          </p:cNvPr>
          <p:cNvSpPr txBox="1"/>
          <p:nvPr/>
        </p:nvSpPr>
        <p:spPr>
          <a:xfrm>
            <a:off x="5834623" y="2028911"/>
            <a:ext cx="3348897" cy="365730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just" defTabSz="228600">
              <a:spcAft>
                <a:spcPts val="1200"/>
              </a:spcAft>
            </a:pPr>
            <a:r>
              <a:rPr lang="it-IT" sz="1200" noProof="0" dirty="0">
                <a:latin typeface="+mj-lt"/>
              </a:rPr>
              <a:t>Controlli di sicurezza essenziali alla protezione di </a:t>
            </a:r>
            <a:r>
              <a:rPr lang="it-IT" sz="1200" dirty="0">
                <a:latin typeface="+mj-lt"/>
              </a:rPr>
              <a:t>rete, disponibili come security </a:t>
            </a:r>
            <a:r>
              <a:rPr lang="it-IT" sz="1200" dirty="0" err="1">
                <a:latin typeface="+mj-lt"/>
              </a:rPr>
              <a:t>profile</a:t>
            </a:r>
            <a:r>
              <a:rPr lang="it-IT" sz="1200" dirty="0">
                <a:latin typeface="+mj-lt"/>
              </a:rPr>
              <a:t>: </a:t>
            </a:r>
          </a:p>
          <a:p>
            <a:pPr marL="171450" indent="-171450" algn="just" defTabSz="228600">
              <a:spcAft>
                <a:spcPts val="600"/>
              </a:spcAft>
              <a:buClr>
                <a:schemeClr val="accent2"/>
              </a:buClr>
              <a:buFont typeface="Wingdings" panose="05000000000000000000" pitchFamily="2" charset="2"/>
              <a:buChar char="ü"/>
            </a:pPr>
            <a:r>
              <a:rPr lang="it-IT" sz="1200" b="1" dirty="0" err="1">
                <a:latin typeface="+mj-lt"/>
              </a:rPr>
              <a:t>Intrusion</a:t>
            </a:r>
            <a:r>
              <a:rPr lang="it-IT" sz="1200" b="1" dirty="0">
                <a:latin typeface="+mj-lt"/>
              </a:rPr>
              <a:t> </a:t>
            </a:r>
            <a:r>
              <a:rPr lang="it-IT" sz="1200" b="1" dirty="0" err="1">
                <a:latin typeface="+mj-lt"/>
              </a:rPr>
              <a:t>Prevention</a:t>
            </a:r>
            <a:r>
              <a:rPr lang="it-IT" sz="1200" b="1" dirty="0">
                <a:latin typeface="+mj-lt"/>
              </a:rPr>
              <a:t>, </a:t>
            </a:r>
          </a:p>
          <a:p>
            <a:pPr marL="171450" indent="-171450" algn="just" defTabSz="228600">
              <a:spcAft>
                <a:spcPts val="600"/>
              </a:spcAft>
              <a:buClr>
                <a:schemeClr val="accent2"/>
              </a:buClr>
              <a:buFont typeface="Wingdings" panose="05000000000000000000" pitchFamily="2" charset="2"/>
              <a:buChar char="ü"/>
            </a:pPr>
            <a:r>
              <a:rPr lang="it-IT" sz="1200" b="1" dirty="0">
                <a:latin typeface="+mj-lt"/>
              </a:rPr>
              <a:t>Antivirus, Cloud Sandbox, </a:t>
            </a:r>
          </a:p>
          <a:p>
            <a:pPr marL="171450" indent="-171450" algn="just" defTabSz="228600">
              <a:spcAft>
                <a:spcPts val="600"/>
              </a:spcAft>
              <a:buClr>
                <a:schemeClr val="accent2"/>
              </a:buClr>
              <a:buFont typeface="Wingdings" panose="05000000000000000000" pitchFamily="2" charset="2"/>
              <a:buChar char="ü"/>
            </a:pPr>
            <a:r>
              <a:rPr lang="it-IT" sz="1200" b="1" dirty="0">
                <a:latin typeface="+mj-lt"/>
              </a:rPr>
              <a:t>Application Control,</a:t>
            </a:r>
          </a:p>
          <a:p>
            <a:pPr marL="171450" indent="-171450" algn="just" defTabSz="228600">
              <a:spcAft>
                <a:spcPts val="600"/>
              </a:spcAft>
              <a:buClr>
                <a:schemeClr val="accent2"/>
              </a:buClr>
              <a:buFont typeface="Wingdings" panose="05000000000000000000" pitchFamily="2" charset="2"/>
              <a:buChar char="ü"/>
            </a:pPr>
            <a:r>
              <a:rPr lang="it-IT" sz="1200" b="1" dirty="0">
                <a:latin typeface="+mj-lt"/>
              </a:rPr>
              <a:t>Web Filtering</a:t>
            </a:r>
            <a:r>
              <a:rPr lang="it-IT" sz="1200" noProof="0" dirty="0">
                <a:latin typeface="+mj-lt"/>
              </a:rPr>
              <a:t>. </a:t>
            </a:r>
          </a:p>
          <a:p>
            <a:pPr algn="just" defTabSz="228600">
              <a:spcAft>
                <a:spcPts val="1200"/>
              </a:spcAft>
            </a:pPr>
            <a:r>
              <a:rPr lang="it-IT" sz="1200" noProof="0" dirty="0">
                <a:latin typeface="+mj-lt"/>
              </a:rPr>
              <a:t>Controllo puntuale delle operazioni ammesse agli utenti (in linea con il modello Zero Trust) e possibilità di analizzare i flussi di traffico sia a scopi di reportistica sia per esecuzione di indagini forensi a seguito di incidenti di cybersecurity, mediante le tecnologie:</a:t>
            </a:r>
          </a:p>
          <a:p>
            <a:pPr marL="171450" indent="-171450" algn="just" defTabSz="228600">
              <a:spcAft>
                <a:spcPts val="600"/>
              </a:spcAft>
              <a:buClr>
                <a:schemeClr val="accent2"/>
              </a:buClr>
              <a:buFont typeface="Wingdings" panose="05000000000000000000" pitchFamily="2" charset="2"/>
              <a:buChar char="ü"/>
            </a:pPr>
            <a:r>
              <a:rPr lang="it-IT" sz="1200" b="1" noProof="0" dirty="0">
                <a:latin typeface="+mj-lt"/>
              </a:rPr>
              <a:t> </a:t>
            </a:r>
            <a:r>
              <a:rPr lang="it-IT" sz="1200" b="1" noProof="0" dirty="0" err="1">
                <a:latin typeface="+mj-lt"/>
              </a:rPr>
              <a:t>Fortinet</a:t>
            </a:r>
            <a:r>
              <a:rPr lang="it-IT" sz="1200" b="1" noProof="0" dirty="0">
                <a:latin typeface="+mj-lt"/>
              </a:rPr>
              <a:t> Single </a:t>
            </a:r>
            <a:r>
              <a:rPr lang="it-IT" sz="1200" b="1" noProof="0" dirty="0" err="1">
                <a:latin typeface="+mj-lt"/>
              </a:rPr>
              <a:t>Sign</a:t>
            </a:r>
            <a:r>
              <a:rPr lang="it-IT" sz="1200" b="1" noProof="0" dirty="0">
                <a:latin typeface="+mj-lt"/>
              </a:rPr>
              <a:t>-On (FSSO) </a:t>
            </a:r>
            <a:endParaRPr lang="it-IT" sz="1200" b="1" dirty="0">
              <a:latin typeface="+mj-lt"/>
            </a:endParaRPr>
          </a:p>
          <a:p>
            <a:pPr marL="171450" indent="-171450" algn="just" defTabSz="228600">
              <a:spcAft>
                <a:spcPts val="600"/>
              </a:spcAft>
              <a:buClr>
                <a:schemeClr val="accent2"/>
              </a:buClr>
              <a:buFont typeface="Wingdings" panose="05000000000000000000" pitchFamily="2" charset="2"/>
              <a:buChar char="ü"/>
            </a:pPr>
            <a:r>
              <a:rPr lang="it-IT" sz="1200" b="1" noProof="0" dirty="0" err="1">
                <a:latin typeface="+mj-lt"/>
              </a:rPr>
              <a:t>FortiAnalyzer</a:t>
            </a:r>
            <a:r>
              <a:rPr lang="it-IT" sz="1200" noProof="0" dirty="0">
                <a:latin typeface="+mj-lt"/>
              </a:rPr>
              <a:t>.</a:t>
            </a:r>
          </a:p>
        </p:txBody>
      </p:sp>
      <p:sp>
        <p:nvSpPr>
          <p:cNvPr id="35" name="CasellaDiTesto 34">
            <a:extLst>
              <a:ext uri="{FF2B5EF4-FFF2-40B4-BE49-F238E27FC236}">
                <a16:creationId xmlns:a16="http://schemas.microsoft.com/office/drawing/2014/main" id="{4E11F4DC-B511-A78B-BAF8-37C6B130FFB7}"/>
              </a:ext>
            </a:extLst>
          </p:cNvPr>
          <p:cNvSpPr txBox="1"/>
          <p:nvPr/>
        </p:nvSpPr>
        <p:spPr>
          <a:xfrm>
            <a:off x="5723903" y="1671240"/>
            <a:ext cx="3600000" cy="307777"/>
          </a:xfrm>
          <a:prstGeom prst="rect">
            <a:avLst/>
          </a:prstGeom>
          <a:solidFill>
            <a:schemeClr val="accent2"/>
          </a:solidFill>
          <a:ln>
            <a:solidFill>
              <a:srgbClr val="9840D0"/>
            </a:solidFill>
          </a:ln>
        </p:spPr>
        <p:txBody>
          <a:bodyPr wrap="square">
            <a:spAutoFit/>
          </a:bodyPr>
          <a:lstStyle>
            <a:defPPr>
              <a:defRPr lang="it-IT"/>
            </a:defPPr>
            <a:lvl1pPr algn="ctr" defTabSz="228600">
              <a:spcAft>
                <a:spcPts val="1200"/>
              </a:spcAft>
              <a:defRPr sz="1400" b="1"/>
            </a:lvl1pPr>
          </a:lstStyle>
          <a:p>
            <a:r>
              <a:rPr lang="it-IT">
                <a:solidFill>
                  <a:schemeClr val="bg1"/>
                </a:solidFill>
                <a:latin typeface="+mj-lt"/>
              </a:rPr>
              <a:t>Specifiche e servizi inclusi</a:t>
            </a:r>
          </a:p>
        </p:txBody>
      </p:sp>
      <p:sp>
        <p:nvSpPr>
          <p:cNvPr id="37" name="CasellaDiTesto 36">
            <a:extLst>
              <a:ext uri="{FF2B5EF4-FFF2-40B4-BE49-F238E27FC236}">
                <a16:creationId xmlns:a16="http://schemas.microsoft.com/office/drawing/2014/main" id="{5B9EA178-8B50-E9FC-D3F7-98AD31E853A5}"/>
              </a:ext>
            </a:extLst>
          </p:cNvPr>
          <p:cNvSpPr txBox="1"/>
          <p:nvPr/>
        </p:nvSpPr>
        <p:spPr>
          <a:xfrm>
            <a:off x="9350990" y="4307258"/>
            <a:ext cx="2576368" cy="461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it-IT"/>
            </a:defPPr>
            <a:lvl1pPr algn="ctr" defTabSz="228600">
              <a:spcAft>
                <a:spcPts val="1200"/>
              </a:spcAft>
              <a:defRPr sz="1400" b="1"/>
            </a:lvl1pPr>
          </a:lstStyle>
          <a:p>
            <a:r>
              <a:rPr lang="it-IT" sz="1200" i="1" dirty="0">
                <a:latin typeface="+mj-lt"/>
              </a:rPr>
              <a:t>Esempio della dashboard di analisi per erogare “IDS e IPS”</a:t>
            </a:r>
          </a:p>
        </p:txBody>
      </p:sp>
      <p:sp>
        <p:nvSpPr>
          <p:cNvPr id="42" name="CasellaDiTesto 41">
            <a:extLst>
              <a:ext uri="{FF2B5EF4-FFF2-40B4-BE49-F238E27FC236}">
                <a16:creationId xmlns:a16="http://schemas.microsoft.com/office/drawing/2014/main" id="{B4E91D4C-711A-DE4E-8B9F-9B314AB7F467}"/>
              </a:ext>
            </a:extLst>
          </p:cNvPr>
          <p:cNvSpPr txBox="1"/>
          <p:nvPr/>
        </p:nvSpPr>
        <p:spPr>
          <a:xfrm>
            <a:off x="5822190" y="5598482"/>
            <a:ext cx="3757336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4625" indent="-174625" algn="l" defTabSz="228600">
              <a:buFont typeface="Arial" panose="020B0604020202020204" pitchFamily="34" charset="0"/>
              <a:buChar char="•"/>
            </a:pPr>
            <a:r>
              <a:rPr lang="it-IT" sz="1200" b="1" i="1" noProof="0" dirty="0">
                <a:latin typeface="+mj-lt"/>
              </a:rPr>
              <a:t>Gestione politiche </a:t>
            </a:r>
            <a:r>
              <a:rPr lang="it-IT" sz="1200" i="1" noProof="0" dirty="0">
                <a:latin typeface="+mj-lt"/>
              </a:rPr>
              <a:t>e </a:t>
            </a:r>
            <a:r>
              <a:rPr lang="it-IT" sz="1200" b="1" i="1" noProof="0" dirty="0">
                <a:latin typeface="+mj-lt"/>
              </a:rPr>
              <a:t>configurazioni</a:t>
            </a:r>
          </a:p>
          <a:p>
            <a:pPr marL="174625" indent="-174625" algn="l" defTabSz="228600">
              <a:buFont typeface="Arial" panose="020B0604020202020204" pitchFamily="34" charset="0"/>
              <a:buChar char="•"/>
            </a:pPr>
            <a:r>
              <a:rPr lang="it-IT" sz="1200" b="1" i="1" noProof="0" dirty="0">
                <a:latin typeface="+mj-lt"/>
              </a:rPr>
              <a:t>Stima</a:t>
            </a:r>
            <a:r>
              <a:rPr lang="it-IT" sz="1200" i="1" noProof="0" dirty="0">
                <a:latin typeface="+mj-lt"/>
              </a:rPr>
              <a:t> degli </a:t>
            </a:r>
            <a:r>
              <a:rPr lang="it-IT" sz="1200" b="1" i="1" noProof="0" dirty="0">
                <a:latin typeface="+mj-lt"/>
              </a:rPr>
              <a:t>impatti</a:t>
            </a:r>
            <a:r>
              <a:rPr lang="it-IT" sz="1200" i="1" noProof="0" dirty="0">
                <a:latin typeface="+mj-lt"/>
              </a:rPr>
              <a:t> e misura del </a:t>
            </a:r>
            <a:r>
              <a:rPr lang="it-IT" sz="1200" b="1" i="1" noProof="0" dirty="0">
                <a:latin typeface="+mj-lt"/>
              </a:rPr>
              <a:t>rischio</a:t>
            </a:r>
          </a:p>
          <a:p>
            <a:pPr marL="174625" indent="-174625" algn="l" defTabSz="228600">
              <a:buFont typeface="Arial" panose="020B0604020202020204" pitchFamily="34" charset="0"/>
              <a:buChar char="•"/>
            </a:pPr>
            <a:r>
              <a:rPr lang="it-IT" sz="1200" b="1" i="1" noProof="0" dirty="0">
                <a:latin typeface="+mj-lt"/>
              </a:rPr>
              <a:t>Rilevamento avanzato </a:t>
            </a:r>
            <a:r>
              <a:rPr lang="it-IT" sz="1200" i="1" noProof="0" dirty="0">
                <a:latin typeface="+mj-lt"/>
              </a:rPr>
              <a:t>del </a:t>
            </a:r>
            <a:r>
              <a:rPr lang="it-IT" sz="1200" b="1" i="1" noProof="0" dirty="0">
                <a:latin typeface="+mj-lt"/>
              </a:rPr>
              <a:t>malware</a:t>
            </a:r>
          </a:p>
          <a:p>
            <a:pPr marL="174625" indent="-174625" algn="l" defTabSz="228600">
              <a:buFont typeface="Arial" panose="020B0604020202020204" pitchFamily="34" charset="0"/>
              <a:buChar char="•"/>
            </a:pPr>
            <a:r>
              <a:rPr lang="it-IT" sz="1200" b="1" i="1" noProof="0" dirty="0">
                <a:latin typeface="+mj-lt"/>
              </a:rPr>
              <a:t>Analisi predittiva </a:t>
            </a:r>
            <a:r>
              <a:rPr lang="it-IT" sz="1200" i="1" noProof="0" dirty="0">
                <a:latin typeface="+mj-lt"/>
              </a:rPr>
              <a:t>della </a:t>
            </a:r>
            <a:r>
              <a:rPr lang="it-IT" sz="1200" i="1" noProof="0" dirty="0" err="1">
                <a:latin typeface="+mj-lt"/>
              </a:rPr>
              <a:t>sfruttabilità</a:t>
            </a:r>
            <a:r>
              <a:rPr lang="it-IT" sz="1200" i="1" noProof="0" dirty="0">
                <a:latin typeface="+mj-lt"/>
              </a:rPr>
              <a:t> delle vulnerabilità</a:t>
            </a:r>
          </a:p>
          <a:p>
            <a:pPr marL="174625" indent="-174625" algn="l" defTabSz="228600">
              <a:buFont typeface="Arial" panose="020B0604020202020204" pitchFamily="34" charset="0"/>
              <a:buChar char="•"/>
            </a:pPr>
            <a:endParaRPr lang="it-IT" sz="1000" b="1" i="1" noProof="0" dirty="0">
              <a:latin typeface="+mj-lt"/>
            </a:endParaRPr>
          </a:p>
          <a:p>
            <a:pPr marL="174625" indent="-174625" algn="l" defTabSz="228600">
              <a:buFont typeface="Arial" panose="020B0604020202020204" pitchFamily="34" charset="0"/>
              <a:buChar char="•"/>
            </a:pPr>
            <a:endParaRPr lang="it-IT" sz="1000" i="1" noProof="0" dirty="0">
              <a:latin typeface="+mj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D3B5BDA-18EE-DE42-18B2-EA0076C44249}"/>
              </a:ext>
            </a:extLst>
          </p:cNvPr>
          <p:cNvSpPr/>
          <p:nvPr/>
        </p:nvSpPr>
        <p:spPr>
          <a:xfrm>
            <a:off x="7441" y="876300"/>
            <a:ext cx="12184559" cy="67334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/>
          <a:lstStyle/>
          <a:p>
            <a:pPr algn="ctr"/>
            <a:r>
              <a:rPr lang="it-IT" sz="1200" dirty="0">
                <a:solidFill>
                  <a:schemeClr val="tx1"/>
                </a:solidFill>
              </a:rPr>
              <a:t>	Controlli di sicurezza essenziali alla protezione di rete, disponibili come security </a:t>
            </a:r>
            <a:r>
              <a:rPr lang="it-IT" sz="1200" dirty="0" err="1">
                <a:solidFill>
                  <a:schemeClr val="tx1"/>
                </a:solidFill>
              </a:rPr>
              <a:t>profile</a:t>
            </a:r>
            <a:r>
              <a:rPr lang="it-IT" sz="1200" dirty="0">
                <a:solidFill>
                  <a:schemeClr val="tx1"/>
                </a:solidFill>
              </a:rPr>
              <a:t>: </a:t>
            </a:r>
            <a:r>
              <a:rPr lang="it-IT" sz="1200" b="1" dirty="0" err="1">
                <a:solidFill>
                  <a:schemeClr val="tx1"/>
                </a:solidFill>
              </a:rPr>
              <a:t>Intrusion</a:t>
            </a:r>
            <a:r>
              <a:rPr lang="it-IT" sz="1200" b="1" dirty="0">
                <a:solidFill>
                  <a:schemeClr val="tx1"/>
                </a:solidFill>
              </a:rPr>
              <a:t> </a:t>
            </a:r>
            <a:r>
              <a:rPr lang="it-IT" sz="1200" b="1" dirty="0" err="1">
                <a:solidFill>
                  <a:schemeClr val="tx1"/>
                </a:solidFill>
              </a:rPr>
              <a:t>Prevention</a:t>
            </a:r>
            <a:r>
              <a:rPr lang="it-IT" sz="1200" b="1" dirty="0">
                <a:solidFill>
                  <a:schemeClr val="tx1"/>
                </a:solidFill>
              </a:rPr>
              <a:t>, Antivirus, Cloud Sandbox, Application Control</a:t>
            </a:r>
            <a:r>
              <a:rPr lang="it-IT" sz="1200" dirty="0">
                <a:solidFill>
                  <a:schemeClr val="tx1"/>
                </a:solidFill>
              </a:rPr>
              <a:t> e </a:t>
            </a:r>
            <a:r>
              <a:rPr lang="it-IT" sz="1200" b="1" dirty="0">
                <a:solidFill>
                  <a:schemeClr val="tx1"/>
                </a:solidFill>
              </a:rPr>
              <a:t>Web Filtering</a:t>
            </a:r>
            <a:r>
              <a:rPr lang="it-IT" sz="1200" dirty="0">
                <a:solidFill>
                  <a:schemeClr val="tx1"/>
                </a:solidFill>
              </a:rPr>
              <a:t>. 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3C7900A-9533-F609-AE4B-B9AEC0D71493}"/>
              </a:ext>
            </a:extLst>
          </p:cNvPr>
          <p:cNvSpPr/>
          <p:nvPr/>
        </p:nvSpPr>
        <p:spPr>
          <a:xfrm>
            <a:off x="5834623" y="5593492"/>
            <a:ext cx="3587567" cy="1093409"/>
          </a:xfrm>
          <a:prstGeom prst="rect">
            <a:avLst/>
          </a:prstGeom>
          <a:solidFill>
            <a:srgbClr val="7500C0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/>
          <a:lstStyle/>
          <a:p>
            <a:pPr algn="ctr"/>
            <a:endParaRPr lang="it-IT" sz="1200" dirty="0"/>
          </a:p>
        </p:txBody>
      </p:sp>
    </p:spTree>
    <p:extLst>
      <p:ext uri="{BB962C8B-B14F-4D97-AF65-F5344CB8AC3E}">
        <p14:creationId xmlns:p14="http://schemas.microsoft.com/office/powerpoint/2010/main" val="29101706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2092BB5-1DEA-0593-AD6E-AE6720B888FC}"/>
              </a:ext>
            </a:extLst>
          </p:cNvPr>
          <p:cNvCxnSpPr/>
          <p:nvPr/>
        </p:nvCxnSpPr>
        <p:spPr>
          <a:xfrm>
            <a:off x="8261499" y="5306033"/>
            <a:ext cx="1637414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Oval 4">
            <a:extLst>
              <a:ext uri="{FF2B5EF4-FFF2-40B4-BE49-F238E27FC236}">
                <a16:creationId xmlns:a16="http://schemas.microsoft.com/office/drawing/2014/main" id="{DB53BBD4-E8D0-DE8E-7BF0-F1AC2BE59120}"/>
              </a:ext>
            </a:extLst>
          </p:cNvPr>
          <p:cNvSpPr/>
          <p:nvPr/>
        </p:nvSpPr>
        <p:spPr>
          <a:xfrm>
            <a:off x="8917785" y="5152721"/>
            <a:ext cx="357277" cy="35878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/>
          <a:lstStyle/>
          <a:p>
            <a:pPr algn="ctr"/>
            <a:endParaRPr lang="it-IT" err="1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71BD38-F361-4264-BF46-5602DF249F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WEB APPLICATION FIREWALL</a:t>
            </a:r>
          </a:p>
        </p:txBody>
      </p:sp>
      <p:sp>
        <p:nvSpPr>
          <p:cNvPr id="33" name="TextBox 6">
            <a:extLst>
              <a:ext uri="{FF2B5EF4-FFF2-40B4-BE49-F238E27FC236}">
                <a16:creationId xmlns:a16="http://schemas.microsoft.com/office/drawing/2014/main" id="{B886E2CE-F238-B7B8-7A2A-B6733BC98BAE}"/>
              </a:ext>
            </a:extLst>
          </p:cNvPr>
          <p:cNvSpPr txBox="1"/>
          <p:nvPr/>
        </p:nvSpPr>
        <p:spPr>
          <a:xfrm>
            <a:off x="6397160" y="2123911"/>
            <a:ext cx="5261440" cy="365730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171450" indent="-171450" algn="just" defTabSz="228600">
              <a:spcAft>
                <a:spcPts val="1200"/>
              </a:spcAft>
              <a:buClr>
                <a:schemeClr val="accent2"/>
              </a:buClr>
              <a:buFont typeface="Wingdings" panose="05000000000000000000" pitchFamily="2" charset="2"/>
              <a:buChar char="ü"/>
            </a:pPr>
            <a:r>
              <a:rPr lang="it-IT" sz="1200" b="1" dirty="0"/>
              <a:t>M</a:t>
            </a:r>
            <a:r>
              <a:rPr lang="it-IT" sz="1200" b="1" noProof="0" dirty="0" err="1"/>
              <a:t>otore</a:t>
            </a:r>
            <a:r>
              <a:rPr lang="it-IT" sz="1200" b="1" noProof="0" dirty="0"/>
              <a:t> di apprendimento automatico (ML) </a:t>
            </a:r>
            <a:r>
              <a:rPr lang="it-IT" sz="1200" noProof="0" dirty="0"/>
              <a:t>per costruire e aggiornare autonomamente un </a:t>
            </a:r>
            <a:r>
              <a:rPr lang="it-IT" sz="1200" b="1" noProof="0" dirty="0"/>
              <a:t>modello di comportamento dell’utente (</a:t>
            </a:r>
            <a:r>
              <a:rPr lang="it-IT" sz="1200" b="1" noProof="0" dirty="0" err="1"/>
              <a:t>Behavioral</a:t>
            </a:r>
            <a:r>
              <a:rPr lang="it-IT" sz="1200" b="1" noProof="0" dirty="0"/>
              <a:t> Analytics) </a:t>
            </a:r>
            <a:r>
              <a:rPr lang="it-IT" sz="1200" noProof="0" dirty="0"/>
              <a:t>ed utilizzare tale modello per discriminare il traffico lecito da quello malevolo, permettendo di bloccare in modo molto più efficace anche le minacce sconosciute (</a:t>
            </a:r>
            <a:r>
              <a:rPr lang="it-IT" sz="1200" b="1" noProof="0" dirty="0"/>
              <a:t>exploit zero-day</a:t>
            </a:r>
            <a:r>
              <a:rPr lang="it-IT" sz="1200" noProof="0" dirty="0"/>
              <a:t>)</a:t>
            </a:r>
          </a:p>
          <a:p>
            <a:pPr marL="171450" indent="-171450" algn="just" defTabSz="228600">
              <a:spcAft>
                <a:spcPts val="1200"/>
              </a:spcAft>
              <a:buClr>
                <a:schemeClr val="accent2"/>
              </a:buClr>
              <a:buFont typeface="Wingdings" panose="05000000000000000000" pitchFamily="2" charset="2"/>
              <a:buChar char="ü"/>
            </a:pPr>
            <a:r>
              <a:rPr lang="it-IT" sz="1200" b="1" dirty="0"/>
              <a:t>D</a:t>
            </a:r>
            <a:r>
              <a:rPr lang="it-IT" sz="1200" b="1" noProof="0" dirty="0" err="1"/>
              <a:t>ue</a:t>
            </a:r>
            <a:r>
              <a:rPr lang="it-IT" sz="1200" b="1" noProof="0" dirty="0"/>
              <a:t> livelli di apprendimento automatico</a:t>
            </a:r>
            <a:r>
              <a:rPr lang="it-IT" sz="1200" noProof="0" dirty="0"/>
              <a:t>, uno basato sull'</a:t>
            </a:r>
            <a:r>
              <a:rPr lang="it-IT" sz="1200" b="1" noProof="0" dirty="0"/>
              <a:t>AI</a:t>
            </a:r>
            <a:r>
              <a:rPr lang="it-IT" sz="1200" noProof="0" dirty="0"/>
              <a:t> ed uno sulle </a:t>
            </a:r>
            <a:r>
              <a:rPr lang="it-IT" sz="1200" b="1" noProof="0" dirty="0"/>
              <a:t>probabilità statistiche</a:t>
            </a:r>
            <a:r>
              <a:rPr lang="it-IT" sz="1200" noProof="0" dirty="0"/>
              <a:t> per rilevare anomalie e minacce separatamente e funzionalità, fondamentali per la protezione da exploit zero-day: </a:t>
            </a:r>
            <a:r>
              <a:rPr lang="it-IT" sz="1200" b="1" noProof="0" dirty="0"/>
              <a:t>ML, Rilevamento bot e Sandbox</a:t>
            </a:r>
          </a:p>
          <a:p>
            <a:pPr marL="171450" indent="-171450" algn="just" defTabSz="228600">
              <a:spcAft>
                <a:spcPts val="1200"/>
              </a:spcAft>
              <a:buClr>
                <a:schemeClr val="accent2"/>
              </a:buClr>
              <a:buFont typeface="Wingdings" panose="05000000000000000000" pitchFamily="2" charset="2"/>
              <a:buChar char="ü"/>
            </a:pPr>
            <a:r>
              <a:rPr lang="it-IT" sz="1200" dirty="0"/>
              <a:t>F</a:t>
            </a:r>
            <a:r>
              <a:rPr lang="it-IT" sz="1200" noProof="0" dirty="0" err="1"/>
              <a:t>unzionalità</a:t>
            </a:r>
            <a:r>
              <a:rPr lang="it-IT" sz="1200" noProof="0" dirty="0"/>
              <a:t> di </a:t>
            </a:r>
            <a:r>
              <a:rPr lang="it-IT" sz="1200" b="1" noProof="0" dirty="0"/>
              <a:t>full SSL </a:t>
            </a:r>
            <a:r>
              <a:rPr lang="it-IT" sz="1200" b="1" noProof="0" dirty="0" err="1"/>
              <a:t>inspection</a:t>
            </a:r>
            <a:r>
              <a:rPr lang="it-IT" sz="1200" b="1" noProof="0" dirty="0"/>
              <a:t> (Deep </a:t>
            </a:r>
            <a:r>
              <a:rPr lang="it-IT" sz="1200" b="1" noProof="0" dirty="0" err="1"/>
              <a:t>Inspection</a:t>
            </a:r>
            <a:r>
              <a:rPr lang="it-IT" sz="1200" b="1" noProof="0" dirty="0"/>
              <a:t>)</a:t>
            </a:r>
            <a:r>
              <a:rPr lang="it-IT" sz="1200" noProof="0" dirty="0"/>
              <a:t> al fine di garantire che anche il contenuto crittografato venga ispezionato</a:t>
            </a:r>
          </a:p>
          <a:p>
            <a:pPr marL="171450" indent="-171450" algn="just" defTabSz="228600">
              <a:spcAft>
                <a:spcPts val="1200"/>
              </a:spcAft>
              <a:buClr>
                <a:schemeClr val="accent2"/>
              </a:buClr>
              <a:buFont typeface="Wingdings" panose="05000000000000000000" pitchFamily="2" charset="2"/>
              <a:buChar char="ü"/>
            </a:pPr>
            <a:r>
              <a:rPr lang="it-IT" sz="1200" noProof="0" dirty="0"/>
              <a:t>Interazione con tutti gli altri elementi dell’infrastruttura e </a:t>
            </a:r>
            <a:r>
              <a:rPr lang="it-IT" sz="1200" b="1" noProof="0" dirty="0"/>
              <a:t>modello operativo integrato</a:t>
            </a:r>
          </a:p>
          <a:p>
            <a:pPr marL="171450" indent="-171450" algn="just" defTabSz="228600">
              <a:spcAft>
                <a:spcPts val="1200"/>
              </a:spcAft>
              <a:buClr>
                <a:schemeClr val="accent2"/>
              </a:buClr>
              <a:buFont typeface="Wingdings" panose="05000000000000000000" pitchFamily="2" charset="2"/>
              <a:buChar char="ü"/>
            </a:pPr>
            <a:endParaRPr lang="it-IT" sz="1200" noProof="0" dirty="0"/>
          </a:p>
          <a:p>
            <a:pPr marL="171450" indent="-171450" algn="just" defTabSz="228600">
              <a:spcAft>
                <a:spcPts val="1200"/>
              </a:spcAft>
              <a:buClr>
                <a:schemeClr val="accent2"/>
              </a:buClr>
              <a:buFont typeface="Wingdings" panose="05000000000000000000" pitchFamily="2" charset="2"/>
              <a:buChar char="ü"/>
            </a:pPr>
            <a:endParaRPr lang="it-IT" sz="1200" b="1" noProof="0" dirty="0"/>
          </a:p>
          <a:p>
            <a:pPr marL="171450" indent="-171450" algn="just" defTabSz="228600">
              <a:spcAft>
                <a:spcPts val="1200"/>
              </a:spcAft>
              <a:buClr>
                <a:schemeClr val="accent2"/>
              </a:buClr>
              <a:buFont typeface="Wingdings" panose="05000000000000000000" pitchFamily="2" charset="2"/>
              <a:buChar char="ü"/>
            </a:pPr>
            <a:endParaRPr lang="it-IT" sz="1200" noProof="0" dirty="0"/>
          </a:p>
          <a:p>
            <a:pPr marL="171450" indent="-171450" algn="just" defTabSz="228600">
              <a:spcAft>
                <a:spcPts val="1200"/>
              </a:spcAft>
              <a:buClr>
                <a:schemeClr val="accent2"/>
              </a:buClr>
              <a:buFont typeface="Wingdings" panose="05000000000000000000" pitchFamily="2" charset="2"/>
              <a:buChar char="ü"/>
            </a:pPr>
            <a:endParaRPr lang="it-IT" sz="1200" noProof="0" dirty="0"/>
          </a:p>
        </p:txBody>
      </p:sp>
      <p:sp>
        <p:nvSpPr>
          <p:cNvPr id="35" name="CasellaDiTesto 34">
            <a:extLst>
              <a:ext uri="{FF2B5EF4-FFF2-40B4-BE49-F238E27FC236}">
                <a16:creationId xmlns:a16="http://schemas.microsoft.com/office/drawing/2014/main" id="{4E11F4DC-B511-A78B-BAF8-37C6B130FFB7}"/>
              </a:ext>
            </a:extLst>
          </p:cNvPr>
          <p:cNvSpPr txBox="1"/>
          <p:nvPr/>
        </p:nvSpPr>
        <p:spPr>
          <a:xfrm>
            <a:off x="6384121" y="1689456"/>
            <a:ext cx="5413839" cy="307777"/>
          </a:xfrm>
          <a:prstGeom prst="rect">
            <a:avLst/>
          </a:prstGeom>
          <a:solidFill>
            <a:schemeClr val="accent2"/>
          </a:solidFill>
          <a:ln>
            <a:solidFill>
              <a:srgbClr val="9840D0"/>
            </a:solidFill>
          </a:ln>
        </p:spPr>
        <p:txBody>
          <a:bodyPr wrap="square">
            <a:spAutoFit/>
          </a:bodyPr>
          <a:lstStyle>
            <a:defPPr>
              <a:defRPr lang="it-IT"/>
            </a:defPPr>
            <a:lvl1pPr algn="ctr" defTabSz="228600">
              <a:spcAft>
                <a:spcPts val="1200"/>
              </a:spcAft>
              <a:defRPr sz="1400" b="1">
                <a:solidFill>
                  <a:schemeClr val="bg1"/>
                </a:solidFill>
              </a:defRPr>
            </a:lvl1pPr>
          </a:lstStyle>
          <a:p>
            <a:r>
              <a:rPr lang="it-IT"/>
              <a:t>Specifiche e servizi inclusi</a:t>
            </a:r>
          </a:p>
        </p:txBody>
      </p:sp>
      <p:sp>
        <p:nvSpPr>
          <p:cNvPr id="39" name="Triangolo isoscele 38">
            <a:extLst>
              <a:ext uri="{FF2B5EF4-FFF2-40B4-BE49-F238E27FC236}">
                <a16:creationId xmlns:a16="http://schemas.microsoft.com/office/drawing/2014/main" id="{42D780CA-5AEC-170C-2FAB-B03D62EB66A5}"/>
              </a:ext>
            </a:extLst>
          </p:cNvPr>
          <p:cNvSpPr/>
          <p:nvPr/>
        </p:nvSpPr>
        <p:spPr>
          <a:xfrm rot="10800000">
            <a:off x="8964978" y="5284767"/>
            <a:ext cx="262890" cy="137224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/>
          <a:lstStyle/>
          <a:p>
            <a:pPr algn="ctr"/>
            <a:endParaRPr lang="it-IT" err="1"/>
          </a:p>
        </p:txBody>
      </p:sp>
      <p:sp>
        <p:nvSpPr>
          <p:cNvPr id="40" name="Rettangolo 39">
            <a:extLst>
              <a:ext uri="{FF2B5EF4-FFF2-40B4-BE49-F238E27FC236}">
                <a16:creationId xmlns:a16="http://schemas.microsoft.com/office/drawing/2014/main" id="{9A025D99-3BD2-3E7C-13F0-2C09802C2C48}"/>
              </a:ext>
            </a:extLst>
          </p:cNvPr>
          <p:cNvSpPr/>
          <p:nvPr/>
        </p:nvSpPr>
        <p:spPr>
          <a:xfrm>
            <a:off x="6901255" y="5574845"/>
            <a:ext cx="4698454" cy="902155"/>
          </a:xfrm>
          <a:prstGeom prst="rect">
            <a:avLst/>
          </a:prstGeom>
          <a:solidFill>
            <a:schemeClr val="bg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/>
          <a:lstStyle/>
          <a:p>
            <a:pPr algn="ctr"/>
            <a:endParaRPr lang="it-IT" err="1"/>
          </a:p>
        </p:txBody>
      </p:sp>
      <p:sp>
        <p:nvSpPr>
          <p:cNvPr id="42" name="CasellaDiTesto 41">
            <a:extLst>
              <a:ext uri="{FF2B5EF4-FFF2-40B4-BE49-F238E27FC236}">
                <a16:creationId xmlns:a16="http://schemas.microsoft.com/office/drawing/2014/main" id="{B4E91D4C-711A-DE4E-8B9F-9B314AB7F467}"/>
              </a:ext>
            </a:extLst>
          </p:cNvPr>
          <p:cNvSpPr txBox="1"/>
          <p:nvPr/>
        </p:nvSpPr>
        <p:spPr>
          <a:xfrm>
            <a:off x="6901255" y="5680642"/>
            <a:ext cx="4837814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4625" indent="-174625" algn="l" defTabSz="228600">
              <a:buFont typeface="Arial" panose="020B0604020202020204" pitchFamily="34" charset="0"/>
              <a:buChar char="•"/>
            </a:pPr>
            <a:r>
              <a:rPr lang="it-IT" sz="1200" b="1" i="1" noProof="0" dirty="0">
                <a:latin typeface="+mj-lt"/>
              </a:rPr>
              <a:t>Stima degli impatti e misura del rischio</a:t>
            </a:r>
          </a:p>
          <a:p>
            <a:pPr marL="174625" indent="-174625" algn="l" defTabSz="228600">
              <a:buFont typeface="Arial" panose="020B0604020202020204" pitchFamily="34" charset="0"/>
              <a:buChar char="•"/>
            </a:pPr>
            <a:r>
              <a:rPr lang="it-IT" sz="1200" b="1" i="1" noProof="0" dirty="0">
                <a:latin typeface="+mj-lt"/>
              </a:rPr>
              <a:t>Rilevamento avanzato del malware</a:t>
            </a:r>
          </a:p>
          <a:p>
            <a:pPr marL="174625" indent="-174625" algn="l" defTabSz="228600">
              <a:buFont typeface="Arial" panose="020B0604020202020204" pitchFamily="34" charset="0"/>
              <a:buChar char="•"/>
            </a:pPr>
            <a:r>
              <a:rPr lang="it-IT" sz="1200" b="1" i="1" noProof="0" dirty="0">
                <a:latin typeface="+mj-lt"/>
              </a:rPr>
              <a:t>Analisi predittiva della </a:t>
            </a:r>
            <a:r>
              <a:rPr lang="it-IT" sz="1200" b="1" i="1" noProof="0" dirty="0" err="1">
                <a:latin typeface="+mj-lt"/>
              </a:rPr>
              <a:t>sfruttabilità</a:t>
            </a:r>
            <a:r>
              <a:rPr lang="it-IT" sz="1200" b="1" i="1" noProof="0" dirty="0">
                <a:latin typeface="+mj-lt"/>
              </a:rPr>
              <a:t> delle vulnerabilità</a:t>
            </a:r>
          </a:p>
          <a:p>
            <a:pPr marL="174625" indent="-174625" algn="l" defTabSz="228600">
              <a:buFont typeface="Arial" panose="020B0604020202020204" pitchFamily="34" charset="0"/>
              <a:buChar char="•"/>
            </a:pPr>
            <a:endParaRPr lang="it-IT" sz="1000" i="1" noProof="0" dirty="0">
              <a:latin typeface="+mj-lt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E25C3C2-B610-C5D0-8DC7-C117B6029B6C}"/>
              </a:ext>
            </a:extLst>
          </p:cNvPr>
          <p:cNvSpPr/>
          <p:nvPr/>
        </p:nvSpPr>
        <p:spPr>
          <a:xfrm>
            <a:off x="6901255" y="5593236"/>
            <a:ext cx="4837814" cy="913586"/>
          </a:xfrm>
          <a:prstGeom prst="rect">
            <a:avLst/>
          </a:prstGeom>
          <a:solidFill>
            <a:srgbClr val="7500C0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/>
          <a:lstStyle/>
          <a:p>
            <a:pPr algn="ctr"/>
            <a:endParaRPr lang="it-IT" i="1" dirty="0"/>
          </a:p>
        </p:txBody>
      </p:sp>
      <p:sp>
        <p:nvSpPr>
          <p:cNvPr id="10" name="CasellaDiTesto 10">
            <a:extLst>
              <a:ext uri="{FF2B5EF4-FFF2-40B4-BE49-F238E27FC236}">
                <a16:creationId xmlns:a16="http://schemas.microsoft.com/office/drawing/2014/main" id="{13F10916-EEDC-3BBB-EA96-7C95EFC8BB32}"/>
              </a:ext>
            </a:extLst>
          </p:cNvPr>
          <p:cNvSpPr txBox="1"/>
          <p:nvPr/>
        </p:nvSpPr>
        <p:spPr>
          <a:xfrm>
            <a:off x="307212" y="1671240"/>
            <a:ext cx="5033343" cy="307777"/>
          </a:xfrm>
          <a:prstGeom prst="rect">
            <a:avLst/>
          </a:prstGeom>
          <a:solidFill>
            <a:schemeClr val="accent2"/>
          </a:solidFill>
          <a:ln>
            <a:solidFill>
              <a:srgbClr val="7500C0"/>
            </a:solidFill>
          </a:ln>
        </p:spPr>
        <p:txBody>
          <a:bodyPr wrap="square">
            <a:spAutoFit/>
          </a:bodyPr>
          <a:lstStyle/>
          <a:p>
            <a:pPr algn="ctr" defTabSz="228600">
              <a:spcAft>
                <a:spcPts val="1200"/>
              </a:spcAft>
            </a:pPr>
            <a:r>
              <a:rPr lang="it-IT" sz="1400" b="1" dirty="0">
                <a:solidFill>
                  <a:schemeClr val="bg1"/>
                </a:solidFill>
                <a:latin typeface="+mj-lt"/>
              </a:rPr>
              <a:t>Tecnologia e integrazioni</a:t>
            </a:r>
          </a:p>
        </p:txBody>
      </p:sp>
      <p:sp>
        <p:nvSpPr>
          <p:cNvPr id="12" name="CasellaDiTesto 16">
            <a:extLst>
              <a:ext uri="{FF2B5EF4-FFF2-40B4-BE49-F238E27FC236}">
                <a16:creationId xmlns:a16="http://schemas.microsoft.com/office/drawing/2014/main" id="{001948DA-7274-B436-E653-41F27A064CD7}"/>
              </a:ext>
            </a:extLst>
          </p:cNvPr>
          <p:cNvSpPr txBox="1"/>
          <p:nvPr/>
        </p:nvSpPr>
        <p:spPr>
          <a:xfrm>
            <a:off x="307212" y="2028911"/>
            <a:ext cx="4633695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 algn="just" defTabSz="2286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it-IT" sz="1200" dirty="0">
                <a:latin typeface="+mj-lt"/>
              </a:rPr>
              <a:t>Soluzione basata </a:t>
            </a:r>
            <a:r>
              <a:rPr lang="it-IT" sz="1200" b="1" dirty="0">
                <a:latin typeface="+mj-lt"/>
              </a:rPr>
              <a:t>su tecnologia </a:t>
            </a:r>
            <a:r>
              <a:rPr lang="it-IT" sz="1200" b="1" dirty="0" err="1">
                <a:latin typeface="+mj-lt"/>
              </a:rPr>
              <a:t>Fortinet</a:t>
            </a:r>
            <a:endParaRPr lang="it-IT" sz="1200" b="1" dirty="0">
              <a:latin typeface="+mj-lt"/>
            </a:endParaRPr>
          </a:p>
          <a:p>
            <a:pPr marL="171450" indent="-171450" algn="just" defTabSz="2286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it-IT" sz="1200" b="1" dirty="0">
                <a:latin typeface="+mj-lt"/>
              </a:rPr>
              <a:t>I</a:t>
            </a:r>
            <a:r>
              <a:rPr lang="it-IT" sz="1200" b="1" noProof="0" dirty="0" err="1">
                <a:latin typeface="+mj-lt"/>
              </a:rPr>
              <a:t>ntegrazione</a:t>
            </a:r>
            <a:r>
              <a:rPr lang="it-IT" sz="1200" b="1" noProof="0" dirty="0">
                <a:latin typeface="+mj-lt"/>
              </a:rPr>
              <a:t> del NGFW </a:t>
            </a:r>
            <a:r>
              <a:rPr lang="it-IT" sz="1200" noProof="0" dirty="0">
                <a:latin typeface="+mj-lt"/>
              </a:rPr>
              <a:t>(o gateway), nella sua forma fisica o virtuale, localmente presso la singola PA oppure remotamente presso il Centro Servizi (scelta subordinata agli accordi con la PA contraente).</a:t>
            </a:r>
          </a:p>
          <a:p>
            <a:pPr marL="171450" indent="-171450" algn="just" defTabSz="2286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it-IT" sz="1200" dirty="0">
                <a:latin typeface="+mj-lt"/>
              </a:rPr>
              <a:t>La gestione degli apparati WAF avviene mediante la console di gestione centrale </a:t>
            </a:r>
            <a:r>
              <a:rPr lang="it-IT" sz="1200" dirty="0" err="1">
                <a:latin typeface="+mj-lt"/>
              </a:rPr>
              <a:t>FortiManager</a:t>
            </a:r>
            <a:r>
              <a:rPr lang="it-IT" sz="1200" dirty="0">
                <a:latin typeface="+mj-lt"/>
              </a:rPr>
              <a:t> e l’ulteriore elemento centrale di analisi, </a:t>
            </a:r>
            <a:r>
              <a:rPr lang="it-IT" sz="1200" dirty="0" err="1">
                <a:latin typeface="+mj-lt"/>
              </a:rPr>
              <a:t>logging</a:t>
            </a:r>
            <a:r>
              <a:rPr lang="it-IT" sz="1200" dirty="0">
                <a:latin typeface="+mj-lt"/>
              </a:rPr>
              <a:t> e reporting, </a:t>
            </a:r>
            <a:r>
              <a:rPr lang="it-IT" sz="1200" b="1" dirty="0" err="1">
                <a:latin typeface="+mj-lt"/>
              </a:rPr>
              <a:t>FortiAnalyzer</a:t>
            </a:r>
            <a:endParaRPr lang="it-IT" sz="1200" b="1" dirty="0">
              <a:latin typeface="+mj-lt"/>
            </a:endParaRPr>
          </a:p>
        </p:txBody>
      </p:sp>
      <p:pic>
        <p:nvPicPr>
          <p:cNvPr id="13" name="Immagine 31" descr="Immagine che contiene cielo notturno&#10;&#10;Descrizione generata automaticamente">
            <a:extLst>
              <a:ext uri="{FF2B5EF4-FFF2-40B4-BE49-F238E27FC236}">
                <a16:creationId xmlns:a16="http://schemas.microsoft.com/office/drawing/2014/main" id="{9241827A-B3C2-08E8-BA43-11DF377099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017979" y="2726165"/>
            <a:ext cx="2099131" cy="584259"/>
          </a:xfrm>
          <a:prstGeom prst="rect">
            <a:avLst/>
          </a:prstGeom>
        </p:spPr>
      </p:pic>
      <p:pic>
        <p:nvPicPr>
          <p:cNvPr id="14" name="Picture 5">
            <a:extLst>
              <a:ext uri="{FF2B5EF4-FFF2-40B4-BE49-F238E27FC236}">
                <a16:creationId xmlns:a16="http://schemas.microsoft.com/office/drawing/2014/main" id="{F62FD53C-A347-2830-0589-96B4BE0156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07" y="4252314"/>
            <a:ext cx="5627109" cy="209913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421C76F3-C36B-25F5-E6C6-E714447D9566}"/>
              </a:ext>
            </a:extLst>
          </p:cNvPr>
          <p:cNvSpPr/>
          <p:nvPr/>
        </p:nvSpPr>
        <p:spPr>
          <a:xfrm>
            <a:off x="7441" y="876300"/>
            <a:ext cx="12184559" cy="67334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/>
          <a:lstStyle/>
          <a:p>
            <a:pPr algn="ctr"/>
            <a:r>
              <a:rPr lang="it-IT" sz="1200" dirty="0">
                <a:solidFill>
                  <a:schemeClr val="tx1"/>
                </a:solidFill>
              </a:rPr>
              <a:t>	Le vulnerabilità delle </a:t>
            </a:r>
            <a:r>
              <a:rPr lang="it-IT" sz="1200" b="1" dirty="0">
                <a:solidFill>
                  <a:schemeClr val="tx1"/>
                </a:solidFill>
              </a:rPr>
              <a:t>Applicazioni Web </a:t>
            </a:r>
            <a:r>
              <a:rPr lang="it-IT" sz="1200" dirty="0">
                <a:solidFill>
                  <a:schemeClr val="tx1"/>
                </a:solidFill>
              </a:rPr>
              <a:t>possono portare a violazioni dei dati o al blocco di sistemi </a:t>
            </a:r>
            <a:r>
              <a:rPr lang="it-IT" sz="1200" b="1" dirty="0">
                <a:solidFill>
                  <a:schemeClr val="tx1"/>
                </a:solidFill>
              </a:rPr>
              <a:t>mission-</a:t>
            </a:r>
            <a:r>
              <a:rPr lang="it-IT" sz="1200" b="1" dirty="0" err="1">
                <a:solidFill>
                  <a:schemeClr val="tx1"/>
                </a:solidFill>
              </a:rPr>
              <a:t>critical</a:t>
            </a:r>
            <a:r>
              <a:rPr lang="it-IT" sz="1200" dirty="0">
                <a:solidFill>
                  <a:schemeClr val="tx1"/>
                </a:solidFill>
              </a:rPr>
              <a:t> per la PA, motivo per cui il servizio WAF proposto vuole </a:t>
            </a:r>
            <a:r>
              <a:rPr lang="it-IT" sz="1200" b="1" dirty="0">
                <a:solidFill>
                  <a:schemeClr val="tx1"/>
                </a:solidFill>
              </a:rPr>
              <a:t>superare i limiti </a:t>
            </a:r>
            <a:r>
              <a:rPr lang="it-IT" sz="1200" dirty="0">
                <a:solidFill>
                  <a:schemeClr val="tx1"/>
                </a:solidFill>
              </a:rPr>
              <a:t>dei normali </a:t>
            </a:r>
            <a:r>
              <a:rPr lang="it-IT" sz="1200" dirty="0" err="1">
                <a:solidFill>
                  <a:schemeClr val="tx1"/>
                </a:solidFill>
              </a:rPr>
              <a:t>Intrusion</a:t>
            </a:r>
            <a:r>
              <a:rPr lang="it-IT" sz="1200" dirty="0">
                <a:solidFill>
                  <a:schemeClr val="tx1"/>
                </a:solidFill>
              </a:rPr>
              <a:t> </a:t>
            </a:r>
            <a:r>
              <a:rPr lang="it-IT" sz="1200" dirty="0" err="1">
                <a:solidFill>
                  <a:schemeClr val="tx1"/>
                </a:solidFill>
              </a:rPr>
              <a:t>Detection</a:t>
            </a:r>
            <a:r>
              <a:rPr lang="it-IT" sz="1200" dirty="0">
                <a:solidFill>
                  <a:schemeClr val="tx1"/>
                </a:solidFill>
              </a:rPr>
              <a:t> System e dei tradizionali sistemi WAF che si affidano all’apprendimento delle applicazioni (manuale o automatico) per il rilevamento di anomalie e minacce. </a:t>
            </a:r>
          </a:p>
        </p:txBody>
      </p:sp>
    </p:spTree>
    <p:extLst>
      <p:ext uri="{BB962C8B-B14F-4D97-AF65-F5344CB8AC3E}">
        <p14:creationId xmlns:p14="http://schemas.microsoft.com/office/powerpoint/2010/main" val="126370435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tangolo 10">
            <a:extLst>
              <a:ext uri="{FF2B5EF4-FFF2-40B4-BE49-F238E27FC236}">
                <a16:creationId xmlns:a16="http://schemas.microsoft.com/office/drawing/2014/main" id="{A8BDFF79-D6B9-1E67-F1F9-A1184F0322F3}"/>
              </a:ext>
            </a:extLst>
          </p:cNvPr>
          <p:cNvSpPr/>
          <p:nvPr/>
        </p:nvSpPr>
        <p:spPr>
          <a:xfrm>
            <a:off x="75942" y="1417982"/>
            <a:ext cx="4220329" cy="32569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/>
          <a:lstStyle/>
          <a:p>
            <a:pPr algn="ctr"/>
            <a:endParaRPr lang="it-IT" err="1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0CF4993-1C36-4459-B11E-4A6164D29CCF}"/>
              </a:ext>
            </a:extLst>
          </p:cNvPr>
          <p:cNvSpPr/>
          <p:nvPr/>
        </p:nvSpPr>
        <p:spPr>
          <a:xfrm>
            <a:off x="4937413" y="3313238"/>
            <a:ext cx="7254587" cy="913586"/>
          </a:xfrm>
          <a:prstGeom prst="rect">
            <a:avLst/>
          </a:prstGeom>
          <a:solidFill>
            <a:srgbClr val="7500C0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/>
          <a:lstStyle/>
          <a:p>
            <a:pPr algn="ctr"/>
            <a:endParaRPr lang="it-IT" err="1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71BD38-F361-4264-BF46-5602DF249F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GEST. CONTINUA VULN. SICUREZZA</a:t>
            </a:r>
          </a:p>
        </p:txBody>
      </p:sp>
      <p:grpSp>
        <p:nvGrpSpPr>
          <p:cNvPr id="14" name="Gruppo 13">
            <a:extLst>
              <a:ext uri="{FF2B5EF4-FFF2-40B4-BE49-F238E27FC236}">
                <a16:creationId xmlns:a16="http://schemas.microsoft.com/office/drawing/2014/main" id="{92F596C0-B16D-B876-FB98-2783686BC5CE}"/>
              </a:ext>
            </a:extLst>
          </p:cNvPr>
          <p:cNvGrpSpPr/>
          <p:nvPr/>
        </p:nvGrpSpPr>
        <p:grpSpPr>
          <a:xfrm>
            <a:off x="4510496" y="1539014"/>
            <a:ext cx="7706904" cy="1441073"/>
            <a:chOff x="78290" y="994767"/>
            <a:chExt cx="8005161" cy="1441073"/>
          </a:xfrm>
          <a:noFill/>
        </p:grpSpPr>
        <p:sp>
          <p:nvSpPr>
            <p:cNvPr id="8" name="Rettangolo 7">
              <a:extLst>
                <a:ext uri="{FF2B5EF4-FFF2-40B4-BE49-F238E27FC236}">
                  <a16:creationId xmlns:a16="http://schemas.microsoft.com/office/drawing/2014/main" id="{3586DBBE-E0BC-14CE-6E89-B543C373BF68}"/>
                </a:ext>
              </a:extLst>
            </p:cNvPr>
            <p:cNvSpPr/>
            <p:nvPr/>
          </p:nvSpPr>
          <p:spPr>
            <a:xfrm>
              <a:off x="84740" y="994767"/>
              <a:ext cx="7972327" cy="144107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91440" bIns="91440" rtlCol="0" anchor="ctr"/>
            <a:lstStyle/>
            <a:p>
              <a:pPr algn="ctr"/>
              <a:endParaRPr lang="it-IT" err="1"/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75466009-E055-4B06-A5A6-E11790317A69}"/>
                </a:ext>
              </a:extLst>
            </p:cNvPr>
            <p:cNvSpPr txBox="1"/>
            <p:nvPr/>
          </p:nvSpPr>
          <p:spPr>
            <a:xfrm>
              <a:off x="78290" y="1045127"/>
              <a:ext cx="3717919" cy="1260000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noAutofit/>
            </a:bodyPr>
            <a:lstStyle>
              <a:defPPr>
                <a:defRPr lang="it-IT"/>
              </a:defPPr>
              <a:lvl1pPr marL="285750" indent="-285750" defTabSz="228600">
                <a:spcAft>
                  <a:spcPts val="1200"/>
                </a:spcAft>
                <a:buFont typeface="Arial" panose="020B0604020202020204" pitchFamily="34" charset="0"/>
                <a:buChar char="•"/>
                <a:defRPr sz="1600" b="1" i="1">
                  <a:latin typeface="+mj-lt"/>
                </a:defRPr>
              </a:lvl1pPr>
            </a:lstStyle>
            <a:p>
              <a:pPr>
                <a:spcAft>
                  <a:spcPts val="600"/>
                </a:spcAft>
                <a:buClr>
                  <a:schemeClr val="accent2"/>
                </a:buClr>
                <a:buFont typeface="Wingdings" panose="05000000000000000000" pitchFamily="2" charset="2"/>
                <a:buChar char="ü"/>
              </a:pPr>
              <a:r>
                <a:rPr lang="it-IT" sz="1200" dirty="0"/>
                <a:t>Gestione </a:t>
              </a:r>
              <a:r>
                <a:rPr lang="it-IT" sz="1200" b="0" dirty="0"/>
                <a:t>dei</a:t>
              </a:r>
              <a:r>
                <a:rPr lang="it-IT" sz="1200" dirty="0"/>
                <a:t> piani </a:t>
              </a:r>
              <a:r>
                <a:rPr lang="it-IT" sz="1200" b="0" dirty="0"/>
                <a:t>e</a:t>
              </a:r>
              <a:r>
                <a:rPr lang="it-IT" sz="1200" dirty="0"/>
                <a:t> configurazione scansioni</a:t>
              </a:r>
            </a:p>
            <a:p>
              <a:pPr>
                <a:spcAft>
                  <a:spcPts val="600"/>
                </a:spcAft>
                <a:buClr>
                  <a:schemeClr val="accent2"/>
                </a:buClr>
                <a:buFont typeface="Wingdings" panose="05000000000000000000" pitchFamily="2" charset="2"/>
                <a:buChar char="ü"/>
              </a:pPr>
              <a:r>
                <a:rPr lang="it-IT" sz="1200" dirty="0"/>
                <a:t>Conduzione </a:t>
              </a:r>
              <a:r>
                <a:rPr lang="it-IT" sz="1200" b="0" dirty="0"/>
                <a:t>del</a:t>
              </a:r>
              <a:r>
                <a:rPr lang="it-IT" sz="1200" dirty="0"/>
                <a:t> Servizio</a:t>
              </a:r>
            </a:p>
            <a:p>
              <a:pPr>
                <a:spcAft>
                  <a:spcPts val="600"/>
                </a:spcAft>
                <a:buClr>
                  <a:schemeClr val="accent2"/>
                </a:buClr>
                <a:buFont typeface="Wingdings" panose="05000000000000000000" pitchFamily="2" charset="2"/>
                <a:buChar char="ü"/>
              </a:pPr>
              <a:r>
                <a:rPr lang="it-IT" sz="1200" dirty="0"/>
                <a:t>Rendicontazione </a:t>
              </a:r>
              <a:r>
                <a:rPr lang="it-IT" sz="1200" b="0" dirty="0"/>
                <a:t>direzionale e rapporti tecnici</a:t>
              </a:r>
            </a:p>
            <a:p>
              <a:pPr>
                <a:spcAft>
                  <a:spcPts val="600"/>
                </a:spcAft>
                <a:buClr>
                  <a:schemeClr val="accent2"/>
                </a:buClr>
                <a:buFont typeface="Wingdings" panose="05000000000000000000" pitchFamily="2" charset="2"/>
                <a:buChar char="ü"/>
              </a:pPr>
              <a:r>
                <a:rPr lang="it-IT" sz="1200" dirty="0"/>
                <a:t>Analisi e correlazione </a:t>
              </a:r>
              <a:r>
                <a:rPr lang="it-IT" sz="1200" b="0" dirty="0"/>
                <a:t>di vulnerabilità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F51C58D2-31FE-4B17-9B94-D36DC7B4F140}"/>
                </a:ext>
              </a:extLst>
            </p:cNvPr>
            <p:cNvSpPr txBox="1"/>
            <p:nvPr/>
          </p:nvSpPr>
          <p:spPr>
            <a:xfrm>
              <a:off x="3835784" y="1045127"/>
              <a:ext cx="4247667" cy="1260000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noAutofit/>
            </a:bodyPr>
            <a:lstStyle>
              <a:defPPr>
                <a:defRPr lang="it-IT"/>
              </a:defPPr>
              <a:lvl1pPr marL="285750" indent="-285750" defTabSz="228600">
                <a:spcAft>
                  <a:spcPts val="1200"/>
                </a:spcAft>
                <a:buFont typeface="Arial" panose="020B0604020202020204" pitchFamily="34" charset="0"/>
                <a:buChar char="•"/>
                <a:defRPr sz="1600" b="1" i="1">
                  <a:latin typeface="+mj-lt"/>
                </a:defRPr>
              </a:lvl1pPr>
            </a:lstStyle>
            <a:p>
              <a:pPr>
                <a:spcAft>
                  <a:spcPts val="600"/>
                </a:spcAft>
                <a:buClr>
                  <a:schemeClr val="accent2"/>
                </a:buClr>
                <a:buFont typeface="Wingdings" panose="05000000000000000000" pitchFamily="2" charset="2"/>
                <a:buChar char="ü"/>
              </a:pPr>
              <a:r>
                <a:rPr lang="it-IT" sz="1200" dirty="0"/>
                <a:t>Classificazione dinamica </a:t>
              </a:r>
              <a:r>
                <a:rPr lang="it-IT" sz="1200" b="0" dirty="0"/>
                <a:t>degli asset</a:t>
              </a:r>
            </a:p>
            <a:p>
              <a:pPr>
                <a:spcAft>
                  <a:spcPts val="600"/>
                </a:spcAft>
                <a:buClr>
                  <a:schemeClr val="accent2"/>
                </a:buClr>
                <a:buFont typeface="Wingdings" panose="05000000000000000000" pitchFamily="2" charset="2"/>
                <a:buChar char="ü"/>
              </a:pPr>
              <a:r>
                <a:rPr lang="it-IT" sz="1200" dirty="0"/>
                <a:t>Stima degli impatti </a:t>
              </a:r>
              <a:r>
                <a:rPr lang="it-IT" sz="1200" b="0" dirty="0"/>
                <a:t>e misura del rischio</a:t>
              </a:r>
            </a:p>
            <a:p>
              <a:pPr>
                <a:spcAft>
                  <a:spcPts val="600"/>
                </a:spcAft>
                <a:buClr>
                  <a:schemeClr val="accent2"/>
                </a:buClr>
                <a:buFont typeface="Wingdings" panose="05000000000000000000" pitchFamily="2" charset="2"/>
                <a:buChar char="ü"/>
              </a:pPr>
              <a:r>
                <a:rPr lang="it-IT" sz="1200" dirty="0"/>
                <a:t>Rilevamento avanzato </a:t>
              </a:r>
              <a:r>
                <a:rPr lang="it-IT" sz="1200" b="0" dirty="0"/>
                <a:t>del</a:t>
              </a:r>
              <a:r>
                <a:rPr lang="it-IT" sz="1200" dirty="0"/>
                <a:t> malware</a:t>
              </a:r>
            </a:p>
            <a:p>
              <a:pPr>
                <a:spcAft>
                  <a:spcPts val="600"/>
                </a:spcAft>
                <a:buClr>
                  <a:schemeClr val="accent2"/>
                </a:buClr>
                <a:buFont typeface="Wingdings" panose="05000000000000000000" pitchFamily="2" charset="2"/>
                <a:buChar char="ü"/>
              </a:pPr>
              <a:r>
                <a:rPr lang="it-IT" sz="1200" dirty="0"/>
                <a:t>Analisi predittiva </a:t>
              </a:r>
              <a:r>
                <a:rPr lang="it-IT" sz="1200" b="0" dirty="0"/>
                <a:t>della </a:t>
              </a:r>
              <a:r>
                <a:rPr lang="it-IT" sz="1200" b="0" dirty="0" err="1"/>
                <a:t>sfruttabilità</a:t>
              </a:r>
              <a:r>
                <a:rPr lang="it-IT" sz="1200" b="0" dirty="0"/>
                <a:t> della vulnerabilità</a:t>
              </a:r>
            </a:p>
            <a:p>
              <a:pPr>
                <a:spcAft>
                  <a:spcPts val="600"/>
                </a:spcAft>
                <a:buClr>
                  <a:schemeClr val="accent2"/>
                </a:buClr>
                <a:buFont typeface="Wingdings" panose="05000000000000000000" pitchFamily="2" charset="2"/>
                <a:buChar char="ü"/>
              </a:pPr>
              <a:endParaRPr lang="it-IT" sz="1200" b="0" dirty="0"/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D4321F7D-DBFC-4903-9CC7-331684B7F18C}"/>
              </a:ext>
            </a:extLst>
          </p:cNvPr>
          <p:cNvSpPr txBox="1"/>
          <p:nvPr/>
        </p:nvSpPr>
        <p:spPr>
          <a:xfrm>
            <a:off x="173031" y="1599216"/>
            <a:ext cx="3716267" cy="294903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it-IT"/>
            </a:defPPr>
            <a:lvl1pPr algn="just" defTabSz="228600">
              <a:spcAft>
                <a:spcPts val="1200"/>
              </a:spcAft>
              <a:defRPr sz="1200"/>
            </a:lvl1pPr>
          </a:lstStyle>
          <a:p>
            <a:r>
              <a:rPr lang="it-IT" dirty="0"/>
              <a:t>Modello di servizio proprietario che permette la </a:t>
            </a:r>
            <a:r>
              <a:rPr lang="it-IT" b="1" dirty="0"/>
              <a:t>gestione dell’intero ciclo di vita delle vulnerabilità </a:t>
            </a:r>
            <a:r>
              <a:rPr lang="it-IT" dirty="0"/>
              <a:t>attraverso l’adozione di una piattaforma TVMP (</a:t>
            </a:r>
            <a:r>
              <a:rPr lang="it-IT" b="1" dirty="0" err="1"/>
              <a:t>Threat</a:t>
            </a:r>
            <a:r>
              <a:rPr lang="it-IT" b="1" dirty="0"/>
              <a:t> and </a:t>
            </a:r>
            <a:r>
              <a:rPr lang="it-IT" b="1" dirty="0" err="1"/>
              <a:t>Vulnerability</a:t>
            </a:r>
            <a:r>
              <a:rPr lang="it-IT" b="1" dirty="0"/>
              <a:t> Management Platform</a:t>
            </a:r>
            <a:r>
              <a:rPr lang="it-IT" dirty="0"/>
              <a:t>), dispiegata c/o il Centro Servizi e integrata con altri sistemi di controllo, a cui accede esclusivamente personale altamente qualificato e certificato e prevede:</a:t>
            </a:r>
          </a:p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t-IT" dirty="0"/>
              <a:t>Una </a:t>
            </a:r>
            <a:r>
              <a:rPr lang="it-IT" b="1" dirty="0"/>
              <a:t>console di gestione</a:t>
            </a:r>
          </a:p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t-IT" dirty="0"/>
              <a:t>Una </a:t>
            </a:r>
            <a:r>
              <a:rPr lang="it-IT" b="1" dirty="0"/>
              <a:t>console</a:t>
            </a:r>
            <a:r>
              <a:rPr lang="it-IT" dirty="0"/>
              <a:t> per il </a:t>
            </a:r>
            <a:r>
              <a:rPr lang="it-IT" b="1" dirty="0" err="1"/>
              <a:t>dashboarding</a:t>
            </a:r>
            <a:r>
              <a:rPr lang="it-IT" dirty="0"/>
              <a:t> avanzato e l’automazione</a:t>
            </a:r>
          </a:p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t-IT" dirty="0"/>
              <a:t>Un </a:t>
            </a:r>
            <a:r>
              <a:rPr lang="it-IT" b="1" dirty="0"/>
              <a:t>modulo di supporto </a:t>
            </a:r>
          </a:p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t-IT" dirty="0"/>
              <a:t>Un modulo di </a:t>
            </a:r>
            <a:r>
              <a:rPr lang="it-IT" b="1" dirty="0"/>
              <a:t>monitoraggio del rischio </a:t>
            </a:r>
          </a:p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t-IT" b="1" dirty="0"/>
              <a:t>Knowledge base </a:t>
            </a:r>
            <a:r>
              <a:rPr lang="it-IT" dirty="0"/>
              <a:t>contestualizzata </a:t>
            </a:r>
          </a:p>
          <a:p>
            <a:endParaRPr lang="it-IT" dirty="0"/>
          </a:p>
          <a:p>
            <a:endParaRPr lang="it-IT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375A0C2-BCC5-41BD-BBF0-C02C6669A113}"/>
              </a:ext>
            </a:extLst>
          </p:cNvPr>
          <p:cNvSpPr txBox="1"/>
          <p:nvPr/>
        </p:nvSpPr>
        <p:spPr>
          <a:xfrm>
            <a:off x="5004150" y="3395310"/>
            <a:ext cx="7014819" cy="75342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it-IT"/>
            </a:defPPr>
            <a:lvl1pPr algn="just" defTabSz="228600">
              <a:spcAft>
                <a:spcPts val="1200"/>
              </a:spcAft>
              <a:defRPr sz="1200"/>
            </a:lvl1pPr>
          </a:lstStyle>
          <a:p>
            <a:r>
              <a:rPr lang="it-IT" dirty="0"/>
              <a:t>«</a:t>
            </a:r>
            <a:r>
              <a:rPr lang="it-IT" b="1" dirty="0"/>
              <a:t>Cruscotti dinamici personalizzabili</a:t>
            </a:r>
            <a:r>
              <a:rPr lang="it-IT" dirty="0"/>
              <a:t>» sullo stato della sicurezza, personalizzabili in base alle esigenze e accessibili da una console centralizzata della TVMP con apporto del TVM team per la realizzazione e l’aggiornamento di un </a:t>
            </a:r>
            <a:r>
              <a:rPr lang="it-IT" b="1" dirty="0"/>
              <a:t>cruscotto aggiuntivo di ‘Enterprise Risk Monitoring’</a:t>
            </a:r>
            <a:r>
              <a:rPr lang="it-IT" dirty="0"/>
              <a:t> per la singola PA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4EC314F3-36EB-4D80-BE06-A93E013DBA34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4706" y="4629731"/>
            <a:ext cx="3207110" cy="1714689"/>
          </a:xfrm>
          <a:prstGeom prst="rect">
            <a:avLst/>
          </a:prstGeom>
          <a:noFill/>
        </p:spPr>
      </p:pic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4AFA889F-F800-0DC3-AEC7-CDED41833B89}"/>
              </a:ext>
            </a:extLst>
          </p:cNvPr>
          <p:cNvSpPr txBox="1"/>
          <p:nvPr/>
        </p:nvSpPr>
        <p:spPr>
          <a:xfrm>
            <a:off x="4516706" y="1133771"/>
            <a:ext cx="7599352" cy="310551"/>
          </a:xfrm>
          <a:prstGeom prst="rect">
            <a:avLst/>
          </a:prstGeom>
          <a:solidFill>
            <a:schemeClr val="accent2"/>
          </a:solidFill>
          <a:ln>
            <a:solidFill>
              <a:srgbClr val="9840D0"/>
            </a:solidFill>
          </a:ln>
        </p:spPr>
        <p:txBody>
          <a:bodyPr wrap="square">
            <a:spAutoFit/>
          </a:bodyPr>
          <a:lstStyle>
            <a:defPPr>
              <a:defRPr lang="it-IT"/>
            </a:defPPr>
            <a:lvl1pPr algn="ctr" defTabSz="228600">
              <a:spcAft>
                <a:spcPts val="1200"/>
              </a:spcAft>
              <a:defRPr sz="1400" b="1">
                <a:solidFill>
                  <a:schemeClr val="bg1"/>
                </a:solidFill>
              </a:defRPr>
            </a:lvl1pPr>
          </a:lstStyle>
          <a:p>
            <a:r>
              <a:rPr lang="it-IT"/>
              <a:t>Servizi</a:t>
            </a:r>
          </a:p>
        </p:txBody>
      </p:sp>
      <p:pic>
        <p:nvPicPr>
          <p:cNvPr id="22" name="Picture 2" descr="2.62% Codice Sconto Tenable + Cashback 3,09% - Settembre 2022">
            <a:extLst>
              <a:ext uri="{FF2B5EF4-FFF2-40B4-BE49-F238E27FC236}">
                <a16:creationId xmlns:a16="http://schemas.microsoft.com/office/drawing/2014/main" id="{3AD6E42B-6E60-4441-891A-F9CAE119320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73" t="24368" r="6666" b="27936"/>
          <a:stretch/>
        </p:blipFill>
        <p:spPr bwMode="auto">
          <a:xfrm rot="5400000">
            <a:off x="3235864" y="2308554"/>
            <a:ext cx="1805936" cy="367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asellaDiTesto 10">
            <a:extLst>
              <a:ext uri="{FF2B5EF4-FFF2-40B4-BE49-F238E27FC236}">
                <a16:creationId xmlns:a16="http://schemas.microsoft.com/office/drawing/2014/main" id="{9E759119-8155-73E9-2A2D-E6EC01705817}"/>
              </a:ext>
            </a:extLst>
          </p:cNvPr>
          <p:cNvSpPr txBox="1"/>
          <p:nvPr/>
        </p:nvSpPr>
        <p:spPr>
          <a:xfrm>
            <a:off x="75942" y="1129126"/>
            <a:ext cx="4220329" cy="307778"/>
          </a:xfrm>
          <a:prstGeom prst="rect">
            <a:avLst/>
          </a:prstGeom>
          <a:solidFill>
            <a:schemeClr val="accent2"/>
          </a:solidFill>
          <a:ln>
            <a:solidFill>
              <a:srgbClr val="9840D0"/>
            </a:solidFill>
          </a:ln>
        </p:spPr>
        <p:txBody>
          <a:bodyPr wrap="square">
            <a:spAutoFit/>
          </a:bodyPr>
          <a:lstStyle/>
          <a:p>
            <a:pPr algn="ctr" defTabSz="228600">
              <a:spcAft>
                <a:spcPts val="1200"/>
              </a:spcAft>
            </a:pPr>
            <a:r>
              <a:rPr lang="it-IT" sz="1400" b="1" dirty="0">
                <a:solidFill>
                  <a:schemeClr val="bg1"/>
                </a:solidFill>
              </a:rPr>
              <a:t>Tecnologia e integrazioni</a:t>
            </a:r>
          </a:p>
        </p:txBody>
      </p:sp>
      <p:cxnSp>
        <p:nvCxnSpPr>
          <p:cNvPr id="10" name="Straight Connector 6">
            <a:extLst>
              <a:ext uri="{FF2B5EF4-FFF2-40B4-BE49-F238E27FC236}">
                <a16:creationId xmlns:a16="http://schemas.microsoft.com/office/drawing/2014/main" id="{087458FA-855B-AB2C-9931-82B911A80AF8}"/>
              </a:ext>
            </a:extLst>
          </p:cNvPr>
          <p:cNvCxnSpPr/>
          <p:nvPr/>
        </p:nvCxnSpPr>
        <p:spPr>
          <a:xfrm>
            <a:off x="8787784" y="4342782"/>
            <a:ext cx="1637414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4">
            <a:extLst>
              <a:ext uri="{FF2B5EF4-FFF2-40B4-BE49-F238E27FC236}">
                <a16:creationId xmlns:a16="http://schemas.microsoft.com/office/drawing/2014/main" id="{9AB1C5DC-5AEC-D8CB-B0BB-672A2BF8CB9F}"/>
              </a:ext>
            </a:extLst>
          </p:cNvPr>
          <p:cNvSpPr/>
          <p:nvPr/>
        </p:nvSpPr>
        <p:spPr>
          <a:xfrm>
            <a:off x="9444070" y="4189470"/>
            <a:ext cx="357277" cy="35878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/>
          <a:lstStyle/>
          <a:p>
            <a:pPr algn="ctr"/>
            <a:endParaRPr lang="it-IT" err="1"/>
          </a:p>
        </p:txBody>
      </p:sp>
      <p:sp>
        <p:nvSpPr>
          <p:cNvPr id="15" name="Triangolo isoscele 8">
            <a:extLst>
              <a:ext uri="{FF2B5EF4-FFF2-40B4-BE49-F238E27FC236}">
                <a16:creationId xmlns:a16="http://schemas.microsoft.com/office/drawing/2014/main" id="{599C2EC2-D241-9338-6582-25E7148BD78B}"/>
              </a:ext>
            </a:extLst>
          </p:cNvPr>
          <p:cNvSpPr/>
          <p:nvPr/>
        </p:nvSpPr>
        <p:spPr>
          <a:xfrm rot="10800000">
            <a:off x="9491263" y="4321516"/>
            <a:ext cx="262890" cy="137224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/>
          <a:lstStyle/>
          <a:p>
            <a:pPr algn="ctr"/>
            <a:endParaRPr lang="it-IT" err="1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85368DA0-77C8-4D1F-959E-5C01E1A4734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7690" y="4368862"/>
            <a:ext cx="5652755" cy="237918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18441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Shape&#10;&#10;Description automatically generated with low confidence">
            <a:extLst>
              <a:ext uri="{FF2B5EF4-FFF2-40B4-BE49-F238E27FC236}">
                <a16:creationId xmlns:a16="http://schemas.microsoft.com/office/drawing/2014/main" id="{30B678DD-52D5-4111-8770-F8BFE3158967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01" r="-1" b="43202"/>
          <a:stretch/>
        </p:blipFill>
        <p:spPr bwMode="auto">
          <a:xfrm>
            <a:off x="-2312" y="-855"/>
            <a:ext cx="12191234" cy="6859284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C72E1BE-D69E-46DE-ADD6-803B0A069D50}"/>
              </a:ext>
            </a:extLst>
          </p:cNvPr>
          <p:cNvSpPr txBox="1"/>
          <p:nvPr/>
        </p:nvSpPr>
        <p:spPr>
          <a:xfrm>
            <a:off x="555171" y="5812971"/>
            <a:ext cx="87085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800" b="1" dirty="0">
                <a:solidFill>
                  <a:schemeClr val="bg1"/>
                </a:solidFill>
                <a:latin typeface="Graphik" panose="020B0503030202060203" pitchFamily="34" charset="0"/>
              </a:rPr>
              <a:t>I - L’ACCORDO QUADRO</a:t>
            </a:r>
          </a:p>
        </p:txBody>
      </p:sp>
    </p:spTree>
    <p:extLst>
      <p:ext uri="{BB962C8B-B14F-4D97-AF65-F5344CB8AC3E}">
        <p14:creationId xmlns:p14="http://schemas.microsoft.com/office/powerpoint/2010/main" val="71983082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95499E4-8552-44FA-9221-DE81BA813E38}"/>
              </a:ext>
            </a:extLst>
          </p:cNvPr>
          <p:cNvSpPr/>
          <p:nvPr/>
        </p:nvSpPr>
        <p:spPr>
          <a:xfrm>
            <a:off x="272143" y="1197648"/>
            <a:ext cx="6285352" cy="1770999"/>
          </a:xfrm>
          <a:prstGeom prst="rect">
            <a:avLst/>
          </a:prstGeom>
          <a:solidFill>
            <a:srgbClr val="7500C0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71BD38-F361-4264-BF46-5602DF249F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 &amp; VULNERABILITY DATA FEED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8779BB0-6CB2-421D-A1A4-55286BD4B9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109" y="3270115"/>
            <a:ext cx="8327300" cy="318569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A1A4278-7899-4592-8241-4D9D3729C2A8}"/>
              </a:ext>
            </a:extLst>
          </p:cNvPr>
          <p:cNvSpPr txBox="1"/>
          <p:nvPr/>
        </p:nvSpPr>
        <p:spPr>
          <a:xfrm>
            <a:off x="363109" y="1197648"/>
            <a:ext cx="5976260" cy="172354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algn="just" defTabSz="228600">
              <a:spcAft>
                <a:spcPts val="1200"/>
              </a:spcAft>
              <a:defRPr sz="1200"/>
            </a:lvl1pPr>
          </a:lstStyle>
          <a:p>
            <a:pPr marL="0" marR="0" lvl="0" indent="0" algn="just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Servizio erogato dal Centro Servizi avvalendosi della </a:t>
            </a:r>
            <a:r>
              <a:rPr kumimoji="0" lang="it-IT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piattaforma </a:t>
            </a:r>
            <a:r>
              <a:rPr kumimoji="0" lang="it-IT" sz="12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Threat</a:t>
            </a:r>
            <a:r>
              <a:rPr kumimoji="0" lang="it-IT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 Intelligence Service (TIS), sviluppata e gestita da Accenture </a:t>
            </a:r>
            <a:r>
              <a:rPr kumimoji="0" lang="it-IT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e che integra il </a:t>
            </a:r>
            <a:r>
              <a:rPr kumimoji="0" lang="it-IT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servizio specialistico </a:t>
            </a:r>
            <a:r>
              <a:rPr kumimoji="0" lang="it-IT" sz="12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iDefense</a:t>
            </a:r>
            <a:r>
              <a:rPr kumimoji="0" lang="it-IT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 di Accenture </a:t>
            </a:r>
            <a:r>
              <a:rPr kumimoji="0" lang="it-IT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che prevede l’accesso tramite interfaccia </a:t>
            </a:r>
            <a:r>
              <a:rPr kumimoji="0" lang="it-IT" sz="12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Intelgraph</a:t>
            </a:r>
            <a:r>
              <a:rPr kumimoji="0" lang="it-IT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 e API alle </a:t>
            </a:r>
            <a:r>
              <a:rPr kumimoji="0" lang="it-IT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informazioni di intelligence </a:t>
            </a:r>
            <a:r>
              <a:rPr kumimoji="0" lang="it-IT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che coprono le vulnerabilità di oltre 1.000 </a:t>
            </a:r>
            <a:r>
              <a:rPr kumimoji="0" lang="it-IT" sz="12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vendor</a:t>
            </a:r>
            <a:r>
              <a:rPr kumimoji="0" lang="it-IT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, </a:t>
            </a:r>
            <a:r>
              <a:rPr kumimoji="0" lang="it-IT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strumenti e tecniche malware</a:t>
            </a:r>
            <a:r>
              <a:rPr kumimoji="0" lang="it-IT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, Indicatori di Compromissione, organizzazioni target, </a:t>
            </a:r>
            <a:r>
              <a:rPr kumimoji="0" lang="it-IT" sz="12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threat</a:t>
            </a:r>
            <a:r>
              <a:rPr kumimoji="0" lang="it-IT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 </a:t>
            </a:r>
            <a:r>
              <a:rPr kumimoji="0" lang="it-IT" sz="12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actor</a:t>
            </a:r>
            <a:r>
              <a:rPr kumimoji="0" lang="it-IT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 e loro motivazioni, campagne di phishing e minacce pertinenti l’organizzazione aziendale.</a:t>
            </a:r>
          </a:p>
          <a:p>
            <a:pPr marL="0" marR="0" lvl="0" indent="0" algn="just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Il servizio è reso disponibile tramite una </a:t>
            </a:r>
            <a:r>
              <a:rPr kumimoji="0" lang="it-IT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interfaccia web e accesso API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F4904EA-A30E-41C0-82C4-8B348103F11A}"/>
              </a:ext>
            </a:extLst>
          </p:cNvPr>
          <p:cNvSpPr txBox="1"/>
          <p:nvPr/>
        </p:nvSpPr>
        <p:spPr>
          <a:xfrm>
            <a:off x="7110944" y="1150197"/>
            <a:ext cx="4806739" cy="18184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0" tIns="0" rIns="0" bIns="0" rtlCol="0">
            <a:noAutofit/>
          </a:bodyPr>
          <a:lstStyle/>
          <a:p>
            <a:pPr marL="174625" marR="0" lvl="0" indent="-174625" algn="l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it-IT" sz="1200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Accesso web</a:t>
            </a:r>
          </a:p>
          <a:p>
            <a:pPr marL="174625" marR="0" lvl="0" indent="-174625" algn="l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it-IT" sz="1200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Personalizzazione delle informazioni</a:t>
            </a:r>
          </a:p>
          <a:p>
            <a:pPr marL="174625" marR="0" lvl="0" indent="-174625" algn="l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it-IT" sz="1200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Intelligence</a:t>
            </a:r>
          </a:p>
          <a:p>
            <a:pPr marL="174625" marR="0" lvl="0" indent="-174625" algn="l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it-IT" sz="1200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Analisi / </a:t>
            </a:r>
            <a:r>
              <a:rPr kumimoji="0" lang="it-IT" sz="1200" b="1" i="1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Prioritizzazione</a:t>
            </a:r>
            <a:endParaRPr kumimoji="0" lang="it-IT" sz="1200" b="1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raphik"/>
              <a:ea typeface="+mn-ea"/>
              <a:cs typeface="+mn-cs"/>
            </a:endParaRPr>
          </a:p>
          <a:p>
            <a:pPr marL="174625" marR="0" lvl="0" indent="-174625" algn="l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it-IT" sz="1200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Interazioni con i servizi Gestione Continua delle vulnerabilità e Next Generation Firewall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1AC2E6A-FA26-4BEB-9606-88578BFC098D}"/>
              </a:ext>
            </a:extLst>
          </p:cNvPr>
          <p:cNvSpPr txBox="1"/>
          <p:nvPr/>
        </p:nvSpPr>
        <p:spPr>
          <a:xfrm>
            <a:off x="8754889" y="3556258"/>
            <a:ext cx="3307485" cy="243143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>
            <a:defPPr>
              <a:defRPr lang="it-IT"/>
            </a:defPPr>
            <a:lvl1pPr algn="just" defTabSz="228600">
              <a:spcAft>
                <a:spcPts val="1200"/>
              </a:spcAft>
              <a:defRPr sz="1200"/>
            </a:lvl1pPr>
          </a:lstStyle>
          <a:p>
            <a:pPr marL="0" marR="0" lvl="0" indent="0" algn="just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La piattaforma si basa su </a:t>
            </a:r>
            <a:r>
              <a:rPr kumimoji="0" lang="it-IT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tecnologie open source </a:t>
            </a:r>
            <a:r>
              <a:rPr kumimoji="0" lang="it-IT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quali: </a:t>
            </a:r>
          </a:p>
          <a:p>
            <a:pPr marL="171450" marR="0" lvl="0" indent="-171450" algn="just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it-IT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Stack </a:t>
            </a:r>
            <a:r>
              <a:rPr kumimoji="0" lang="it-IT" sz="12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Elastilk</a:t>
            </a:r>
            <a:r>
              <a:rPr kumimoji="0" lang="it-IT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 </a:t>
            </a:r>
            <a:r>
              <a:rPr kumimoji="0" lang="it-IT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(ELK) che include (i) </a:t>
            </a:r>
            <a:r>
              <a:rPr kumimoji="0" lang="it-IT" sz="12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Elasticsearch</a:t>
            </a:r>
            <a:r>
              <a:rPr kumimoji="0" lang="it-IT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, (ii) Logstash, (iii) </a:t>
            </a:r>
            <a:r>
              <a:rPr kumimoji="0" lang="it-IT" sz="1200" b="0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Kibana</a:t>
            </a:r>
            <a:r>
              <a:rPr kumimoji="0" lang="it-IT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; </a:t>
            </a:r>
          </a:p>
          <a:p>
            <a:pPr marL="171450" marR="0" lvl="0" indent="-171450" algn="just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it-IT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Python</a:t>
            </a:r>
            <a:r>
              <a:rPr kumimoji="0" lang="it-IT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, un linguaggio di programmazione adattabile e largamente utilizzato per numerosi progetti anche in ambito cyber security; </a:t>
            </a:r>
          </a:p>
          <a:p>
            <a:pPr marL="171450" marR="0" lvl="0" indent="-171450" algn="just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it-IT" sz="12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Flask</a:t>
            </a:r>
            <a:r>
              <a:rPr kumimoji="0" lang="it-IT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, un micro web framework scritto in Python utilizzato per la costruzione di applicazioni web</a:t>
            </a:r>
          </a:p>
        </p:txBody>
      </p:sp>
      <p:sp>
        <p:nvSpPr>
          <p:cNvPr id="6" name="Isosceles Triangle 5">
            <a:extLst>
              <a:ext uri="{FF2B5EF4-FFF2-40B4-BE49-F238E27FC236}">
                <a16:creationId xmlns:a16="http://schemas.microsoft.com/office/drawing/2014/main" id="{04B9B682-83EC-4A47-ACC4-23167DE8C83F}"/>
              </a:ext>
            </a:extLst>
          </p:cNvPr>
          <p:cNvSpPr/>
          <p:nvPr/>
        </p:nvSpPr>
        <p:spPr>
          <a:xfrm rot="5400000">
            <a:off x="5559946" y="1874995"/>
            <a:ext cx="2352193" cy="368855"/>
          </a:xfrm>
          <a:prstGeom prst="triangle">
            <a:avLst/>
          </a:prstGeom>
          <a:solidFill>
            <a:srgbClr val="7500C0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"/>
              <a:ea typeface="+mn-ea"/>
              <a:cs typeface="+mn-cs"/>
            </a:endParaRPr>
          </a:p>
        </p:txBody>
      </p:sp>
      <p:pic>
        <p:nvPicPr>
          <p:cNvPr id="5" name="Picture 4" descr="Feed di threat intelligence | Anomali">
            <a:extLst>
              <a:ext uri="{FF2B5EF4-FFF2-40B4-BE49-F238E27FC236}">
                <a16:creationId xmlns:a16="http://schemas.microsoft.com/office/drawing/2014/main" id="{6189DCF0-BF94-29FC-9435-B860304EBB6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462" r="26108" b="51248"/>
          <a:stretch/>
        </p:blipFill>
        <p:spPr bwMode="auto">
          <a:xfrm rot="5400000">
            <a:off x="5769252" y="1954221"/>
            <a:ext cx="1546835" cy="279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554398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71BD38-F361-4264-BF46-5602DF249F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PROTEZIONE NAVIGAZIONE INTERNET</a:t>
            </a:r>
            <a:br>
              <a:rPr lang="it-IT"/>
            </a:br>
            <a:r>
              <a:rPr lang="it-IT"/>
              <a:t>E POSTA ELETTRONICA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94332101-1AB3-4383-A727-D0A161D7D80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789" y="2062140"/>
            <a:ext cx="6742472" cy="3058487"/>
          </a:xfrm>
          <a:prstGeom prst="rect">
            <a:avLst/>
          </a:prstGeom>
          <a:noFill/>
        </p:spPr>
      </p:pic>
      <p:sp>
        <p:nvSpPr>
          <p:cNvPr id="49" name="TextBox 48">
            <a:extLst>
              <a:ext uri="{FF2B5EF4-FFF2-40B4-BE49-F238E27FC236}">
                <a16:creationId xmlns:a16="http://schemas.microsoft.com/office/drawing/2014/main" id="{B8A6E527-5E5F-4404-8C0C-75BB18EC2510}"/>
              </a:ext>
            </a:extLst>
          </p:cNvPr>
          <p:cNvSpPr txBox="1"/>
          <p:nvPr/>
        </p:nvSpPr>
        <p:spPr>
          <a:xfrm>
            <a:off x="332075" y="5108927"/>
            <a:ext cx="1157677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Modello di servizio proprietario che arricchisce, attraverso l’adozione della </a:t>
            </a:r>
            <a:r>
              <a:rPr kumimoji="0" lang="it-IT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piattaforma SWMGP </a:t>
            </a:r>
            <a:r>
              <a:rPr kumimoji="0" lang="it-IT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(Secure Web and Mail Gateway Platform), dispiegata c/o il Centro Servizi e integrata con altri </a:t>
            </a:r>
            <a:r>
              <a:rPr kumimoji="0" lang="it-IT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sistemi di controllo attivo e passivo </a:t>
            </a:r>
            <a:r>
              <a:rPr kumimoji="0" lang="it-IT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(SIEM/SOAR, TIS, FWM), alla quale accede esclusivamente personale esperto, altamente qualificato e certificato. La SWMGP integra tecnologie leader di settore (</a:t>
            </a:r>
            <a:r>
              <a:rPr kumimoji="0" lang="it-IT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FortiGate</a:t>
            </a:r>
            <a:r>
              <a:rPr kumimoji="0" lang="it-IT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 SWG, </a:t>
            </a:r>
            <a:r>
              <a:rPr kumimoji="0" lang="it-IT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FortiMail</a:t>
            </a:r>
            <a:r>
              <a:rPr kumimoji="0" lang="it-IT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) e strumenti e acceleratori proprietari del RTI.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5FB9A4FD-CCC6-4060-B7F0-20021224DA84}"/>
              </a:ext>
            </a:extLst>
          </p:cNvPr>
          <p:cNvGrpSpPr/>
          <p:nvPr/>
        </p:nvGrpSpPr>
        <p:grpSpPr>
          <a:xfrm>
            <a:off x="8095301" y="2053550"/>
            <a:ext cx="3544007" cy="323513"/>
            <a:chOff x="8095301" y="2053550"/>
            <a:chExt cx="3544007" cy="323513"/>
          </a:xfrm>
        </p:grpSpPr>
        <p:sp>
          <p:nvSpPr>
            <p:cNvPr id="50" name="Isosceles Triangle 49">
              <a:extLst>
                <a:ext uri="{FF2B5EF4-FFF2-40B4-BE49-F238E27FC236}">
                  <a16:creationId xmlns:a16="http://schemas.microsoft.com/office/drawing/2014/main" id="{5D75E334-A58C-4C7F-834F-2D309DAEDF7D}"/>
                </a:ext>
              </a:extLst>
            </p:cNvPr>
            <p:cNvSpPr/>
            <p:nvPr/>
          </p:nvSpPr>
          <p:spPr>
            <a:xfrm rot="5400000">
              <a:off x="8019047" y="2129804"/>
              <a:ext cx="323513" cy="171006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91440" bIns="9144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/>
                <a:ea typeface="+mn-ea"/>
                <a:cs typeface="+mn-cs"/>
              </a:endParaRP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5D610678-72B0-4160-B671-2CE0E746EA7D}"/>
                </a:ext>
              </a:extLst>
            </p:cNvPr>
            <p:cNvSpPr txBox="1"/>
            <p:nvPr/>
          </p:nvSpPr>
          <p:spPr>
            <a:xfrm>
              <a:off x="8266302" y="2076808"/>
              <a:ext cx="3373006" cy="276999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sz="1200" b="1" i="1" u="none" strike="noStrike" kern="1200" cap="none" spc="0" normalizeH="0" baseline="0" noProof="0" err="1">
                  <a:ln>
                    <a:noFill/>
                  </a:ln>
                  <a:solidFill>
                    <a:srgbClr val="7500C0"/>
                  </a:solidFill>
                  <a:effectLst/>
                  <a:uLnTx/>
                  <a:uFillTx/>
                  <a:latin typeface="Graphik"/>
                  <a:ea typeface="+mn-ea"/>
                  <a:cs typeface="+mn-cs"/>
                </a:rPr>
                <a:t>Predictive</a:t>
              </a:r>
              <a:r>
                <a:rPr kumimoji="0" lang="it-IT" sz="1200" b="1" i="1" u="none" strike="noStrike" kern="1200" cap="none" spc="0" normalizeH="0" baseline="0" noProof="0">
                  <a:ln>
                    <a:noFill/>
                  </a:ln>
                  <a:solidFill>
                    <a:srgbClr val="7500C0"/>
                  </a:solidFill>
                  <a:effectLst/>
                  <a:uLnTx/>
                  <a:uFillTx/>
                  <a:latin typeface="Graphik"/>
                  <a:ea typeface="+mn-ea"/>
                  <a:cs typeface="+mn-cs"/>
                </a:rPr>
                <a:t> Machine Learning </a:t>
              </a:r>
              <a:r>
                <a:rPr kumimoji="0" lang="it-IT" sz="1200" b="1" i="1" u="none" strike="noStrike" kern="1200" cap="none" spc="0" normalizeH="0" baseline="0" noProof="0" err="1">
                  <a:ln>
                    <a:noFill/>
                  </a:ln>
                  <a:solidFill>
                    <a:srgbClr val="7500C0"/>
                  </a:solidFill>
                  <a:effectLst/>
                  <a:uLnTx/>
                  <a:uFillTx/>
                  <a:latin typeface="Graphik"/>
                  <a:ea typeface="+mn-ea"/>
                  <a:cs typeface="+mn-cs"/>
                </a:rPr>
                <a:t>Sandboxing</a:t>
              </a:r>
              <a:endParaRPr kumimoji="0" lang="it-IT" sz="1200" b="1" i="1" u="none" strike="noStrike" kern="1200" cap="none" spc="0" normalizeH="0" baseline="0" noProof="0">
                <a:ln>
                  <a:noFill/>
                </a:ln>
                <a:solidFill>
                  <a:srgbClr val="7500C0"/>
                </a:solidFill>
                <a:effectLst/>
                <a:uLnTx/>
                <a:uFillTx/>
                <a:latin typeface="Graphik"/>
                <a:ea typeface="+mn-ea"/>
                <a:cs typeface="+mn-cs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DD309693-7901-4C33-85FA-06D501BCCBE1}"/>
              </a:ext>
            </a:extLst>
          </p:cNvPr>
          <p:cNvGrpSpPr/>
          <p:nvPr/>
        </p:nvGrpSpPr>
        <p:grpSpPr>
          <a:xfrm>
            <a:off x="8095300" y="2433609"/>
            <a:ext cx="3544008" cy="323513"/>
            <a:chOff x="8095300" y="2491959"/>
            <a:chExt cx="3544008" cy="323513"/>
          </a:xfrm>
        </p:grpSpPr>
        <p:sp>
          <p:nvSpPr>
            <p:cNvPr id="51" name="Isosceles Triangle 50">
              <a:extLst>
                <a:ext uri="{FF2B5EF4-FFF2-40B4-BE49-F238E27FC236}">
                  <a16:creationId xmlns:a16="http://schemas.microsoft.com/office/drawing/2014/main" id="{3E8DB21E-DEF7-4574-8FC4-DBE227244992}"/>
                </a:ext>
              </a:extLst>
            </p:cNvPr>
            <p:cNvSpPr/>
            <p:nvPr/>
          </p:nvSpPr>
          <p:spPr>
            <a:xfrm rot="5400000">
              <a:off x="8019046" y="2568213"/>
              <a:ext cx="323513" cy="171006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91440" bIns="9144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/>
                <a:ea typeface="+mn-ea"/>
                <a:cs typeface="+mn-cs"/>
              </a:endParaRP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8C2CBB75-2CFB-40DF-89BB-950267A44B5C}"/>
                </a:ext>
              </a:extLst>
            </p:cNvPr>
            <p:cNvSpPr txBox="1"/>
            <p:nvPr/>
          </p:nvSpPr>
          <p:spPr>
            <a:xfrm>
              <a:off x="8266302" y="2515217"/>
              <a:ext cx="3373006" cy="276999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sz="1200" b="1" i="1" u="none" strike="noStrike" kern="1200" cap="none" spc="0" normalizeH="0" baseline="0" noProof="0" err="1">
                  <a:ln>
                    <a:noFill/>
                  </a:ln>
                  <a:solidFill>
                    <a:srgbClr val="7500C0"/>
                  </a:solidFill>
                  <a:effectLst/>
                  <a:uLnTx/>
                  <a:uFillTx/>
                  <a:latin typeface="Graphik"/>
                  <a:ea typeface="+mn-ea"/>
                  <a:cs typeface="+mn-cs"/>
                </a:rPr>
                <a:t>Adaptive</a:t>
              </a:r>
              <a:r>
                <a:rPr kumimoji="0" lang="it-IT" sz="1200" b="1" i="1" u="none" strike="noStrike" kern="1200" cap="none" spc="0" normalizeH="0" baseline="0" noProof="0">
                  <a:ln>
                    <a:noFill/>
                  </a:ln>
                  <a:solidFill>
                    <a:srgbClr val="7500C0"/>
                  </a:solidFill>
                  <a:effectLst/>
                  <a:uLnTx/>
                  <a:uFillTx/>
                  <a:latin typeface="Graphik"/>
                  <a:ea typeface="+mn-ea"/>
                  <a:cs typeface="+mn-cs"/>
                </a:rPr>
                <a:t> Trust Engineering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7B46CC85-9ECB-4BFD-B11A-87919AA9137C}"/>
              </a:ext>
            </a:extLst>
          </p:cNvPr>
          <p:cNvGrpSpPr/>
          <p:nvPr/>
        </p:nvGrpSpPr>
        <p:grpSpPr>
          <a:xfrm>
            <a:off x="8095299" y="2813668"/>
            <a:ext cx="3544009" cy="461665"/>
            <a:chOff x="8095299" y="2828681"/>
            <a:chExt cx="3544009" cy="461665"/>
          </a:xfrm>
        </p:grpSpPr>
        <p:sp>
          <p:nvSpPr>
            <p:cNvPr id="52" name="Isosceles Triangle 51">
              <a:extLst>
                <a:ext uri="{FF2B5EF4-FFF2-40B4-BE49-F238E27FC236}">
                  <a16:creationId xmlns:a16="http://schemas.microsoft.com/office/drawing/2014/main" id="{A68FA709-F90C-44C0-A0C6-48FAFF387A8F}"/>
                </a:ext>
              </a:extLst>
            </p:cNvPr>
            <p:cNvSpPr/>
            <p:nvPr/>
          </p:nvSpPr>
          <p:spPr>
            <a:xfrm rot="5400000">
              <a:off x="8019045" y="2974010"/>
              <a:ext cx="323513" cy="171006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91440" bIns="9144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/>
                <a:ea typeface="+mn-ea"/>
                <a:cs typeface="+mn-cs"/>
              </a:endParaRP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3732DE86-F2BD-4A34-A8D5-7BE204FF8551}"/>
                </a:ext>
              </a:extLst>
            </p:cNvPr>
            <p:cNvSpPr txBox="1"/>
            <p:nvPr/>
          </p:nvSpPr>
          <p:spPr>
            <a:xfrm>
              <a:off x="8266302" y="2828681"/>
              <a:ext cx="3373006" cy="46166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sz="1200" b="1" i="1" u="none" strike="noStrike" kern="1200" cap="none" spc="0" normalizeH="0" baseline="0" noProof="0">
                  <a:ln>
                    <a:noFill/>
                  </a:ln>
                  <a:solidFill>
                    <a:srgbClr val="7500C0"/>
                  </a:solidFill>
                  <a:effectLst/>
                  <a:uLnTx/>
                  <a:uFillTx/>
                  <a:latin typeface="Graphik"/>
                  <a:ea typeface="+mn-ea"/>
                  <a:cs typeface="+mn-cs"/>
                </a:rPr>
                <a:t>Business Email Compromise e </a:t>
              </a:r>
              <a:r>
                <a:rPr kumimoji="0" lang="it-IT" sz="1200" b="1" i="1" u="none" strike="noStrike" kern="1200" cap="none" spc="0" normalizeH="0" baseline="0" noProof="0" err="1">
                  <a:ln>
                    <a:noFill/>
                  </a:ln>
                  <a:solidFill>
                    <a:srgbClr val="7500C0"/>
                  </a:solidFill>
                  <a:effectLst/>
                  <a:uLnTx/>
                  <a:uFillTx/>
                  <a:latin typeface="Graphik"/>
                  <a:ea typeface="+mn-ea"/>
                  <a:cs typeface="+mn-cs"/>
                </a:rPr>
                <a:t>Impersonation</a:t>
              </a:r>
              <a:r>
                <a:rPr kumimoji="0" lang="it-IT" sz="1200" b="1" i="1" u="none" strike="noStrike" kern="1200" cap="none" spc="0" normalizeH="0" baseline="0" noProof="0">
                  <a:ln>
                    <a:noFill/>
                  </a:ln>
                  <a:solidFill>
                    <a:srgbClr val="7500C0"/>
                  </a:solidFill>
                  <a:effectLst/>
                  <a:uLnTx/>
                  <a:uFillTx/>
                  <a:latin typeface="Graphik"/>
                  <a:ea typeface="+mn-ea"/>
                  <a:cs typeface="+mn-cs"/>
                </a:rPr>
                <a:t> Attack </a:t>
              </a:r>
              <a:r>
                <a:rPr kumimoji="0" lang="it-IT" sz="1200" b="1" i="1" u="none" strike="noStrike" kern="1200" cap="none" spc="0" normalizeH="0" baseline="0" noProof="0" err="1">
                  <a:ln>
                    <a:noFill/>
                  </a:ln>
                  <a:solidFill>
                    <a:srgbClr val="7500C0"/>
                  </a:solidFill>
                  <a:effectLst/>
                  <a:uLnTx/>
                  <a:uFillTx/>
                  <a:latin typeface="Graphik"/>
                  <a:ea typeface="+mn-ea"/>
                  <a:cs typeface="+mn-cs"/>
                </a:rPr>
                <a:t>Protection</a:t>
              </a:r>
              <a:endParaRPr kumimoji="0" lang="it-IT" sz="1200" b="1" i="1" u="none" strike="noStrike" kern="1200" cap="none" spc="0" normalizeH="0" baseline="0" noProof="0">
                <a:ln>
                  <a:noFill/>
                </a:ln>
                <a:solidFill>
                  <a:srgbClr val="7500C0"/>
                </a:solidFill>
                <a:effectLst/>
                <a:uLnTx/>
                <a:uFillTx/>
                <a:latin typeface="Graphik"/>
                <a:ea typeface="+mn-ea"/>
                <a:cs typeface="+mn-cs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4F118F07-D1B1-4945-9130-48BD27C3B418}"/>
              </a:ext>
            </a:extLst>
          </p:cNvPr>
          <p:cNvGrpSpPr/>
          <p:nvPr/>
        </p:nvGrpSpPr>
        <p:grpSpPr>
          <a:xfrm>
            <a:off x="8095295" y="3331879"/>
            <a:ext cx="3544010" cy="323513"/>
            <a:chOff x="8095295" y="3361507"/>
            <a:chExt cx="3544010" cy="323513"/>
          </a:xfrm>
        </p:grpSpPr>
        <p:sp>
          <p:nvSpPr>
            <p:cNvPr id="53" name="Isosceles Triangle 52">
              <a:extLst>
                <a:ext uri="{FF2B5EF4-FFF2-40B4-BE49-F238E27FC236}">
                  <a16:creationId xmlns:a16="http://schemas.microsoft.com/office/drawing/2014/main" id="{69F6C796-5E4F-4820-8C9B-D5835C4927E0}"/>
                </a:ext>
              </a:extLst>
            </p:cNvPr>
            <p:cNvSpPr/>
            <p:nvPr/>
          </p:nvSpPr>
          <p:spPr>
            <a:xfrm rot="5400000">
              <a:off x="8019041" y="3437761"/>
              <a:ext cx="323513" cy="171006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91440" bIns="9144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/>
                <a:ea typeface="+mn-ea"/>
                <a:cs typeface="+mn-cs"/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0FC60C7C-4DAA-400E-B389-A98A2274F36F}"/>
                </a:ext>
              </a:extLst>
            </p:cNvPr>
            <p:cNvSpPr txBox="1"/>
            <p:nvPr/>
          </p:nvSpPr>
          <p:spPr>
            <a:xfrm>
              <a:off x="8266299" y="3384765"/>
              <a:ext cx="3373006" cy="276999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sz="1200" b="1" i="1" u="none" strike="noStrike" kern="1200" cap="none" spc="0" normalizeH="0" baseline="0" noProof="0">
                  <a:ln>
                    <a:noFill/>
                  </a:ln>
                  <a:solidFill>
                    <a:srgbClr val="7500C0"/>
                  </a:solidFill>
                  <a:effectLst/>
                  <a:uLnTx/>
                  <a:uFillTx/>
                  <a:latin typeface="Graphik"/>
                  <a:ea typeface="+mn-ea"/>
                  <a:cs typeface="+mn-cs"/>
                </a:rPr>
                <a:t>Reporting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B5FB227-3C20-408F-9C79-CFF2C7B92D14}"/>
              </a:ext>
            </a:extLst>
          </p:cNvPr>
          <p:cNvGrpSpPr/>
          <p:nvPr/>
        </p:nvGrpSpPr>
        <p:grpSpPr>
          <a:xfrm>
            <a:off x="8095295" y="3711938"/>
            <a:ext cx="3544010" cy="461665"/>
            <a:chOff x="8095295" y="3772380"/>
            <a:chExt cx="3544010" cy="461665"/>
          </a:xfrm>
        </p:grpSpPr>
        <p:sp>
          <p:nvSpPr>
            <p:cNvPr id="54" name="Isosceles Triangle 53">
              <a:extLst>
                <a:ext uri="{FF2B5EF4-FFF2-40B4-BE49-F238E27FC236}">
                  <a16:creationId xmlns:a16="http://schemas.microsoft.com/office/drawing/2014/main" id="{6AABDFD1-AA48-4987-BD89-9B1F8E784BE4}"/>
                </a:ext>
              </a:extLst>
            </p:cNvPr>
            <p:cNvSpPr/>
            <p:nvPr/>
          </p:nvSpPr>
          <p:spPr>
            <a:xfrm rot="5400000">
              <a:off x="8019041" y="3917709"/>
              <a:ext cx="323513" cy="171006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91440" bIns="9144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/>
                <a:ea typeface="+mn-ea"/>
                <a:cs typeface="+mn-cs"/>
              </a:endParaRP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E1431F98-A120-41FB-A0FB-6D565963C4AE}"/>
                </a:ext>
              </a:extLst>
            </p:cNvPr>
            <p:cNvSpPr txBox="1"/>
            <p:nvPr/>
          </p:nvSpPr>
          <p:spPr>
            <a:xfrm>
              <a:off x="8266299" y="3772380"/>
              <a:ext cx="3373006" cy="46166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sz="1200" b="1" i="1" u="none" strike="noStrike" kern="1200" cap="none" spc="0" normalizeH="0" baseline="0" noProof="0">
                  <a:ln>
                    <a:noFill/>
                  </a:ln>
                  <a:solidFill>
                    <a:srgbClr val="7500C0"/>
                  </a:solidFill>
                  <a:effectLst/>
                  <a:uLnTx/>
                  <a:uFillTx/>
                  <a:latin typeface="Graphik"/>
                  <a:ea typeface="+mn-ea"/>
                  <a:cs typeface="+mn-cs"/>
                </a:rPr>
                <a:t>ML Integrato con </a:t>
              </a:r>
              <a:r>
                <a:rPr kumimoji="0" lang="it-IT" sz="1200" b="1" i="1" u="none" strike="noStrike" kern="1200" cap="none" spc="0" normalizeH="0" baseline="0" noProof="0" err="1">
                  <a:ln>
                    <a:noFill/>
                  </a:ln>
                  <a:solidFill>
                    <a:srgbClr val="7500C0"/>
                  </a:solidFill>
                  <a:effectLst/>
                  <a:uLnTx/>
                  <a:uFillTx/>
                  <a:latin typeface="Graphik"/>
                  <a:ea typeface="+mn-ea"/>
                  <a:cs typeface="+mn-cs"/>
                </a:rPr>
                <a:t>Threat</a:t>
              </a:r>
              <a:r>
                <a:rPr kumimoji="0" lang="it-IT" sz="1200" b="1" i="1" u="none" strike="noStrike" kern="1200" cap="none" spc="0" normalizeH="0" baseline="0" noProof="0">
                  <a:ln>
                    <a:noFill/>
                  </a:ln>
                  <a:solidFill>
                    <a:srgbClr val="7500C0"/>
                  </a:solidFill>
                  <a:effectLst/>
                  <a:uLnTx/>
                  <a:uFillTx/>
                  <a:latin typeface="Graphik"/>
                  <a:ea typeface="+mn-ea"/>
                  <a:cs typeface="+mn-cs"/>
                </a:rPr>
                <a:t> Intelligence </a:t>
              </a:r>
              <a:r>
                <a:rPr kumimoji="0" lang="it-IT" sz="1200" b="1" i="1" u="none" strike="noStrike" kern="1200" cap="none" spc="0" normalizeH="0" baseline="0" noProof="0" err="1">
                  <a:ln>
                    <a:noFill/>
                  </a:ln>
                  <a:solidFill>
                    <a:srgbClr val="7500C0"/>
                  </a:solidFill>
                  <a:effectLst/>
                  <a:uLnTx/>
                  <a:uFillTx/>
                  <a:latin typeface="Graphik"/>
                  <a:ea typeface="+mn-ea"/>
                  <a:cs typeface="+mn-cs"/>
                </a:rPr>
                <a:t>Dissemination</a:t>
              </a:r>
              <a:endParaRPr kumimoji="0" lang="it-IT" sz="1200" b="1" i="1" u="none" strike="noStrike" kern="1200" cap="none" spc="0" normalizeH="0" baseline="0" noProof="0">
                <a:ln>
                  <a:noFill/>
                </a:ln>
                <a:solidFill>
                  <a:srgbClr val="7500C0"/>
                </a:solidFill>
                <a:effectLst/>
                <a:uLnTx/>
                <a:uFillTx/>
                <a:latin typeface="Graphik"/>
                <a:ea typeface="+mn-ea"/>
                <a:cs typeface="+mn-cs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0E561264-2820-436A-875F-50326B5F144D}"/>
              </a:ext>
            </a:extLst>
          </p:cNvPr>
          <p:cNvGrpSpPr/>
          <p:nvPr/>
        </p:nvGrpSpPr>
        <p:grpSpPr>
          <a:xfrm>
            <a:off x="8095294" y="4230149"/>
            <a:ext cx="3544011" cy="461665"/>
            <a:chOff x="8095294" y="4224399"/>
            <a:chExt cx="3544011" cy="461665"/>
          </a:xfrm>
        </p:grpSpPr>
        <p:sp>
          <p:nvSpPr>
            <p:cNvPr id="55" name="Isosceles Triangle 54">
              <a:extLst>
                <a:ext uri="{FF2B5EF4-FFF2-40B4-BE49-F238E27FC236}">
                  <a16:creationId xmlns:a16="http://schemas.microsoft.com/office/drawing/2014/main" id="{2BC686BF-5189-49DA-8936-97663907E799}"/>
                </a:ext>
              </a:extLst>
            </p:cNvPr>
            <p:cNvSpPr/>
            <p:nvPr/>
          </p:nvSpPr>
          <p:spPr>
            <a:xfrm rot="5400000">
              <a:off x="8019040" y="4369728"/>
              <a:ext cx="323513" cy="171006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91440" bIns="9144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/>
                <a:ea typeface="+mn-ea"/>
                <a:cs typeface="+mn-cs"/>
              </a:endParaRP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E0289684-699E-42AE-AF4F-D7596CF50716}"/>
                </a:ext>
              </a:extLst>
            </p:cNvPr>
            <p:cNvSpPr txBox="1"/>
            <p:nvPr/>
          </p:nvSpPr>
          <p:spPr>
            <a:xfrm>
              <a:off x="8266299" y="4224399"/>
              <a:ext cx="3373006" cy="46166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sz="1200" b="1" i="1" u="none" strike="noStrike" kern="1200" cap="none" spc="0" normalizeH="0" baseline="0" noProof="0">
                  <a:ln>
                    <a:noFill/>
                  </a:ln>
                  <a:solidFill>
                    <a:srgbClr val="7500C0"/>
                  </a:solidFill>
                  <a:effectLst/>
                  <a:uLnTx/>
                  <a:uFillTx/>
                  <a:latin typeface="Graphik"/>
                  <a:ea typeface="+mn-ea"/>
                  <a:cs typeface="+mn-cs"/>
                </a:rPr>
                <a:t>Integrazione con </a:t>
              </a:r>
              <a:r>
                <a:rPr kumimoji="0" lang="it-IT" sz="1200" b="1" i="1" u="none" strike="noStrike" kern="1200" cap="none" spc="0" normalizeH="0" baseline="0" noProof="0" err="1">
                  <a:ln>
                    <a:noFill/>
                  </a:ln>
                  <a:solidFill>
                    <a:srgbClr val="7500C0"/>
                  </a:solidFill>
                  <a:effectLst/>
                  <a:uLnTx/>
                  <a:uFillTx/>
                  <a:latin typeface="Graphik"/>
                  <a:ea typeface="+mn-ea"/>
                  <a:cs typeface="+mn-cs"/>
                </a:rPr>
                <a:t>Threat</a:t>
              </a:r>
              <a:r>
                <a:rPr kumimoji="0" lang="it-IT" sz="1200" b="1" i="1" u="none" strike="noStrike" kern="1200" cap="none" spc="0" normalizeH="0" baseline="0" noProof="0">
                  <a:ln>
                    <a:noFill/>
                  </a:ln>
                  <a:solidFill>
                    <a:srgbClr val="7500C0"/>
                  </a:solidFill>
                  <a:effectLst/>
                  <a:uLnTx/>
                  <a:uFillTx/>
                  <a:latin typeface="Graphik"/>
                  <a:ea typeface="+mn-ea"/>
                  <a:cs typeface="+mn-cs"/>
                </a:rPr>
                <a:t> Intelligence &amp; </a:t>
              </a:r>
              <a:r>
                <a:rPr kumimoji="0" lang="it-IT" sz="1200" b="1" i="1" u="none" strike="noStrike" kern="1200" cap="none" spc="0" normalizeH="0" baseline="0" noProof="0" err="1">
                  <a:ln>
                    <a:noFill/>
                  </a:ln>
                  <a:solidFill>
                    <a:srgbClr val="7500C0"/>
                  </a:solidFill>
                  <a:effectLst/>
                  <a:uLnTx/>
                  <a:uFillTx/>
                  <a:latin typeface="Graphik"/>
                  <a:ea typeface="+mn-ea"/>
                  <a:cs typeface="+mn-cs"/>
                </a:rPr>
                <a:t>Vulnerability</a:t>
              </a:r>
              <a:r>
                <a:rPr kumimoji="0" lang="it-IT" sz="1200" b="1" i="1" u="none" strike="noStrike" kern="1200" cap="none" spc="0" normalizeH="0" baseline="0" noProof="0">
                  <a:ln>
                    <a:noFill/>
                  </a:ln>
                  <a:solidFill>
                    <a:srgbClr val="7500C0"/>
                  </a:solidFill>
                  <a:effectLst/>
                  <a:uLnTx/>
                  <a:uFillTx/>
                  <a:latin typeface="Graphik"/>
                  <a:ea typeface="+mn-ea"/>
                  <a:cs typeface="+mn-cs"/>
                </a:rPr>
                <a:t> Data Feed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D74661A5-DFBB-49AE-B501-C6AC9E60142C}"/>
              </a:ext>
            </a:extLst>
          </p:cNvPr>
          <p:cNvGrpSpPr/>
          <p:nvPr/>
        </p:nvGrpSpPr>
        <p:grpSpPr>
          <a:xfrm>
            <a:off x="8095293" y="4748358"/>
            <a:ext cx="3544012" cy="323513"/>
            <a:chOff x="8095293" y="4748358"/>
            <a:chExt cx="3544012" cy="323513"/>
          </a:xfrm>
        </p:grpSpPr>
        <p:sp>
          <p:nvSpPr>
            <p:cNvPr id="56" name="Isosceles Triangle 55">
              <a:extLst>
                <a:ext uri="{FF2B5EF4-FFF2-40B4-BE49-F238E27FC236}">
                  <a16:creationId xmlns:a16="http://schemas.microsoft.com/office/drawing/2014/main" id="{85722D31-FC84-4679-854F-4026C8E395AD}"/>
                </a:ext>
              </a:extLst>
            </p:cNvPr>
            <p:cNvSpPr/>
            <p:nvPr/>
          </p:nvSpPr>
          <p:spPr>
            <a:xfrm rot="5400000">
              <a:off x="8019039" y="4824612"/>
              <a:ext cx="323513" cy="171006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91440" bIns="9144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/>
                <a:ea typeface="+mn-ea"/>
                <a:cs typeface="+mn-cs"/>
              </a:endParaRP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164ACF58-0C4D-4C81-AFFE-09B4FC2D0945}"/>
                </a:ext>
              </a:extLst>
            </p:cNvPr>
            <p:cNvSpPr txBox="1"/>
            <p:nvPr/>
          </p:nvSpPr>
          <p:spPr>
            <a:xfrm>
              <a:off x="8266299" y="4771616"/>
              <a:ext cx="3373006" cy="276999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sz="1200" b="1" i="1" u="none" strike="noStrike" kern="1200" cap="none" spc="0" normalizeH="0" baseline="0" noProof="0">
                  <a:ln>
                    <a:noFill/>
                  </a:ln>
                  <a:solidFill>
                    <a:srgbClr val="7500C0"/>
                  </a:solidFill>
                  <a:effectLst/>
                  <a:uLnTx/>
                  <a:uFillTx/>
                  <a:latin typeface="Graphik"/>
                  <a:ea typeface="+mn-ea"/>
                  <a:cs typeface="+mn-cs"/>
                </a:rPr>
                <a:t>On demand </a:t>
              </a:r>
              <a:r>
                <a:rPr kumimoji="0" lang="it-IT" sz="1200" b="1" i="1" u="none" strike="noStrike" kern="1200" cap="none" spc="0" normalizeH="0" baseline="0" noProof="0" err="1">
                  <a:ln>
                    <a:noFill/>
                  </a:ln>
                  <a:solidFill>
                    <a:srgbClr val="7500C0"/>
                  </a:solidFill>
                  <a:effectLst/>
                  <a:uLnTx/>
                  <a:uFillTx/>
                  <a:latin typeface="Graphik"/>
                  <a:ea typeface="+mn-ea"/>
                  <a:cs typeface="+mn-cs"/>
                </a:rPr>
                <a:t>investigation</a:t>
              </a:r>
              <a:endParaRPr kumimoji="0" lang="it-IT" sz="1200" b="1" i="1" u="none" strike="noStrike" kern="1200" cap="none" spc="0" normalizeH="0" baseline="0" noProof="0">
                <a:ln>
                  <a:noFill/>
                </a:ln>
                <a:solidFill>
                  <a:srgbClr val="7500C0"/>
                </a:solidFill>
                <a:effectLst/>
                <a:uLnTx/>
                <a:uFillTx/>
                <a:latin typeface="Graphik"/>
                <a:ea typeface="+mn-ea"/>
                <a:cs typeface="+mn-cs"/>
              </a:endParaRPr>
            </a:p>
          </p:txBody>
        </p:sp>
      </p:grpSp>
      <p:sp>
        <p:nvSpPr>
          <p:cNvPr id="66" name="Isosceles Triangle 65">
            <a:extLst>
              <a:ext uri="{FF2B5EF4-FFF2-40B4-BE49-F238E27FC236}">
                <a16:creationId xmlns:a16="http://schemas.microsoft.com/office/drawing/2014/main" id="{7FE042E0-39B4-4146-B06D-8EF738EC33D7}"/>
              </a:ext>
            </a:extLst>
          </p:cNvPr>
          <p:cNvSpPr/>
          <p:nvPr/>
        </p:nvSpPr>
        <p:spPr>
          <a:xfrm rot="10800000">
            <a:off x="3315824" y="5785142"/>
            <a:ext cx="5560347" cy="110059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"/>
              <a:ea typeface="+mn-ea"/>
              <a:cs typeface="+mn-cs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3EC14D1B-420E-4EE5-847E-54FC3415740C}"/>
              </a:ext>
            </a:extLst>
          </p:cNvPr>
          <p:cNvSpPr txBox="1"/>
          <p:nvPr/>
        </p:nvSpPr>
        <p:spPr>
          <a:xfrm>
            <a:off x="332075" y="5893010"/>
            <a:ext cx="1152784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b="0" i="0" u="none" strike="noStrike" kern="1200" cap="none" spc="-6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Times New Roman" panose="02020603050405020304" pitchFamily="18" charset="0"/>
                <a:cs typeface="+mn-cs"/>
              </a:rPr>
              <a:t>I</a:t>
            </a:r>
            <a:r>
              <a:rPr kumimoji="0" lang="it-IT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l Centro Servizi del RTI si avvale, peraltro, della rete di </a:t>
            </a:r>
            <a:r>
              <a:rPr kumimoji="0" lang="it-IT" sz="12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CyberFusion</a:t>
            </a:r>
            <a:r>
              <a:rPr kumimoji="0" lang="it-IT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 Center </a:t>
            </a:r>
            <a:r>
              <a:rPr kumimoji="0" lang="it-IT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resa disponibile da Accenture e altamente specializzata sia nella </a:t>
            </a:r>
            <a:r>
              <a:rPr kumimoji="0" lang="it-IT" sz="12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“deep </a:t>
            </a:r>
            <a:r>
              <a:rPr kumimoji="0" lang="it-IT" sz="1200" b="0" i="1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inspection</a:t>
            </a:r>
            <a:r>
              <a:rPr kumimoji="0" lang="it-IT" sz="12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”</a:t>
            </a:r>
            <a:r>
              <a:rPr kumimoji="0" lang="it-IT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 del codice scaricato da internet che nel rilevamento di accessi ad applicazioni Cloud (SaaS) non conformi alle politiche delle PAL contraenti, così come della </a:t>
            </a:r>
            <a:r>
              <a:rPr kumimoji="0" lang="it-IT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rete di monitoraggio del traffico internet</a:t>
            </a:r>
            <a:r>
              <a:rPr kumimoji="0" lang="it-IT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 resa disponibile da Fastweb attraverso le proprie infrastrutture di sicurezza.</a:t>
            </a:r>
          </a:p>
        </p:txBody>
      </p:sp>
      <p:pic>
        <p:nvPicPr>
          <p:cNvPr id="3" name="Immagine 8" descr="Immagine che contiene cielo notturno&#10;&#10;Descrizione generata automaticamente">
            <a:extLst>
              <a:ext uri="{FF2B5EF4-FFF2-40B4-BE49-F238E27FC236}">
                <a16:creationId xmlns:a16="http://schemas.microsoft.com/office/drawing/2014/main" id="{94DC00F1-F9AF-0905-B946-87C7CCF4D0C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15527" y="5265459"/>
            <a:ext cx="1197361" cy="333266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FAF4EB6-5FE6-C087-555A-D451BE3F5862}"/>
              </a:ext>
            </a:extLst>
          </p:cNvPr>
          <p:cNvSpPr/>
          <p:nvPr/>
        </p:nvSpPr>
        <p:spPr>
          <a:xfrm>
            <a:off x="7441" y="1280347"/>
            <a:ext cx="12184559" cy="67334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/>
          <a:lstStyle/>
          <a:p>
            <a:pPr algn="ctr"/>
            <a:r>
              <a:rPr lang="it-IT" sz="1200" dirty="0">
                <a:solidFill>
                  <a:schemeClr val="tx1"/>
                </a:solidFill>
              </a:rPr>
              <a:t>Il servizio ha lo scopo di </a:t>
            </a:r>
            <a:r>
              <a:rPr lang="it-IT" sz="1200" b="1" dirty="0">
                <a:solidFill>
                  <a:schemeClr val="tx1"/>
                </a:solidFill>
              </a:rPr>
              <a:t>proteggere gli utenti e i sistemi delle PA da minacce esterne di natura cyber provenienti da web e/o email </a:t>
            </a:r>
            <a:r>
              <a:rPr lang="it-IT" sz="1200" dirty="0">
                <a:solidFill>
                  <a:schemeClr val="tx1"/>
                </a:solidFill>
              </a:rPr>
              <a:t>e di preservare affidabilità, disponibilità, riservatezza e integrità delle comunicazione tra le componenti client e server del patrimonio informativo posto in perimetro</a:t>
            </a:r>
          </a:p>
        </p:txBody>
      </p:sp>
    </p:spTree>
    <p:extLst>
      <p:ext uri="{BB962C8B-B14F-4D97-AF65-F5344CB8AC3E}">
        <p14:creationId xmlns:p14="http://schemas.microsoft.com/office/powerpoint/2010/main" val="36843287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ttangolo 33">
            <a:extLst>
              <a:ext uri="{FF2B5EF4-FFF2-40B4-BE49-F238E27FC236}">
                <a16:creationId xmlns:a16="http://schemas.microsoft.com/office/drawing/2014/main" id="{D5B4F2CC-FFF2-5AE3-C0EE-7F01C601624B}"/>
              </a:ext>
            </a:extLst>
          </p:cNvPr>
          <p:cNvSpPr/>
          <p:nvPr/>
        </p:nvSpPr>
        <p:spPr>
          <a:xfrm>
            <a:off x="5232893" y="1986830"/>
            <a:ext cx="4003850" cy="38726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/>
          <a:lstStyle/>
          <a:p>
            <a:pPr algn="ctr"/>
            <a:endParaRPr lang="it-IT" err="1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71BD38-F361-4264-BF46-5602DF249F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PROTEZIONE DEGLI END POINT</a:t>
            </a:r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426FD24D-8D65-71BC-101E-8501EBF3F26B}"/>
              </a:ext>
            </a:extLst>
          </p:cNvPr>
          <p:cNvSpPr/>
          <p:nvPr/>
        </p:nvSpPr>
        <p:spPr>
          <a:xfrm>
            <a:off x="34083" y="1968731"/>
            <a:ext cx="5052464" cy="193935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/>
          <a:lstStyle/>
          <a:p>
            <a:pPr algn="ctr"/>
            <a:endParaRPr lang="it-IT" err="1"/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23D9ECEF-CFB9-C083-4BA6-0BDC9ADC27BC}"/>
              </a:ext>
            </a:extLst>
          </p:cNvPr>
          <p:cNvSpPr txBox="1"/>
          <p:nvPr/>
        </p:nvSpPr>
        <p:spPr>
          <a:xfrm>
            <a:off x="53203" y="1671240"/>
            <a:ext cx="5033343" cy="307777"/>
          </a:xfrm>
          <a:prstGeom prst="rect">
            <a:avLst/>
          </a:prstGeom>
          <a:solidFill>
            <a:schemeClr val="accent2"/>
          </a:solidFill>
          <a:ln>
            <a:solidFill>
              <a:srgbClr val="9840D0"/>
            </a:solidFill>
          </a:ln>
        </p:spPr>
        <p:txBody>
          <a:bodyPr wrap="square">
            <a:spAutoFit/>
          </a:bodyPr>
          <a:lstStyle/>
          <a:p>
            <a:pPr algn="ctr" defTabSz="228600">
              <a:spcAft>
                <a:spcPts val="1200"/>
              </a:spcAft>
            </a:pPr>
            <a:r>
              <a:rPr lang="it-IT" sz="1400" b="1">
                <a:solidFill>
                  <a:schemeClr val="bg1"/>
                </a:solidFill>
              </a:rPr>
              <a:t>Tecnologia e integrazioni</a:t>
            </a: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AC102024-05C0-F89B-4EF7-794CAA9A791B}"/>
              </a:ext>
            </a:extLst>
          </p:cNvPr>
          <p:cNvSpPr txBox="1"/>
          <p:nvPr/>
        </p:nvSpPr>
        <p:spPr>
          <a:xfrm>
            <a:off x="39904" y="2073904"/>
            <a:ext cx="5056642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228600">
              <a:spcAft>
                <a:spcPts val="1200"/>
              </a:spcAft>
            </a:pPr>
            <a:r>
              <a:rPr lang="it-IT" sz="1200"/>
              <a:t>La soluzione tecnologica di Endpoint </a:t>
            </a:r>
            <a:r>
              <a:rPr lang="it-IT" sz="1200" err="1"/>
              <a:t>Protection</a:t>
            </a:r>
            <a:r>
              <a:rPr lang="it-IT" sz="1200"/>
              <a:t> proposta è </a:t>
            </a:r>
            <a:r>
              <a:rPr lang="it-IT" sz="1200" b="1"/>
              <a:t>basata su tecnologia </a:t>
            </a:r>
            <a:r>
              <a:rPr lang="it-IT" sz="1200" b="1" err="1"/>
              <a:t>TrendMicro</a:t>
            </a:r>
            <a:r>
              <a:rPr lang="it-IT" sz="1200" b="1"/>
              <a:t> </a:t>
            </a:r>
            <a:r>
              <a:rPr lang="it-IT" sz="1200" b="1" err="1"/>
              <a:t>ApexOne</a:t>
            </a:r>
            <a:r>
              <a:rPr lang="it-IT" sz="1200"/>
              <a:t>, riconosciuta come </a:t>
            </a:r>
            <a:r>
              <a:rPr lang="it-IT" sz="1200" b="1"/>
              <a:t>leader sul mercato </a:t>
            </a:r>
            <a:r>
              <a:rPr lang="it-IT" sz="1200"/>
              <a:t>da</a:t>
            </a:r>
            <a:r>
              <a:rPr lang="it-IT" sz="1200" b="1"/>
              <a:t> Gartner </a:t>
            </a:r>
            <a:r>
              <a:rPr lang="it-IT" sz="1200"/>
              <a:t>nel Magic </a:t>
            </a:r>
            <a:r>
              <a:rPr lang="it-IT" sz="1200" err="1"/>
              <a:t>Quadrant</a:t>
            </a:r>
            <a:r>
              <a:rPr lang="it-IT" sz="1200"/>
              <a:t> 2021 di Endpoint </a:t>
            </a:r>
            <a:r>
              <a:rPr lang="it-IT" sz="1200" err="1"/>
              <a:t>Protection</a:t>
            </a:r>
            <a:r>
              <a:rPr lang="it-IT" sz="1200"/>
              <a:t> Platform.</a:t>
            </a:r>
            <a:endParaRPr lang="it-IT" sz="1200" noProof="0"/>
          </a:p>
          <a:p>
            <a:pPr marL="171450" indent="-171450" algn="just" defTabSz="228600"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it-IT" sz="1200" b="1"/>
          </a:p>
        </p:txBody>
      </p:sp>
      <p:sp>
        <p:nvSpPr>
          <p:cNvPr id="33" name="TextBox 6">
            <a:extLst>
              <a:ext uri="{FF2B5EF4-FFF2-40B4-BE49-F238E27FC236}">
                <a16:creationId xmlns:a16="http://schemas.microsoft.com/office/drawing/2014/main" id="{B886E2CE-F238-B7B8-7A2A-B6733BC98BAE}"/>
              </a:ext>
            </a:extLst>
          </p:cNvPr>
          <p:cNvSpPr txBox="1"/>
          <p:nvPr/>
        </p:nvSpPr>
        <p:spPr>
          <a:xfrm>
            <a:off x="5343060" y="2123911"/>
            <a:ext cx="3757336" cy="365730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171450" indent="-171450" algn="just">
              <a:lnSpc>
                <a:spcPct val="115000"/>
              </a:lnSpc>
              <a:buClr>
                <a:srgbClr val="7500C0"/>
              </a:buClr>
              <a:buFont typeface="Wingdings" panose="05000000000000000000" pitchFamily="2" charset="2"/>
              <a:buChar char="ü"/>
            </a:pPr>
            <a:r>
              <a:rPr lang="it-IT" sz="1200" b="1" dirty="0"/>
              <a:t>Sistema automatizzato avanzato </a:t>
            </a:r>
            <a:r>
              <a:rPr lang="it-IT" sz="1200" dirty="0"/>
              <a:t>di rilevamento e risposta a una varietà sempre più ampia di minacce, tra cui </a:t>
            </a:r>
            <a:r>
              <a:rPr lang="it-IT" sz="1200" dirty="0" err="1"/>
              <a:t>fileless</a:t>
            </a:r>
            <a:r>
              <a:rPr lang="it-IT" sz="1200" dirty="0"/>
              <a:t> e ransomware </a:t>
            </a:r>
          </a:p>
          <a:p>
            <a:pPr marL="171450" indent="-171450" algn="just">
              <a:lnSpc>
                <a:spcPct val="115000"/>
              </a:lnSpc>
              <a:buClr>
                <a:srgbClr val="7500C0"/>
              </a:buClr>
              <a:buFont typeface="Wingdings" panose="05000000000000000000" pitchFamily="2" charset="2"/>
              <a:buChar char="ü"/>
            </a:pPr>
            <a:r>
              <a:rPr lang="it-IT" sz="1200" b="1" dirty="0"/>
              <a:t>Approfondimento delle informazioni</a:t>
            </a:r>
            <a:r>
              <a:rPr lang="it-IT" sz="1200" dirty="0"/>
              <a:t>, </a:t>
            </a:r>
            <a:r>
              <a:rPr lang="it-IT" sz="1200" b="1" dirty="0"/>
              <a:t>capacità investigative ampliate </a:t>
            </a:r>
            <a:r>
              <a:rPr lang="it-IT" sz="1200" dirty="0"/>
              <a:t>e </a:t>
            </a:r>
            <a:r>
              <a:rPr lang="it-IT" sz="1200" b="1" dirty="0"/>
              <a:t>visibilità centralizzata </a:t>
            </a:r>
            <a:r>
              <a:rPr lang="it-IT" sz="1200" dirty="0"/>
              <a:t>tramite una forte integrazione SIEM e l’adozione di un set di API aperto</a:t>
            </a:r>
          </a:p>
          <a:p>
            <a:pPr marL="171450" indent="-171450" algn="just">
              <a:lnSpc>
                <a:spcPct val="115000"/>
              </a:lnSpc>
              <a:buClr>
                <a:srgbClr val="7500C0"/>
              </a:buClr>
              <a:buFont typeface="Wingdings" panose="05000000000000000000" pitchFamily="2" charset="2"/>
              <a:buChar char="ü"/>
            </a:pPr>
            <a:r>
              <a:rPr lang="it-IT" sz="1200" b="1" dirty="0"/>
              <a:t>Protezione integrata </a:t>
            </a:r>
            <a:r>
              <a:rPr lang="it-IT" sz="1200" dirty="0"/>
              <a:t>gestita da un singolo agente per rilevamento, risposta e indagine delle minacce, riducendo l’</a:t>
            </a:r>
            <a:r>
              <a:rPr lang="it-IT" sz="1200" dirty="0" err="1"/>
              <a:t>effort</a:t>
            </a:r>
            <a:r>
              <a:rPr lang="it-IT" sz="1200" dirty="0"/>
              <a:t> di gestione da parte delle singole PA</a:t>
            </a:r>
          </a:p>
          <a:p>
            <a:pPr marL="171450" indent="-171450" algn="just">
              <a:lnSpc>
                <a:spcPct val="115000"/>
              </a:lnSpc>
              <a:buClr>
                <a:srgbClr val="7500C0"/>
              </a:buClr>
              <a:buFont typeface="Wingdings" panose="05000000000000000000" pitchFamily="2" charset="2"/>
              <a:buChar char="ü"/>
            </a:pPr>
            <a:r>
              <a:rPr lang="it-IT" sz="1200" dirty="0"/>
              <a:t>Applicazione di </a:t>
            </a:r>
            <a:r>
              <a:rPr lang="it-IT" sz="1200" b="1" dirty="0"/>
              <a:t>azioni di contenimento </a:t>
            </a:r>
            <a:r>
              <a:rPr lang="it-IT" sz="1200" dirty="0"/>
              <a:t>fra loro </a:t>
            </a:r>
            <a:r>
              <a:rPr lang="it-IT" sz="1200" b="1" dirty="0"/>
              <a:t>complementari</a:t>
            </a:r>
          </a:p>
          <a:p>
            <a:pPr algn="just" defTabSz="228600">
              <a:spcAft>
                <a:spcPts val="1200"/>
              </a:spcAft>
            </a:pPr>
            <a:endParaRPr lang="it-IT" sz="1200" noProof="0" dirty="0"/>
          </a:p>
        </p:txBody>
      </p:sp>
      <p:sp>
        <p:nvSpPr>
          <p:cNvPr id="35" name="CasellaDiTesto 34">
            <a:extLst>
              <a:ext uri="{FF2B5EF4-FFF2-40B4-BE49-F238E27FC236}">
                <a16:creationId xmlns:a16="http://schemas.microsoft.com/office/drawing/2014/main" id="{4E11F4DC-B511-A78B-BAF8-37C6B130FFB7}"/>
              </a:ext>
            </a:extLst>
          </p:cNvPr>
          <p:cNvSpPr txBox="1"/>
          <p:nvPr/>
        </p:nvSpPr>
        <p:spPr>
          <a:xfrm>
            <a:off x="5206713" y="1671240"/>
            <a:ext cx="4030030" cy="307777"/>
          </a:xfrm>
          <a:prstGeom prst="rect">
            <a:avLst/>
          </a:prstGeom>
          <a:solidFill>
            <a:schemeClr val="accent2"/>
          </a:solidFill>
          <a:ln>
            <a:solidFill>
              <a:srgbClr val="9840D0"/>
            </a:solidFill>
          </a:ln>
        </p:spPr>
        <p:txBody>
          <a:bodyPr wrap="square">
            <a:spAutoFit/>
          </a:bodyPr>
          <a:lstStyle>
            <a:defPPr>
              <a:defRPr lang="it-IT"/>
            </a:defPPr>
            <a:lvl1pPr algn="ctr" defTabSz="228600">
              <a:spcAft>
                <a:spcPts val="1200"/>
              </a:spcAft>
              <a:defRPr sz="1400" b="1"/>
            </a:lvl1pPr>
          </a:lstStyle>
          <a:p>
            <a:r>
              <a:rPr lang="it-IT">
                <a:solidFill>
                  <a:schemeClr val="bg1"/>
                </a:solidFill>
              </a:rPr>
              <a:t>Specifiche e servizi inclusi</a:t>
            </a:r>
          </a:p>
        </p:txBody>
      </p:sp>
      <p:sp>
        <p:nvSpPr>
          <p:cNvPr id="37" name="CasellaDiTesto 36">
            <a:extLst>
              <a:ext uri="{FF2B5EF4-FFF2-40B4-BE49-F238E27FC236}">
                <a16:creationId xmlns:a16="http://schemas.microsoft.com/office/drawing/2014/main" id="{5B9EA178-8B50-E9FC-D3F7-98AD31E853A5}"/>
              </a:ext>
            </a:extLst>
          </p:cNvPr>
          <p:cNvSpPr txBox="1"/>
          <p:nvPr/>
        </p:nvSpPr>
        <p:spPr>
          <a:xfrm>
            <a:off x="9587437" y="4484019"/>
            <a:ext cx="2620313" cy="47858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it-IT"/>
            </a:defPPr>
            <a:lvl1pPr algn="ctr" defTabSz="228600">
              <a:spcAft>
                <a:spcPts val="1200"/>
              </a:spcAft>
              <a:defRPr sz="1400" b="1"/>
            </a:lvl1pPr>
          </a:lstStyle>
          <a:p>
            <a:r>
              <a:rPr lang="it-IT" sz="1200" i="1" dirty="0"/>
              <a:t>Schema della soluzione tecnologica</a:t>
            </a:r>
          </a:p>
        </p:txBody>
      </p:sp>
      <p:sp>
        <p:nvSpPr>
          <p:cNvPr id="40" name="Rettangolo 39">
            <a:extLst>
              <a:ext uri="{FF2B5EF4-FFF2-40B4-BE49-F238E27FC236}">
                <a16:creationId xmlns:a16="http://schemas.microsoft.com/office/drawing/2014/main" id="{9A025D99-3BD2-3E7C-13F0-2C09802C2C48}"/>
              </a:ext>
            </a:extLst>
          </p:cNvPr>
          <p:cNvSpPr/>
          <p:nvPr/>
        </p:nvSpPr>
        <p:spPr>
          <a:xfrm>
            <a:off x="5260243" y="5175886"/>
            <a:ext cx="3976499" cy="1328024"/>
          </a:xfrm>
          <a:prstGeom prst="rect">
            <a:avLst/>
          </a:prstGeom>
          <a:solidFill>
            <a:schemeClr val="accent1">
              <a:lumMod val="20000"/>
              <a:lumOff val="80000"/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/>
          <a:lstStyle/>
          <a:p>
            <a:pPr algn="ctr"/>
            <a:endParaRPr lang="it-IT" err="1"/>
          </a:p>
        </p:txBody>
      </p:sp>
      <p:sp>
        <p:nvSpPr>
          <p:cNvPr id="42" name="CasellaDiTesto 41">
            <a:extLst>
              <a:ext uri="{FF2B5EF4-FFF2-40B4-BE49-F238E27FC236}">
                <a16:creationId xmlns:a16="http://schemas.microsoft.com/office/drawing/2014/main" id="{B4E91D4C-711A-DE4E-8B9F-9B314AB7F467}"/>
              </a:ext>
            </a:extLst>
          </p:cNvPr>
          <p:cNvSpPr txBox="1"/>
          <p:nvPr/>
        </p:nvSpPr>
        <p:spPr>
          <a:xfrm>
            <a:off x="5403143" y="5286912"/>
            <a:ext cx="3757336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4625" indent="-174625" algn="l" defTabSz="228600">
              <a:buFont typeface="Arial" panose="020B0604020202020204" pitchFamily="34" charset="0"/>
              <a:buChar char="•"/>
            </a:pPr>
            <a:r>
              <a:rPr lang="it-IT" sz="1000" b="1" i="1" noProof="0" dirty="0" err="1">
                <a:latin typeface="+mj-lt"/>
              </a:rPr>
              <a:t>Antimalware</a:t>
            </a:r>
            <a:r>
              <a:rPr lang="it-IT" sz="1000" b="1" i="1" noProof="0" dirty="0">
                <a:latin typeface="+mj-lt"/>
              </a:rPr>
              <a:t> Avanzato</a:t>
            </a:r>
          </a:p>
          <a:p>
            <a:pPr marL="174625" indent="-174625" algn="l" defTabSz="228600">
              <a:buFont typeface="Arial" panose="020B0604020202020204" pitchFamily="34" charset="0"/>
              <a:buChar char="•"/>
            </a:pPr>
            <a:r>
              <a:rPr lang="it-IT" sz="1000" b="1" i="1" noProof="0" dirty="0">
                <a:latin typeface="+mj-lt"/>
              </a:rPr>
              <a:t>Risk-</a:t>
            </a:r>
            <a:r>
              <a:rPr lang="it-IT" sz="1000" b="1" i="1" noProof="0" dirty="0" err="1">
                <a:latin typeface="+mj-lt"/>
              </a:rPr>
              <a:t>based</a:t>
            </a:r>
            <a:r>
              <a:rPr lang="it-IT" sz="1000" b="1" i="1" noProof="0" dirty="0">
                <a:latin typeface="+mj-lt"/>
              </a:rPr>
              <a:t> </a:t>
            </a:r>
            <a:r>
              <a:rPr lang="it-IT" sz="1000" b="1" i="1" noProof="0" dirty="0" err="1">
                <a:latin typeface="+mj-lt"/>
              </a:rPr>
              <a:t>evaluation</a:t>
            </a:r>
            <a:endParaRPr lang="it-IT" sz="1000" b="1" i="1" noProof="0" dirty="0">
              <a:latin typeface="+mj-lt"/>
            </a:endParaRPr>
          </a:p>
          <a:p>
            <a:pPr marL="174625" indent="-174625" algn="l" defTabSz="228600">
              <a:buFont typeface="Arial" panose="020B0604020202020204" pitchFamily="34" charset="0"/>
              <a:buChar char="•"/>
            </a:pPr>
            <a:r>
              <a:rPr lang="it-IT" sz="1000" b="1" i="1" noProof="0" dirty="0" err="1">
                <a:latin typeface="+mj-lt"/>
              </a:rPr>
              <a:t>Sandboxing</a:t>
            </a:r>
            <a:endParaRPr lang="it-IT" sz="1000" b="1" i="1" noProof="0" dirty="0">
              <a:latin typeface="+mj-lt"/>
            </a:endParaRPr>
          </a:p>
          <a:p>
            <a:pPr marL="174625" indent="-174625" algn="l" defTabSz="228600">
              <a:buFont typeface="Arial" panose="020B0604020202020204" pitchFamily="34" charset="0"/>
              <a:buChar char="•"/>
            </a:pPr>
            <a:r>
              <a:rPr lang="it-IT" sz="1000" b="1" i="1" noProof="0" dirty="0">
                <a:latin typeface="+mj-lt"/>
              </a:rPr>
              <a:t>Reporting</a:t>
            </a:r>
          </a:p>
          <a:p>
            <a:pPr marL="174625" indent="-174625" algn="l" defTabSz="228600">
              <a:buFont typeface="Arial" panose="020B0604020202020204" pitchFamily="34" charset="0"/>
              <a:buChar char="•"/>
            </a:pPr>
            <a:r>
              <a:rPr lang="it-IT" sz="1000" b="1" i="1" noProof="0" dirty="0">
                <a:latin typeface="+mj-lt"/>
              </a:rPr>
              <a:t>Interazioni con i servizi Gestione continua delle vulnerabilità di sicurezza e di </a:t>
            </a:r>
            <a:r>
              <a:rPr lang="it-IT" sz="1000" b="1" i="1" noProof="0" dirty="0" err="1">
                <a:latin typeface="+mj-lt"/>
              </a:rPr>
              <a:t>Threat</a:t>
            </a:r>
            <a:r>
              <a:rPr lang="it-IT" sz="1000" b="1" i="1" noProof="0" dirty="0">
                <a:latin typeface="+mj-lt"/>
              </a:rPr>
              <a:t> Intelligence &amp; </a:t>
            </a:r>
            <a:r>
              <a:rPr lang="it-IT" sz="1000" b="1" i="1" noProof="0" dirty="0" err="1">
                <a:latin typeface="+mj-lt"/>
              </a:rPr>
              <a:t>Vulnerability</a:t>
            </a:r>
            <a:r>
              <a:rPr lang="it-IT" sz="1000" b="1" i="1" noProof="0" dirty="0">
                <a:latin typeface="+mj-lt"/>
              </a:rPr>
              <a:t> Data Feed</a:t>
            </a:r>
            <a:endParaRPr lang="it-IT" sz="1000" i="1" noProof="0" dirty="0">
              <a:latin typeface="+mj-lt"/>
            </a:endParaRPr>
          </a:p>
        </p:txBody>
      </p:sp>
      <p:pic>
        <p:nvPicPr>
          <p:cNvPr id="5" name="Picture 26">
            <a:extLst>
              <a:ext uri="{FF2B5EF4-FFF2-40B4-BE49-F238E27FC236}">
                <a16:creationId xmlns:a16="http://schemas.microsoft.com/office/drawing/2014/main" id="{F5D1C20C-0E1D-0B92-CEFC-A9605EC94FB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5409" y="3099542"/>
            <a:ext cx="2722342" cy="1390191"/>
          </a:xfrm>
          <a:prstGeom prst="rect">
            <a:avLst/>
          </a:prstGeom>
          <a:noFill/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78411F7A-603E-B779-9CAA-FB256F06179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9624" y="2929275"/>
            <a:ext cx="1645782" cy="865363"/>
          </a:xfrm>
          <a:prstGeom prst="rect">
            <a:avLst/>
          </a:prstGeom>
        </p:spPr>
      </p:pic>
      <p:cxnSp>
        <p:nvCxnSpPr>
          <p:cNvPr id="13" name="Straight Connector 6">
            <a:extLst>
              <a:ext uri="{FF2B5EF4-FFF2-40B4-BE49-F238E27FC236}">
                <a16:creationId xmlns:a16="http://schemas.microsoft.com/office/drawing/2014/main" id="{820C9E80-AB7C-A9F1-0802-DB5C327D1A67}"/>
              </a:ext>
            </a:extLst>
          </p:cNvPr>
          <p:cNvCxnSpPr/>
          <p:nvPr/>
        </p:nvCxnSpPr>
        <p:spPr>
          <a:xfrm>
            <a:off x="6318399" y="4962600"/>
            <a:ext cx="1637414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4">
            <a:extLst>
              <a:ext uri="{FF2B5EF4-FFF2-40B4-BE49-F238E27FC236}">
                <a16:creationId xmlns:a16="http://schemas.microsoft.com/office/drawing/2014/main" id="{C5F94A0A-18B0-2499-1308-166166596716}"/>
              </a:ext>
            </a:extLst>
          </p:cNvPr>
          <p:cNvSpPr/>
          <p:nvPr/>
        </p:nvSpPr>
        <p:spPr>
          <a:xfrm>
            <a:off x="6974685" y="4809288"/>
            <a:ext cx="357277" cy="35878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/>
          <a:lstStyle/>
          <a:p>
            <a:pPr algn="ctr"/>
            <a:endParaRPr lang="it-IT" err="1"/>
          </a:p>
        </p:txBody>
      </p:sp>
      <p:sp>
        <p:nvSpPr>
          <p:cNvPr id="15" name="Triangolo isoscele 14">
            <a:extLst>
              <a:ext uri="{FF2B5EF4-FFF2-40B4-BE49-F238E27FC236}">
                <a16:creationId xmlns:a16="http://schemas.microsoft.com/office/drawing/2014/main" id="{26080827-7085-647D-9D21-B69079368AFA}"/>
              </a:ext>
            </a:extLst>
          </p:cNvPr>
          <p:cNvSpPr/>
          <p:nvPr/>
        </p:nvSpPr>
        <p:spPr>
          <a:xfrm rot="10800000">
            <a:off x="7021878" y="4941334"/>
            <a:ext cx="262890" cy="137224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/>
          <a:lstStyle/>
          <a:p>
            <a:pPr algn="ctr"/>
            <a:endParaRPr lang="it-IT" err="1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933D1D1-EF6D-6087-D73A-9214D359AC51}"/>
              </a:ext>
            </a:extLst>
          </p:cNvPr>
          <p:cNvSpPr/>
          <p:nvPr/>
        </p:nvSpPr>
        <p:spPr>
          <a:xfrm>
            <a:off x="7441" y="876300"/>
            <a:ext cx="12184559" cy="67334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/>
          <a:lstStyle/>
          <a:p>
            <a:pPr algn="ctr" defTabSz="228600">
              <a:spcAft>
                <a:spcPts val="1200"/>
              </a:spcAft>
            </a:pPr>
            <a:r>
              <a:rPr lang="it-IT" sz="1200" dirty="0">
                <a:solidFill>
                  <a:schemeClr val="tx1"/>
                </a:solidFill>
              </a:rPr>
              <a:t>Uno</a:t>
            </a:r>
            <a:r>
              <a:rPr lang="it-IT" sz="1200" noProof="0" dirty="0">
                <a:solidFill>
                  <a:schemeClr val="tx1"/>
                </a:solidFill>
              </a:rPr>
              <a:t> degli elementi chiave forniti dal Centro Servizi per garantire la sicurezza delle infrastrutture delle PA, </a:t>
            </a:r>
            <a:r>
              <a:rPr lang="it-IT" sz="1200" b="1" noProof="0" dirty="0">
                <a:solidFill>
                  <a:schemeClr val="tx1"/>
                </a:solidFill>
              </a:rPr>
              <a:t>operando direttamente sui dispositivi in uso agli utenti </a:t>
            </a:r>
            <a:r>
              <a:rPr lang="it-IT" sz="1200" noProof="0" dirty="0">
                <a:solidFill>
                  <a:schemeClr val="tx1"/>
                </a:solidFill>
              </a:rPr>
              <a:t>abilitando sia l’</a:t>
            </a:r>
            <a:r>
              <a:rPr lang="it-IT" sz="1200" b="1" noProof="0" dirty="0">
                <a:solidFill>
                  <a:schemeClr val="tx1"/>
                </a:solidFill>
              </a:rPr>
              <a:t>identificazione di anomalie</a:t>
            </a:r>
            <a:r>
              <a:rPr lang="it-IT" sz="1200" noProof="0" dirty="0">
                <a:solidFill>
                  <a:schemeClr val="tx1"/>
                </a:solidFill>
              </a:rPr>
              <a:t> di processo che le </a:t>
            </a:r>
            <a:r>
              <a:rPr lang="it-IT" sz="1200" b="1" noProof="0" dirty="0">
                <a:solidFill>
                  <a:schemeClr val="tx1"/>
                </a:solidFill>
              </a:rPr>
              <a:t>azioni di contenimento e reazione </a:t>
            </a:r>
            <a:r>
              <a:rPr lang="it-IT" sz="1200" noProof="0" dirty="0">
                <a:solidFill>
                  <a:schemeClr val="tx1"/>
                </a:solidFill>
              </a:rPr>
              <a:t>da implementare </a:t>
            </a:r>
            <a:r>
              <a:rPr lang="it-IT" sz="1200" b="1" noProof="0" dirty="0">
                <a:solidFill>
                  <a:schemeClr val="tx1"/>
                </a:solidFill>
              </a:rPr>
              <a:t>in caso di violazione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72542623-325F-4152-BF00-B485FCE100B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952" y="4066518"/>
            <a:ext cx="4772275" cy="202408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6563784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41">
            <a:extLst>
              <a:ext uri="{FF2B5EF4-FFF2-40B4-BE49-F238E27FC236}">
                <a16:creationId xmlns:a16="http://schemas.microsoft.com/office/drawing/2014/main" id="{3C2BEFED-9136-6906-4F37-E27C2D405D7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56772" y="4554958"/>
            <a:ext cx="3185487" cy="2123658"/>
          </a:xfrm>
          <a:prstGeom prst="rect">
            <a:avLst/>
          </a:prstGeom>
        </p:spPr>
      </p:pic>
      <p:sp>
        <p:nvSpPr>
          <p:cNvPr id="34" name="Rettangolo 33">
            <a:extLst>
              <a:ext uri="{FF2B5EF4-FFF2-40B4-BE49-F238E27FC236}">
                <a16:creationId xmlns:a16="http://schemas.microsoft.com/office/drawing/2014/main" id="{D5B4F2CC-FFF2-5AE3-C0EE-7F01C601624B}"/>
              </a:ext>
            </a:extLst>
          </p:cNvPr>
          <p:cNvSpPr/>
          <p:nvPr/>
        </p:nvSpPr>
        <p:spPr>
          <a:xfrm>
            <a:off x="5206713" y="1986830"/>
            <a:ext cx="4030030" cy="38726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/>
          <a:lstStyle/>
          <a:p>
            <a:pPr algn="ctr"/>
            <a:endParaRPr lang="it-IT" err="1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71BD38-F361-4264-BF46-5602DF249F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CERTIFICATI SSL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23D9ECEF-CFB9-C083-4BA6-0BDC9ADC27BC}"/>
              </a:ext>
            </a:extLst>
          </p:cNvPr>
          <p:cNvSpPr txBox="1"/>
          <p:nvPr/>
        </p:nvSpPr>
        <p:spPr>
          <a:xfrm>
            <a:off x="53203" y="1671240"/>
            <a:ext cx="5033343" cy="307777"/>
          </a:xfrm>
          <a:prstGeom prst="rect">
            <a:avLst/>
          </a:prstGeom>
          <a:solidFill>
            <a:schemeClr val="accent2"/>
          </a:solidFill>
          <a:ln>
            <a:solidFill>
              <a:srgbClr val="9840D0"/>
            </a:solidFill>
          </a:ln>
        </p:spPr>
        <p:txBody>
          <a:bodyPr wrap="square">
            <a:spAutoFit/>
          </a:bodyPr>
          <a:lstStyle/>
          <a:p>
            <a:pPr algn="ctr" defTabSz="228600">
              <a:spcAft>
                <a:spcPts val="1200"/>
              </a:spcAft>
            </a:pPr>
            <a:r>
              <a:rPr lang="it-IT" sz="1400" b="1">
                <a:solidFill>
                  <a:schemeClr val="bg1"/>
                </a:solidFill>
              </a:rPr>
              <a:t>Funzionalità Minime</a:t>
            </a: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AC102024-05C0-F89B-4EF7-794CAA9A791B}"/>
              </a:ext>
            </a:extLst>
          </p:cNvPr>
          <p:cNvSpPr txBox="1"/>
          <p:nvPr/>
        </p:nvSpPr>
        <p:spPr>
          <a:xfrm>
            <a:off x="381000" y="2089659"/>
            <a:ext cx="4689365" cy="212365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just" defTabSz="228600"/>
            <a:r>
              <a:rPr lang="it-IT" sz="1200" b="1" dirty="0">
                <a:solidFill>
                  <a:schemeClr val="accent2"/>
                </a:solidFill>
              </a:rPr>
              <a:t>Utilizzo di certificati digitali </a:t>
            </a:r>
            <a:r>
              <a:rPr lang="it-IT" sz="1200" dirty="0"/>
              <a:t>sia lato server che, se richiesto, lato client</a:t>
            </a:r>
          </a:p>
          <a:p>
            <a:pPr marL="171450" indent="-171450" algn="just" defTabSz="228600">
              <a:buFont typeface="Arial" panose="020B0604020202020204" pitchFamily="34" charset="0"/>
              <a:buChar char="•"/>
            </a:pPr>
            <a:endParaRPr lang="it-IT" sz="1200" b="1" dirty="0"/>
          </a:p>
          <a:p>
            <a:pPr algn="just" defTabSz="228600"/>
            <a:r>
              <a:rPr lang="it-IT" sz="1200" b="1" dirty="0">
                <a:solidFill>
                  <a:schemeClr val="accent2"/>
                </a:solidFill>
              </a:rPr>
              <a:t>Emissione da una </a:t>
            </a:r>
            <a:r>
              <a:rPr lang="it-IT" sz="1200" b="1" dirty="0" err="1">
                <a:solidFill>
                  <a:schemeClr val="accent2"/>
                </a:solidFill>
              </a:rPr>
              <a:t>Certification</a:t>
            </a:r>
            <a:r>
              <a:rPr lang="it-IT" sz="1200" b="1" dirty="0">
                <a:solidFill>
                  <a:schemeClr val="accent2"/>
                </a:solidFill>
              </a:rPr>
              <a:t> Authority (CA</a:t>
            </a:r>
            <a:r>
              <a:rPr lang="it-IT" sz="1200" dirty="0">
                <a:solidFill>
                  <a:schemeClr val="accent2"/>
                </a:solidFill>
              </a:rPr>
              <a:t>) </a:t>
            </a:r>
            <a:r>
              <a:rPr lang="it-IT" sz="1200" dirty="0"/>
              <a:t>accreditata al CA/Browser Forum (CAB Forum)(*)</a:t>
            </a:r>
          </a:p>
          <a:p>
            <a:pPr algn="just" defTabSz="228600"/>
            <a:endParaRPr lang="it-IT" sz="1200" b="1" dirty="0"/>
          </a:p>
          <a:p>
            <a:pPr algn="just" defTabSz="228600"/>
            <a:r>
              <a:rPr lang="it-IT" sz="1200" b="1" dirty="0">
                <a:solidFill>
                  <a:schemeClr val="accent2"/>
                </a:solidFill>
              </a:rPr>
              <a:t>Disponibilità</a:t>
            </a:r>
            <a:r>
              <a:rPr lang="it-IT" sz="1200" dirty="0">
                <a:solidFill>
                  <a:schemeClr val="accent2"/>
                </a:solidFill>
              </a:rPr>
              <a:t> </a:t>
            </a:r>
            <a:r>
              <a:rPr lang="it-IT" sz="1200" dirty="0"/>
              <a:t>alle Amministrazioni </a:t>
            </a:r>
            <a:r>
              <a:rPr lang="it-IT" sz="1200" b="1" dirty="0">
                <a:solidFill>
                  <a:schemeClr val="accent2"/>
                </a:solidFill>
              </a:rPr>
              <a:t>di tutte le tipologie di certificati SSL</a:t>
            </a:r>
            <a:r>
              <a:rPr lang="it-IT" sz="1200" dirty="0"/>
              <a:t> Server per soddisfare tutte le esigenze</a:t>
            </a:r>
          </a:p>
          <a:p>
            <a:pPr marL="171450" indent="-171450" algn="just" defTabSz="228600">
              <a:buFont typeface="Arial" panose="020B0604020202020204" pitchFamily="34" charset="0"/>
              <a:buChar char="•"/>
            </a:pPr>
            <a:endParaRPr lang="it-IT" sz="1200" b="1" dirty="0"/>
          </a:p>
          <a:p>
            <a:pPr algn="just" defTabSz="228600"/>
            <a:r>
              <a:rPr lang="it-IT" sz="1200" dirty="0"/>
              <a:t>Possibilità per le Amministrazioni di richiedere certificati per la firma del codice, detti </a:t>
            </a:r>
            <a:r>
              <a:rPr lang="it-IT" sz="1200" b="1" dirty="0">
                <a:solidFill>
                  <a:schemeClr val="accent2"/>
                </a:solidFill>
              </a:rPr>
              <a:t>«</a:t>
            </a:r>
            <a:r>
              <a:rPr lang="it-IT" sz="1200" b="1" dirty="0" err="1">
                <a:solidFill>
                  <a:schemeClr val="accent2"/>
                </a:solidFill>
              </a:rPr>
              <a:t>CodeSigning</a:t>
            </a:r>
            <a:r>
              <a:rPr lang="it-IT" sz="1200" b="1" dirty="0">
                <a:solidFill>
                  <a:schemeClr val="accent2"/>
                </a:solidFill>
              </a:rPr>
              <a:t>»</a:t>
            </a:r>
          </a:p>
        </p:txBody>
      </p:sp>
      <p:sp>
        <p:nvSpPr>
          <p:cNvPr id="33" name="TextBox 6">
            <a:extLst>
              <a:ext uri="{FF2B5EF4-FFF2-40B4-BE49-F238E27FC236}">
                <a16:creationId xmlns:a16="http://schemas.microsoft.com/office/drawing/2014/main" id="{B886E2CE-F238-B7B8-7A2A-B6733BC98BAE}"/>
              </a:ext>
            </a:extLst>
          </p:cNvPr>
          <p:cNvSpPr txBox="1"/>
          <p:nvPr/>
        </p:nvSpPr>
        <p:spPr>
          <a:xfrm>
            <a:off x="5343060" y="2123911"/>
            <a:ext cx="3757336" cy="365730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171450" indent="-171450" algn="just" defTabSz="228600">
              <a:spcAft>
                <a:spcPts val="1200"/>
              </a:spcAft>
              <a:buClr>
                <a:srgbClr val="7500C0"/>
              </a:buClr>
              <a:buFont typeface="Wingdings" panose="05000000000000000000" pitchFamily="2" charset="2"/>
              <a:buChar char="ü"/>
            </a:pPr>
            <a:r>
              <a:rPr lang="it-IT" sz="1200" b="1" noProof="0" dirty="0"/>
              <a:t>Integrazione</a:t>
            </a:r>
            <a:r>
              <a:rPr lang="it-IT" sz="1200" noProof="0" dirty="0"/>
              <a:t> dell’emissione dei certificati nei processi dell’Organizzazione senza alterare la user </a:t>
            </a:r>
            <a:r>
              <a:rPr lang="it-IT" sz="1200" noProof="0" dirty="0" err="1"/>
              <a:t>experience</a:t>
            </a:r>
            <a:r>
              <a:rPr lang="it-IT" sz="1200" noProof="0" dirty="0"/>
              <a:t> e/o i workflow</a:t>
            </a:r>
          </a:p>
          <a:p>
            <a:pPr marL="171450" indent="-171450" algn="just" defTabSz="228600">
              <a:spcAft>
                <a:spcPts val="1200"/>
              </a:spcAft>
              <a:buClr>
                <a:srgbClr val="7500C0"/>
              </a:buClr>
              <a:buFont typeface="Wingdings" panose="05000000000000000000" pitchFamily="2" charset="2"/>
              <a:buChar char="ü"/>
            </a:pPr>
            <a:r>
              <a:rPr lang="it-IT" sz="1200" b="1" noProof="0" dirty="0"/>
              <a:t>Applicazione Web </a:t>
            </a:r>
            <a:r>
              <a:rPr lang="it-IT" sz="1200" noProof="0" dirty="0"/>
              <a:t>intuitiva per l’emissione dei certificati digitali</a:t>
            </a:r>
          </a:p>
          <a:p>
            <a:pPr marL="171450" indent="-171450" algn="just" defTabSz="228600">
              <a:spcAft>
                <a:spcPts val="1200"/>
              </a:spcAft>
              <a:buClr>
                <a:srgbClr val="7500C0"/>
              </a:buClr>
              <a:buFont typeface="Wingdings" panose="05000000000000000000" pitchFamily="2" charset="2"/>
              <a:buChar char="ü"/>
            </a:pPr>
            <a:r>
              <a:rPr lang="it-IT" sz="1200" b="1" noProof="0" dirty="0"/>
              <a:t>Integrazione tramite API,</a:t>
            </a:r>
            <a:r>
              <a:rPr lang="it-IT" sz="1200" noProof="0" dirty="0"/>
              <a:t> servizio di assistenza tecnica gratuita e personalizzata</a:t>
            </a:r>
          </a:p>
        </p:txBody>
      </p:sp>
      <p:sp>
        <p:nvSpPr>
          <p:cNvPr id="35" name="CasellaDiTesto 34">
            <a:extLst>
              <a:ext uri="{FF2B5EF4-FFF2-40B4-BE49-F238E27FC236}">
                <a16:creationId xmlns:a16="http://schemas.microsoft.com/office/drawing/2014/main" id="{4E11F4DC-B511-A78B-BAF8-37C6B130FFB7}"/>
              </a:ext>
            </a:extLst>
          </p:cNvPr>
          <p:cNvSpPr txBox="1"/>
          <p:nvPr/>
        </p:nvSpPr>
        <p:spPr>
          <a:xfrm>
            <a:off x="5206713" y="1671240"/>
            <a:ext cx="4030030" cy="307777"/>
          </a:xfrm>
          <a:prstGeom prst="rect">
            <a:avLst/>
          </a:prstGeom>
          <a:solidFill>
            <a:schemeClr val="accent2"/>
          </a:solidFill>
          <a:ln>
            <a:solidFill>
              <a:srgbClr val="9840D0"/>
            </a:solidFill>
          </a:ln>
        </p:spPr>
        <p:txBody>
          <a:bodyPr wrap="square">
            <a:spAutoFit/>
          </a:bodyPr>
          <a:lstStyle>
            <a:defPPr>
              <a:defRPr lang="it-IT"/>
            </a:defPPr>
            <a:lvl1pPr algn="ctr" defTabSz="228600">
              <a:spcAft>
                <a:spcPts val="1200"/>
              </a:spcAft>
              <a:defRPr sz="1400" b="1"/>
            </a:lvl1pPr>
          </a:lstStyle>
          <a:p>
            <a:r>
              <a:rPr lang="it-IT" dirty="0">
                <a:solidFill>
                  <a:schemeClr val="bg1"/>
                </a:solidFill>
              </a:rPr>
              <a:t>Specifiche e servizi inclusi</a:t>
            </a:r>
          </a:p>
        </p:txBody>
      </p:sp>
      <p:sp>
        <p:nvSpPr>
          <p:cNvPr id="10" name="Isosceles Triangle 16">
            <a:extLst>
              <a:ext uri="{FF2B5EF4-FFF2-40B4-BE49-F238E27FC236}">
                <a16:creationId xmlns:a16="http://schemas.microsoft.com/office/drawing/2014/main" id="{DF8D94FD-8010-A220-E1A0-EA864D67C529}"/>
              </a:ext>
            </a:extLst>
          </p:cNvPr>
          <p:cNvSpPr/>
          <p:nvPr/>
        </p:nvSpPr>
        <p:spPr>
          <a:xfrm rot="10800000">
            <a:off x="5343060" y="3871654"/>
            <a:ext cx="3757336" cy="172385"/>
          </a:xfrm>
          <a:prstGeom prst="triangle">
            <a:avLst>
              <a:gd name="adj" fmla="val 48945"/>
            </a:avLst>
          </a:prstGeom>
          <a:solidFill>
            <a:srgbClr val="DCA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/>
          <a:lstStyle/>
          <a:p>
            <a:pPr algn="ctr"/>
            <a:endParaRPr lang="it-IT" err="1"/>
          </a:p>
        </p:txBody>
      </p:sp>
      <p:pic>
        <p:nvPicPr>
          <p:cNvPr id="13" name="Immagine 133">
            <a:extLst>
              <a:ext uri="{FF2B5EF4-FFF2-40B4-BE49-F238E27FC236}">
                <a16:creationId xmlns:a16="http://schemas.microsoft.com/office/drawing/2014/main" id="{4519F40C-E4B9-06EB-6D9B-3DBD6AC4AA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4819" y="4088450"/>
            <a:ext cx="2154486" cy="152833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" name="TextBox 39">
            <a:extLst>
              <a:ext uri="{FF2B5EF4-FFF2-40B4-BE49-F238E27FC236}">
                <a16:creationId xmlns:a16="http://schemas.microsoft.com/office/drawing/2014/main" id="{14C6024E-C0A0-DCDA-48E5-DA9E880279B6}"/>
              </a:ext>
            </a:extLst>
          </p:cNvPr>
          <p:cNvSpPr txBox="1"/>
          <p:nvPr/>
        </p:nvSpPr>
        <p:spPr>
          <a:xfrm>
            <a:off x="6910939" y="6224204"/>
            <a:ext cx="4997908" cy="2463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it-IT" sz="1000" i="1"/>
              <a:t>(*) Valido e riconosciuto world-wide dai principali browser e sistemi operativi</a:t>
            </a:r>
          </a:p>
        </p:txBody>
      </p:sp>
      <p:pic>
        <p:nvPicPr>
          <p:cNvPr id="15" name="Picture 2">
            <a:extLst>
              <a:ext uri="{FF2B5EF4-FFF2-40B4-BE49-F238E27FC236}">
                <a16:creationId xmlns:a16="http://schemas.microsoft.com/office/drawing/2014/main" id="{721C0EE8-73B8-F23E-D5BC-B1E72BC864B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66144" y="3603383"/>
            <a:ext cx="2472653" cy="2145012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B09332D4-71EC-C8FA-A5E5-62E8CBF35469}"/>
              </a:ext>
            </a:extLst>
          </p:cNvPr>
          <p:cNvSpPr/>
          <p:nvPr/>
        </p:nvSpPr>
        <p:spPr>
          <a:xfrm>
            <a:off x="7441" y="876300"/>
            <a:ext cx="12184559" cy="67334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Il certificato </a:t>
            </a:r>
            <a:r>
              <a:rPr kumimoji="0" lang="it-IT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SSL (Secure Sockets Layer) </a:t>
            </a:r>
            <a:r>
              <a:rPr kumimoji="0" lang="it-IT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e i l suo successore TLS (</a:t>
            </a:r>
            <a:r>
              <a:rPr kumimoji="0" lang="it-IT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Transport</a:t>
            </a:r>
            <a:r>
              <a:rPr kumimoji="0" lang="it-IT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 Layer Security), sono protocolli standard necessari a garantire affidabilità e sicurezza della comunicazione tra le componenti client e server di un’applicazione internet. Esso assicura che le </a:t>
            </a:r>
            <a:r>
              <a:rPr kumimoji="0" lang="it-IT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informazioni sensibili </a:t>
            </a:r>
            <a:r>
              <a:rPr kumimoji="0" lang="it-IT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fornite dagli utenti </a:t>
            </a:r>
            <a:r>
              <a:rPr kumimoji="0" lang="it-IT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sul web rimangano riservate </a:t>
            </a:r>
            <a:r>
              <a:rPr kumimoji="0" lang="it-IT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e non vengano in alcun modo intercettate da terze parti (comunicazione criptata tra il client server e il server web).</a:t>
            </a:r>
          </a:p>
        </p:txBody>
      </p:sp>
      <p:sp>
        <p:nvSpPr>
          <p:cNvPr id="8" name="CasellaDiTesto 36">
            <a:extLst>
              <a:ext uri="{FF2B5EF4-FFF2-40B4-BE49-F238E27FC236}">
                <a16:creationId xmlns:a16="http://schemas.microsoft.com/office/drawing/2014/main" id="{C1BBFB66-E87D-0EA4-DC45-E506A03B1DFD}"/>
              </a:ext>
            </a:extLst>
          </p:cNvPr>
          <p:cNvSpPr txBox="1"/>
          <p:nvPr/>
        </p:nvSpPr>
        <p:spPr>
          <a:xfrm>
            <a:off x="9518485" y="5762539"/>
            <a:ext cx="2620313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it-IT"/>
            </a:defPPr>
            <a:lvl1pPr algn="ctr" defTabSz="228600">
              <a:spcAft>
                <a:spcPts val="1200"/>
              </a:spcAft>
              <a:defRPr sz="1400" b="1"/>
            </a:lvl1pPr>
          </a:lstStyle>
          <a:p>
            <a:r>
              <a:rPr lang="it-IT" sz="1200" i="1" dirty="0"/>
              <a:t>Esempio architettura e workflow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B317FBE-92A3-2EC9-81F8-B6FF04B06514}"/>
              </a:ext>
            </a:extLst>
          </p:cNvPr>
          <p:cNvGrpSpPr/>
          <p:nvPr/>
        </p:nvGrpSpPr>
        <p:grpSpPr>
          <a:xfrm rot="16200000">
            <a:off x="8453344" y="4618687"/>
            <a:ext cx="1637414" cy="358785"/>
            <a:chOff x="8388499" y="4265111"/>
            <a:chExt cx="1637414" cy="358785"/>
          </a:xfrm>
        </p:grpSpPr>
        <p:cxnSp>
          <p:nvCxnSpPr>
            <p:cNvPr id="9" name="Straight Connector 6">
              <a:extLst>
                <a:ext uri="{FF2B5EF4-FFF2-40B4-BE49-F238E27FC236}">
                  <a16:creationId xmlns:a16="http://schemas.microsoft.com/office/drawing/2014/main" id="{31BF6741-17F4-B369-6DB9-4722DDBC1087}"/>
                </a:ext>
              </a:extLst>
            </p:cNvPr>
            <p:cNvCxnSpPr/>
            <p:nvPr/>
          </p:nvCxnSpPr>
          <p:spPr>
            <a:xfrm>
              <a:off x="8388499" y="4418423"/>
              <a:ext cx="1637414" cy="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Oval 4">
              <a:extLst>
                <a:ext uri="{FF2B5EF4-FFF2-40B4-BE49-F238E27FC236}">
                  <a16:creationId xmlns:a16="http://schemas.microsoft.com/office/drawing/2014/main" id="{AF7BB93C-6E64-0A58-0246-009F9DCB608A}"/>
                </a:ext>
              </a:extLst>
            </p:cNvPr>
            <p:cNvSpPr/>
            <p:nvPr/>
          </p:nvSpPr>
          <p:spPr>
            <a:xfrm>
              <a:off x="9044785" y="4265111"/>
              <a:ext cx="357277" cy="35878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91440" bIns="91440" rtlCol="0" anchor="ctr"/>
            <a:lstStyle/>
            <a:p>
              <a:pPr algn="ctr"/>
              <a:endParaRPr lang="it-IT" err="1"/>
            </a:p>
          </p:txBody>
        </p:sp>
        <p:sp>
          <p:nvSpPr>
            <p:cNvPr id="18" name="Triangolo isoscele 8">
              <a:extLst>
                <a:ext uri="{FF2B5EF4-FFF2-40B4-BE49-F238E27FC236}">
                  <a16:creationId xmlns:a16="http://schemas.microsoft.com/office/drawing/2014/main" id="{51C8A1E7-F72C-732E-706F-771CC6664488}"/>
                </a:ext>
              </a:extLst>
            </p:cNvPr>
            <p:cNvSpPr/>
            <p:nvPr/>
          </p:nvSpPr>
          <p:spPr>
            <a:xfrm rot="10800000">
              <a:off x="9091978" y="4397157"/>
              <a:ext cx="262890" cy="137224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91440" bIns="91440" rtlCol="0" anchor="ctr"/>
            <a:lstStyle/>
            <a:p>
              <a:pPr algn="ctr"/>
              <a:endParaRPr lang="it-IT" err="1"/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A9F3F01A-1ED9-D83C-DBD0-134F1394BDCF}"/>
              </a:ext>
            </a:extLst>
          </p:cNvPr>
          <p:cNvGrpSpPr/>
          <p:nvPr/>
        </p:nvGrpSpPr>
        <p:grpSpPr>
          <a:xfrm>
            <a:off x="93702" y="2148166"/>
            <a:ext cx="293790" cy="276841"/>
            <a:chOff x="5291138" y="30163"/>
            <a:chExt cx="742950" cy="700088"/>
          </a:xfrm>
          <a:solidFill>
            <a:srgbClr val="7500C0"/>
          </a:solidFill>
        </p:grpSpPr>
        <p:sp>
          <p:nvSpPr>
            <p:cNvPr id="22" name="Freeform 282">
              <a:extLst>
                <a:ext uri="{FF2B5EF4-FFF2-40B4-BE49-F238E27FC236}">
                  <a16:creationId xmlns:a16="http://schemas.microsoft.com/office/drawing/2014/main" id="{E59260CB-8C98-5728-32D6-10294C9902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91138" y="30163"/>
              <a:ext cx="700088" cy="700088"/>
            </a:xfrm>
            <a:custGeom>
              <a:avLst/>
              <a:gdLst>
                <a:gd name="T0" fmla="*/ 230 w 386"/>
                <a:gd name="T1" fmla="*/ 116 h 386"/>
                <a:gd name="T2" fmla="*/ 193 w 386"/>
                <a:gd name="T3" fmla="*/ 108 h 386"/>
                <a:gd name="T4" fmla="*/ 108 w 386"/>
                <a:gd name="T5" fmla="*/ 193 h 386"/>
                <a:gd name="T6" fmla="*/ 193 w 386"/>
                <a:gd name="T7" fmla="*/ 278 h 386"/>
                <a:gd name="T8" fmla="*/ 278 w 386"/>
                <a:gd name="T9" fmla="*/ 193 h 386"/>
                <a:gd name="T10" fmla="*/ 278 w 386"/>
                <a:gd name="T11" fmla="*/ 183 h 386"/>
                <a:gd name="T12" fmla="*/ 272 w 386"/>
                <a:gd name="T13" fmla="*/ 184 h 386"/>
                <a:gd name="T14" fmla="*/ 244 w 386"/>
                <a:gd name="T15" fmla="*/ 177 h 386"/>
                <a:gd name="T16" fmla="*/ 246 w 386"/>
                <a:gd name="T17" fmla="*/ 193 h 386"/>
                <a:gd name="T18" fmla="*/ 193 w 386"/>
                <a:gd name="T19" fmla="*/ 246 h 386"/>
                <a:gd name="T20" fmla="*/ 140 w 386"/>
                <a:gd name="T21" fmla="*/ 193 h 386"/>
                <a:gd name="T22" fmla="*/ 193 w 386"/>
                <a:gd name="T23" fmla="*/ 140 h 386"/>
                <a:gd name="T24" fmla="*/ 225 w 386"/>
                <a:gd name="T25" fmla="*/ 150 h 386"/>
                <a:gd name="T26" fmla="*/ 225 w 386"/>
                <a:gd name="T27" fmla="*/ 130 h 386"/>
                <a:gd name="T28" fmla="*/ 230 w 386"/>
                <a:gd name="T29" fmla="*/ 116 h 386"/>
                <a:gd name="T30" fmla="*/ 301 w 386"/>
                <a:gd name="T31" fmla="*/ 193 h 386"/>
                <a:gd name="T32" fmla="*/ 193 w 386"/>
                <a:gd name="T33" fmla="*/ 300 h 386"/>
                <a:gd name="T34" fmla="*/ 86 w 386"/>
                <a:gd name="T35" fmla="*/ 193 h 386"/>
                <a:gd name="T36" fmla="*/ 193 w 386"/>
                <a:gd name="T37" fmla="*/ 85 h 386"/>
                <a:gd name="T38" fmla="*/ 248 w 386"/>
                <a:gd name="T39" fmla="*/ 100 h 386"/>
                <a:gd name="T40" fmla="*/ 279 w 386"/>
                <a:gd name="T41" fmla="*/ 83 h 386"/>
                <a:gd name="T42" fmla="*/ 193 w 386"/>
                <a:gd name="T43" fmla="*/ 53 h 386"/>
                <a:gd name="T44" fmla="*/ 54 w 386"/>
                <a:gd name="T45" fmla="*/ 193 h 386"/>
                <a:gd name="T46" fmla="*/ 193 w 386"/>
                <a:gd name="T47" fmla="*/ 332 h 386"/>
                <a:gd name="T48" fmla="*/ 333 w 386"/>
                <a:gd name="T49" fmla="*/ 193 h 386"/>
                <a:gd name="T50" fmla="*/ 326 w 386"/>
                <a:gd name="T51" fmla="*/ 151 h 386"/>
                <a:gd name="T52" fmla="*/ 299 w 386"/>
                <a:gd name="T53" fmla="*/ 172 h 386"/>
                <a:gd name="T54" fmla="*/ 301 w 386"/>
                <a:gd name="T55" fmla="*/ 193 h 386"/>
                <a:gd name="T56" fmla="*/ 381 w 386"/>
                <a:gd name="T57" fmla="*/ 151 h 386"/>
                <a:gd name="T58" fmla="*/ 347 w 386"/>
                <a:gd name="T59" fmla="*/ 147 h 386"/>
                <a:gd name="T60" fmla="*/ 354 w 386"/>
                <a:gd name="T61" fmla="*/ 193 h 386"/>
                <a:gd name="T62" fmla="*/ 307 w 386"/>
                <a:gd name="T63" fmla="*/ 306 h 386"/>
                <a:gd name="T64" fmla="*/ 193 w 386"/>
                <a:gd name="T65" fmla="*/ 354 h 386"/>
                <a:gd name="T66" fmla="*/ 79 w 386"/>
                <a:gd name="T67" fmla="*/ 306 h 386"/>
                <a:gd name="T68" fmla="*/ 32 w 386"/>
                <a:gd name="T69" fmla="*/ 193 h 386"/>
                <a:gd name="T70" fmla="*/ 79 w 386"/>
                <a:gd name="T71" fmla="*/ 79 h 386"/>
                <a:gd name="T72" fmla="*/ 193 w 386"/>
                <a:gd name="T73" fmla="*/ 32 h 386"/>
                <a:gd name="T74" fmla="*/ 299 w 386"/>
                <a:gd name="T75" fmla="*/ 72 h 386"/>
                <a:gd name="T76" fmla="*/ 299 w 386"/>
                <a:gd name="T77" fmla="*/ 71 h 386"/>
                <a:gd name="T78" fmla="*/ 308 w 386"/>
                <a:gd name="T79" fmla="*/ 38 h 386"/>
                <a:gd name="T80" fmla="*/ 193 w 386"/>
                <a:gd name="T81" fmla="*/ 0 h 386"/>
                <a:gd name="T82" fmla="*/ 0 w 386"/>
                <a:gd name="T83" fmla="*/ 193 h 386"/>
                <a:gd name="T84" fmla="*/ 193 w 386"/>
                <a:gd name="T85" fmla="*/ 386 h 386"/>
                <a:gd name="T86" fmla="*/ 386 w 386"/>
                <a:gd name="T87" fmla="*/ 193 h 386"/>
                <a:gd name="T88" fmla="*/ 381 w 386"/>
                <a:gd name="T89" fmla="*/ 151 h 386"/>
                <a:gd name="T90" fmla="*/ 169 w 386"/>
                <a:gd name="T91" fmla="*/ 193 h 386"/>
                <a:gd name="T92" fmla="*/ 193 w 386"/>
                <a:gd name="T93" fmla="*/ 217 h 386"/>
                <a:gd name="T94" fmla="*/ 217 w 386"/>
                <a:gd name="T95" fmla="*/ 193 h 386"/>
                <a:gd name="T96" fmla="*/ 193 w 386"/>
                <a:gd name="T97" fmla="*/ 168 h 386"/>
                <a:gd name="T98" fmla="*/ 169 w 386"/>
                <a:gd name="T99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6" h="386">
                  <a:moveTo>
                    <a:pt x="230" y="116"/>
                  </a:moveTo>
                  <a:cubicBezTo>
                    <a:pt x="219" y="111"/>
                    <a:pt x="207" y="108"/>
                    <a:pt x="193" y="108"/>
                  </a:cubicBezTo>
                  <a:cubicBezTo>
                    <a:pt x="146" y="108"/>
                    <a:pt x="108" y="146"/>
                    <a:pt x="108" y="193"/>
                  </a:cubicBezTo>
                  <a:cubicBezTo>
                    <a:pt x="108" y="240"/>
                    <a:pt x="146" y="278"/>
                    <a:pt x="193" y="278"/>
                  </a:cubicBezTo>
                  <a:cubicBezTo>
                    <a:pt x="240" y="278"/>
                    <a:pt x="278" y="240"/>
                    <a:pt x="278" y="193"/>
                  </a:cubicBezTo>
                  <a:cubicBezTo>
                    <a:pt x="278" y="190"/>
                    <a:pt x="278" y="186"/>
                    <a:pt x="278" y="183"/>
                  </a:cubicBezTo>
                  <a:cubicBezTo>
                    <a:pt x="276" y="184"/>
                    <a:pt x="274" y="184"/>
                    <a:pt x="272" y="184"/>
                  </a:cubicBezTo>
                  <a:cubicBezTo>
                    <a:pt x="262" y="185"/>
                    <a:pt x="252" y="183"/>
                    <a:pt x="244" y="177"/>
                  </a:cubicBezTo>
                  <a:cubicBezTo>
                    <a:pt x="245" y="182"/>
                    <a:pt x="246" y="187"/>
                    <a:pt x="246" y="193"/>
                  </a:cubicBezTo>
                  <a:cubicBezTo>
                    <a:pt x="246" y="222"/>
                    <a:pt x="222" y="246"/>
                    <a:pt x="193" y="246"/>
                  </a:cubicBezTo>
                  <a:cubicBezTo>
                    <a:pt x="164" y="246"/>
                    <a:pt x="140" y="222"/>
                    <a:pt x="140" y="193"/>
                  </a:cubicBezTo>
                  <a:cubicBezTo>
                    <a:pt x="140" y="163"/>
                    <a:pt x="164" y="140"/>
                    <a:pt x="193" y="140"/>
                  </a:cubicBezTo>
                  <a:cubicBezTo>
                    <a:pt x="205" y="140"/>
                    <a:pt x="216" y="144"/>
                    <a:pt x="225" y="150"/>
                  </a:cubicBezTo>
                  <a:cubicBezTo>
                    <a:pt x="223" y="144"/>
                    <a:pt x="223" y="137"/>
                    <a:pt x="225" y="130"/>
                  </a:cubicBezTo>
                  <a:cubicBezTo>
                    <a:pt x="226" y="125"/>
                    <a:pt x="228" y="120"/>
                    <a:pt x="230" y="116"/>
                  </a:cubicBezTo>
                  <a:close/>
                  <a:moveTo>
                    <a:pt x="301" y="193"/>
                  </a:moveTo>
                  <a:cubicBezTo>
                    <a:pt x="301" y="252"/>
                    <a:pt x="253" y="300"/>
                    <a:pt x="193" y="300"/>
                  </a:cubicBezTo>
                  <a:cubicBezTo>
                    <a:pt x="134" y="300"/>
                    <a:pt x="86" y="252"/>
                    <a:pt x="86" y="193"/>
                  </a:cubicBezTo>
                  <a:cubicBezTo>
                    <a:pt x="86" y="133"/>
                    <a:pt x="134" y="85"/>
                    <a:pt x="193" y="85"/>
                  </a:cubicBezTo>
                  <a:cubicBezTo>
                    <a:pt x="213" y="85"/>
                    <a:pt x="232" y="91"/>
                    <a:pt x="248" y="100"/>
                  </a:cubicBezTo>
                  <a:cubicBezTo>
                    <a:pt x="279" y="83"/>
                    <a:pt x="279" y="83"/>
                    <a:pt x="279" y="83"/>
                  </a:cubicBezTo>
                  <a:cubicBezTo>
                    <a:pt x="256" y="64"/>
                    <a:pt x="226" y="53"/>
                    <a:pt x="193" y="53"/>
                  </a:cubicBezTo>
                  <a:cubicBezTo>
                    <a:pt x="116" y="53"/>
                    <a:pt x="54" y="116"/>
                    <a:pt x="54" y="193"/>
                  </a:cubicBezTo>
                  <a:cubicBezTo>
                    <a:pt x="54" y="270"/>
                    <a:pt x="116" y="332"/>
                    <a:pt x="193" y="332"/>
                  </a:cubicBezTo>
                  <a:cubicBezTo>
                    <a:pt x="270" y="332"/>
                    <a:pt x="333" y="270"/>
                    <a:pt x="333" y="193"/>
                  </a:cubicBezTo>
                  <a:cubicBezTo>
                    <a:pt x="333" y="178"/>
                    <a:pt x="331" y="164"/>
                    <a:pt x="326" y="151"/>
                  </a:cubicBezTo>
                  <a:cubicBezTo>
                    <a:pt x="299" y="172"/>
                    <a:pt x="299" y="172"/>
                    <a:pt x="299" y="172"/>
                  </a:cubicBezTo>
                  <a:cubicBezTo>
                    <a:pt x="300" y="179"/>
                    <a:pt x="301" y="186"/>
                    <a:pt x="301" y="193"/>
                  </a:cubicBezTo>
                  <a:close/>
                  <a:moveTo>
                    <a:pt x="381" y="151"/>
                  </a:moveTo>
                  <a:cubicBezTo>
                    <a:pt x="369" y="151"/>
                    <a:pt x="356" y="149"/>
                    <a:pt x="347" y="147"/>
                  </a:cubicBezTo>
                  <a:cubicBezTo>
                    <a:pt x="352" y="162"/>
                    <a:pt x="354" y="177"/>
                    <a:pt x="354" y="193"/>
                  </a:cubicBezTo>
                  <a:cubicBezTo>
                    <a:pt x="354" y="237"/>
                    <a:pt x="336" y="277"/>
                    <a:pt x="307" y="306"/>
                  </a:cubicBezTo>
                  <a:cubicBezTo>
                    <a:pt x="278" y="336"/>
                    <a:pt x="238" y="354"/>
                    <a:pt x="193" y="354"/>
                  </a:cubicBezTo>
                  <a:cubicBezTo>
                    <a:pt x="149" y="354"/>
                    <a:pt x="109" y="336"/>
                    <a:pt x="79" y="306"/>
                  </a:cubicBezTo>
                  <a:cubicBezTo>
                    <a:pt x="50" y="277"/>
                    <a:pt x="32" y="237"/>
                    <a:pt x="32" y="193"/>
                  </a:cubicBezTo>
                  <a:cubicBezTo>
                    <a:pt x="32" y="148"/>
                    <a:pt x="50" y="108"/>
                    <a:pt x="79" y="79"/>
                  </a:cubicBezTo>
                  <a:cubicBezTo>
                    <a:pt x="109" y="50"/>
                    <a:pt x="149" y="32"/>
                    <a:pt x="193" y="32"/>
                  </a:cubicBezTo>
                  <a:cubicBezTo>
                    <a:pt x="234" y="32"/>
                    <a:pt x="271" y="47"/>
                    <a:pt x="299" y="72"/>
                  </a:cubicBezTo>
                  <a:cubicBezTo>
                    <a:pt x="299" y="71"/>
                    <a:pt x="299" y="71"/>
                    <a:pt x="299" y="71"/>
                  </a:cubicBezTo>
                  <a:cubicBezTo>
                    <a:pt x="301" y="60"/>
                    <a:pt x="304" y="49"/>
                    <a:pt x="308" y="38"/>
                  </a:cubicBezTo>
                  <a:cubicBezTo>
                    <a:pt x="276" y="14"/>
                    <a:pt x="236" y="0"/>
                    <a:pt x="193" y="0"/>
                  </a:cubicBezTo>
                  <a:cubicBezTo>
                    <a:pt x="87" y="0"/>
                    <a:pt x="0" y="86"/>
                    <a:pt x="0" y="193"/>
                  </a:cubicBezTo>
                  <a:cubicBezTo>
                    <a:pt x="0" y="299"/>
                    <a:pt x="87" y="386"/>
                    <a:pt x="193" y="386"/>
                  </a:cubicBezTo>
                  <a:cubicBezTo>
                    <a:pt x="300" y="386"/>
                    <a:pt x="386" y="299"/>
                    <a:pt x="386" y="193"/>
                  </a:cubicBezTo>
                  <a:cubicBezTo>
                    <a:pt x="386" y="178"/>
                    <a:pt x="384" y="164"/>
                    <a:pt x="381" y="151"/>
                  </a:cubicBezTo>
                  <a:close/>
                  <a:moveTo>
                    <a:pt x="169" y="193"/>
                  </a:moveTo>
                  <a:cubicBezTo>
                    <a:pt x="169" y="206"/>
                    <a:pt x="180" y="217"/>
                    <a:pt x="193" y="217"/>
                  </a:cubicBezTo>
                  <a:cubicBezTo>
                    <a:pt x="207" y="217"/>
                    <a:pt x="217" y="206"/>
                    <a:pt x="217" y="193"/>
                  </a:cubicBezTo>
                  <a:cubicBezTo>
                    <a:pt x="217" y="179"/>
                    <a:pt x="207" y="168"/>
                    <a:pt x="193" y="168"/>
                  </a:cubicBezTo>
                  <a:cubicBezTo>
                    <a:pt x="180" y="168"/>
                    <a:pt x="169" y="179"/>
                    <a:pt x="169" y="1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E"/>
            </a:p>
          </p:txBody>
        </p:sp>
        <p:sp>
          <p:nvSpPr>
            <p:cNvPr id="23" name="Freeform 283">
              <a:extLst>
                <a:ext uri="{FF2B5EF4-FFF2-40B4-BE49-F238E27FC236}">
                  <a16:creationId xmlns:a16="http://schemas.microsoft.com/office/drawing/2014/main" id="{00AB940F-083C-620B-4FE1-AE63B01934A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16588" y="41275"/>
              <a:ext cx="317500" cy="304800"/>
            </a:xfrm>
            <a:custGeom>
              <a:avLst/>
              <a:gdLst>
                <a:gd name="T0" fmla="*/ 160 w 176"/>
                <a:gd name="T1" fmla="*/ 51 h 168"/>
                <a:gd name="T2" fmla="*/ 131 w 176"/>
                <a:gd name="T3" fmla="*/ 48 h 168"/>
                <a:gd name="T4" fmla="*/ 19 w 176"/>
                <a:gd name="T5" fmla="*/ 111 h 168"/>
                <a:gd name="T6" fmla="*/ 9 w 176"/>
                <a:gd name="T7" fmla="*/ 151 h 168"/>
                <a:gd name="T8" fmla="*/ 49 w 176"/>
                <a:gd name="T9" fmla="*/ 158 h 168"/>
                <a:gd name="T10" fmla="*/ 151 w 176"/>
                <a:gd name="T11" fmla="*/ 79 h 168"/>
                <a:gd name="T12" fmla="*/ 160 w 176"/>
                <a:gd name="T13" fmla="*/ 51 h 168"/>
                <a:gd name="T14" fmla="*/ 116 w 176"/>
                <a:gd name="T15" fmla="*/ 8 h 168"/>
                <a:gd name="T16" fmla="*/ 82 w 176"/>
                <a:gd name="T17" fmla="*/ 68 h 168"/>
                <a:gd name="T18" fmla="*/ 131 w 176"/>
                <a:gd name="T19" fmla="*/ 39 h 168"/>
                <a:gd name="T20" fmla="*/ 116 w 176"/>
                <a:gd name="T21" fmla="*/ 8 h 168"/>
                <a:gd name="T22" fmla="*/ 154 w 176"/>
                <a:gd name="T23" fmla="*/ 90 h 168"/>
                <a:gd name="T24" fmla="*/ 108 w 176"/>
                <a:gd name="T25" fmla="*/ 124 h 168"/>
                <a:gd name="T26" fmla="*/ 176 w 176"/>
                <a:gd name="T27" fmla="*/ 116 h 168"/>
                <a:gd name="T28" fmla="*/ 154 w 176"/>
                <a:gd name="T29" fmla="*/ 9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6" h="168">
                  <a:moveTo>
                    <a:pt x="160" y="51"/>
                  </a:moveTo>
                  <a:cubicBezTo>
                    <a:pt x="155" y="43"/>
                    <a:pt x="145" y="40"/>
                    <a:pt x="131" y="48"/>
                  </a:cubicBezTo>
                  <a:cubicBezTo>
                    <a:pt x="19" y="111"/>
                    <a:pt x="19" y="111"/>
                    <a:pt x="19" y="111"/>
                  </a:cubicBezTo>
                  <a:cubicBezTo>
                    <a:pt x="4" y="120"/>
                    <a:pt x="0" y="137"/>
                    <a:pt x="9" y="151"/>
                  </a:cubicBezTo>
                  <a:cubicBezTo>
                    <a:pt x="18" y="165"/>
                    <a:pt x="36" y="168"/>
                    <a:pt x="49" y="158"/>
                  </a:cubicBezTo>
                  <a:cubicBezTo>
                    <a:pt x="151" y="79"/>
                    <a:pt x="151" y="79"/>
                    <a:pt x="151" y="79"/>
                  </a:cubicBezTo>
                  <a:cubicBezTo>
                    <a:pt x="164" y="69"/>
                    <a:pt x="165" y="58"/>
                    <a:pt x="160" y="51"/>
                  </a:cubicBezTo>
                  <a:close/>
                  <a:moveTo>
                    <a:pt x="116" y="8"/>
                  </a:moveTo>
                  <a:cubicBezTo>
                    <a:pt x="95" y="0"/>
                    <a:pt x="82" y="68"/>
                    <a:pt x="82" y="68"/>
                  </a:cubicBezTo>
                  <a:cubicBezTo>
                    <a:pt x="131" y="39"/>
                    <a:pt x="131" y="39"/>
                    <a:pt x="131" y="39"/>
                  </a:cubicBezTo>
                  <a:cubicBezTo>
                    <a:pt x="131" y="39"/>
                    <a:pt x="129" y="14"/>
                    <a:pt x="116" y="8"/>
                  </a:cubicBezTo>
                  <a:close/>
                  <a:moveTo>
                    <a:pt x="154" y="90"/>
                  </a:moveTo>
                  <a:cubicBezTo>
                    <a:pt x="108" y="124"/>
                    <a:pt x="108" y="124"/>
                    <a:pt x="108" y="124"/>
                  </a:cubicBezTo>
                  <a:cubicBezTo>
                    <a:pt x="108" y="124"/>
                    <a:pt x="176" y="139"/>
                    <a:pt x="176" y="116"/>
                  </a:cubicBezTo>
                  <a:cubicBezTo>
                    <a:pt x="176" y="102"/>
                    <a:pt x="154" y="90"/>
                    <a:pt x="154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E"/>
            </a:p>
          </p:txBody>
        </p:sp>
        <p:sp>
          <p:nvSpPr>
            <p:cNvPr id="24" name="Freeform 284">
              <a:extLst>
                <a:ext uri="{FF2B5EF4-FFF2-40B4-BE49-F238E27FC236}">
                  <a16:creationId xmlns:a16="http://schemas.microsoft.com/office/drawing/2014/main" id="{4AEF9424-5767-8DC3-B44C-CADB47A85F7C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2613" y="276225"/>
              <a:ext cx="115888" cy="92075"/>
            </a:xfrm>
            <a:custGeom>
              <a:avLst/>
              <a:gdLst>
                <a:gd name="T0" fmla="*/ 14 w 64"/>
                <a:gd name="T1" fmla="*/ 48 h 51"/>
                <a:gd name="T2" fmla="*/ 2 w 64"/>
                <a:gd name="T3" fmla="*/ 46 h 51"/>
                <a:gd name="T4" fmla="*/ 2 w 64"/>
                <a:gd name="T5" fmla="*/ 46 h 51"/>
                <a:gd name="T6" fmla="*/ 4 w 64"/>
                <a:gd name="T7" fmla="*/ 35 h 51"/>
                <a:gd name="T8" fmla="*/ 50 w 64"/>
                <a:gd name="T9" fmla="*/ 3 h 51"/>
                <a:gd name="T10" fmla="*/ 62 w 64"/>
                <a:gd name="T11" fmla="*/ 5 h 51"/>
                <a:gd name="T12" fmla="*/ 62 w 64"/>
                <a:gd name="T13" fmla="*/ 5 h 51"/>
                <a:gd name="T14" fmla="*/ 60 w 64"/>
                <a:gd name="T15" fmla="*/ 16 h 51"/>
                <a:gd name="T16" fmla="*/ 14 w 64"/>
                <a:gd name="T17" fmla="*/ 4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51">
                  <a:moveTo>
                    <a:pt x="14" y="48"/>
                  </a:moveTo>
                  <a:cubicBezTo>
                    <a:pt x="10" y="51"/>
                    <a:pt x="5" y="50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0" y="43"/>
                    <a:pt x="1" y="38"/>
                    <a:pt x="4" y="35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4" y="0"/>
                    <a:pt x="59" y="1"/>
                    <a:pt x="62" y="5"/>
                  </a:cubicBezTo>
                  <a:cubicBezTo>
                    <a:pt x="62" y="5"/>
                    <a:pt x="62" y="5"/>
                    <a:pt x="62" y="5"/>
                  </a:cubicBezTo>
                  <a:cubicBezTo>
                    <a:pt x="64" y="8"/>
                    <a:pt x="63" y="13"/>
                    <a:pt x="60" y="16"/>
                  </a:cubicBezTo>
                  <a:lnTo>
                    <a:pt x="14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E"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6F9CD21B-0233-5218-BDCB-40718BEA2844}"/>
              </a:ext>
            </a:extLst>
          </p:cNvPr>
          <p:cNvGrpSpPr/>
          <p:nvPr/>
        </p:nvGrpSpPr>
        <p:grpSpPr>
          <a:xfrm>
            <a:off x="93702" y="2733983"/>
            <a:ext cx="293790" cy="276841"/>
            <a:chOff x="5291138" y="30163"/>
            <a:chExt cx="742950" cy="700088"/>
          </a:xfrm>
          <a:solidFill>
            <a:srgbClr val="7500C0"/>
          </a:solidFill>
        </p:grpSpPr>
        <p:sp>
          <p:nvSpPr>
            <p:cNvPr id="26" name="Freeform 282">
              <a:extLst>
                <a:ext uri="{FF2B5EF4-FFF2-40B4-BE49-F238E27FC236}">
                  <a16:creationId xmlns:a16="http://schemas.microsoft.com/office/drawing/2014/main" id="{6249CF96-D035-EBAB-E21C-753808D89D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91138" y="30163"/>
              <a:ext cx="700088" cy="700088"/>
            </a:xfrm>
            <a:custGeom>
              <a:avLst/>
              <a:gdLst>
                <a:gd name="T0" fmla="*/ 230 w 386"/>
                <a:gd name="T1" fmla="*/ 116 h 386"/>
                <a:gd name="T2" fmla="*/ 193 w 386"/>
                <a:gd name="T3" fmla="*/ 108 h 386"/>
                <a:gd name="T4" fmla="*/ 108 w 386"/>
                <a:gd name="T5" fmla="*/ 193 h 386"/>
                <a:gd name="T6" fmla="*/ 193 w 386"/>
                <a:gd name="T7" fmla="*/ 278 h 386"/>
                <a:gd name="T8" fmla="*/ 278 w 386"/>
                <a:gd name="T9" fmla="*/ 193 h 386"/>
                <a:gd name="T10" fmla="*/ 278 w 386"/>
                <a:gd name="T11" fmla="*/ 183 h 386"/>
                <a:gd name="T12" fmla="*/ 272 w 386"/>
                <a:gd name="T13" fmla="*/ 184 h 386"/>
                <a:gd name="T14" fmla="*/ 244 w 386"/>
                <a:gd name="T15" fmla="*/ 177 h 386"/>
                <a:gd name="T16" fmla="*/ 246 w 386"/>
                <a:gd name="T17" fmla="*/ 193 h 386"/>
                <a:gd name="T18" fmla="*/ 193 w 386"/>
                <a:gd name="T19" fmla="*/ 246 h 386"/>
                <a:gd name="T20" fmla="*/ 140 w 386"/>
                <a:gd name="T21" fmla="*/ 193 h 386"/>
                <a:gd name="T22" fmla="*/ 193 w 386"/>
                <a:gd name="T23" fmla="*/ 140 h 386"/>
                <a:gd name="T24" fmla="*/ 225 w 386"/>
                <a:gd name="T25" fmla="*/ 150 h 386"/>
                <a:gd name="T26" fmla="*/ 225 w 386"/>
                <a:gd name="T27" fmla="*/ 130 h 386"/>
                <a:gd name="T28" fmla="*/ 230 w 386"/>
                <a:gd name="T29" fmla="*/ 116 h 386"/>
                <a:gd name="T30" fmla="*/ 301 w 386"/>
                <a:gd name="T31" fmla="*/ 193 h 386"/>
                <a:gd name="T32" fmla="*/ 193 w 386"/>
                <a:gd name="T33" fmla="*/ 300 h 386"/>
                <a:gd name="T34" fmla="*/ 86 w 386"/>
                <a:gd name="T35" fmla="*/ 193 h 386"/>
                <a:gd name="T36" fmla="*/ 193 w 386"/>
                <a:gd name="T37" fmla="*/ 85 h 386"/>
                <a:gd name="T38" fmla="*/ 248 w 386"/>
                <a:gd name="T39" fmla="*/ 100 h 386"/>
                <a:gd name="T40" fmla="*/ 279 w 386"/>
                <a:gd name="T41" fmla="*/ 83 h 386"/>
                <a:gd name="T42" fmla="*/ 193 w 386"/>
                <a:gd name="T43" fmla="*/ 53 h 386"/>
                <a:gd name="T44" fmla="*/ 54 w 386"/>
                <a:gd name="T45" fmla="*/ 193 h 386"/>
                <a:gd name="T46" fmla="*/ 193 w 386"/>
                <a:gd name="T47" fmla="*/ 332 h 386"/>
                <a:gd name="T48" fmla="*/ 333 w 386"/>
                <a:gd name="T49" fmla="*/ 193 h 386"/>
                <a:gd name="T50" fmla="*/ 326 w 386"/>
                <a:gd name="T51" fmla="*/ 151 h 386"/>
                <a:gd name="T52" fmla="*/ 299 w 386"/>
                <a:gd name="T53" fmla="*/ 172 h 386"/>
                <a:gd name="T54" fmla="*/ 301 w 386"/>
                <a:gd name="T55" fmla="*/ 193 h 386"/>
                <a:gd name="T56" fmla="*/ 381 w 386"/>
                <a:gd name="T57" fmla="*/ 151 h 386"/>
                <a:gd name="T58" fmla="*/ 347 w 386"/>
                <a:gd name="T59" fmla="*/ 147 h 386"/>
                <a:gd name="T60" fmla="*/ 354 w 386"/>
                <a:gd name="T61" fmla="*/ 193 h 386"/>
                <a:gd name="T62" fmla="*/ 307 w 386"/>
                <a:gd name="T63" fmla="*/ 306 h 386"/>
                <a:gd name="T64" fmla="*/ 193 w 386"/>
                <a:gd name="T65" fmla="*/ 354 h 386"/>
                <a:gd name="T66" fmla="*/ 79 w 386"/>
                <a:gd name="T67" fmla="*/ 306 h 386"/>
                <a:gd name="T68" fmla="*/ 32 w 386"/>
                <a:gd name="T69" fmla="*/ 193 h 386"/>
                <a:gd name="T70" fmla="*/ 79 w 386"/>
                <a:gd name="T71" fmla="*/ 79 h 386"/>
                <a:gd name="T72" fmla="*/ 193 w 386"/>
                <a:gd name="T73" fmla="*/ 32 h 386"/>
                <a:gd name="T74" fmla="*/ 299 w 386"/>
                <a:gd name="T75" fmla="*/ 72 h 386"/>
                <a:gd name="T76" fmla="*/ 299 w 386"/>
                <a:gd name="T77" fmla="*/ 71 h 386"/>
                <a:gd name="T78" fmla="*/ 308 w 386"/>
                <a:gd name="T79" fmla="*/ 38 h 386"/>
                <a:gd name="T80" fmla="*/ 193 w 386"/>
                <a:gd name="T81" fmla="*/ 0 h 386"/>
                <a:gd name="T82" fmla="*/ 0 w 386"/>
                <a:gd name="T83" fmla="*/ 193 h 386"/>
                <a:gd name="T84" fmla="*/ 193 w 386"/>
                <a:gd name="T85" fmla="*/ 386 h 386"/>
                <a:gd name="T86" fmla="*/ 386 w 386"/>
                <a:gd name="T87" fmla="*/ 193 h 386"/>
                <a:gd name="T88" fmla="*/ 381 w 386"/>
                <a:gd name="T89" fmla="*/ 151 h 386"/>
                <a:gd name="T90" fmla="*/ 169 w 386"/>
                <a:gd name="T91" fmla="*/ 193 h 386"/>
                <a:gd name="T92" fmla="*/ 193 w 386"/>
                <a:gd name="T93" fmla="*/ 217 h 386"/>
                <a:gd name="T94" fmla="*/ 217 w 386"/>
                <a:gd name="T95" fmla="*/ 193 h 386"/>
                <a:gd name="T96" fmla="*/ 193 w 386"/>
                <a:gd name="T97" fmla="*/ 168 h 386"/>
                <a:gd name="T98" fmla="*/ 169 w 386"/>
                <a:gd name="T99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6" h="386">
                  <a:moveTo>
                    <a:pt x="230" y="116"/>
                  </a:moveTo>
                  <a:cubicBezTo>
                    <a:pt x="219" y="111"/>
                    <a:pt x="207" y="108"/>
                    <a:pt x="193" y="108"/>
                  </a:cubicBezTo>
                  <a:cubicBezTo>
                    <a:pt x="146" y="108"/>
                    <a:pt x="108" y="146"/>
                    <a:pt x="108" y="193"/>
                  </a:cubicBezTo>
                  <a:cubicBezTo>
                    <a:pt x="108" y="240"/>
                    <a:pt x="146" y="278"/>
                    <a:pt x="193" y="278"/>
                  </a:cubicBezTo>
                  <a:cubicBezTo>
                    <a:pt x="240" y="278"/>
                    <a:pt x="278" y="240"/>
                    <a:pt x="278" y="193"/>
                  </a:cubicBezTo>
                  <a:cubicBezTo>
                    <a:pt x="278" y="190"/>
                    <a:pt x="278" y="186"/>
                    <a:pt x="278" y="183"/>
                  </a:cubicBezTo>
                  <a:cubicBezTo>
                    <a:pt x="276" y="184"/>
                    <a:pt x="274" y="184"/>
                    <a:pt x="272" y="184"/>
                  </a:cubicBezTo>
                  <a:cubicBezTo>
                    <a:pt x="262" y="185"/>
                    <a:pt x="252" y="183"/>
                    <a:pt x="244" y="177"/>
                  </a:cubicBezTo>
                  <a:cubicBezTo>
                    <a:pt x="245" y="182"/>
                    <a:pt x="246" y="187"/>
                    <a:pt x="246" y="193"/>
                  </a:cubicBezTo>
                  <a:cubicBezTo>
                    <a:pt x="246" y="222"/>
                    <a:pt x="222" y="246"/>
                    <a:pt x="193" y="246"/>
                  </a:cubicBezTo>
                  <a:cubicBezTo>
                    <a:pt x="164" y="246"/>
                    <a:pt x="140" y="222"/>
                    <a:pt x="140" y="193"/>
                  </a:cubicBezTo>
                  <a:cubicBezTo>
                    <a:pt x="140" y="163"/>
                    <a:pt x="164" y="140"/>
                    <a:pt x="193" y="140"/>
                  </a:cubicBezTo>
                  <a:cubicBezTo>
                    <a:pt x="205" y="140"/>
                    <a:pt x="216" y="144"/>
                    <a:pt x="225" y="150"/>
                  </a:cubicBezTo>
                  <a:cubicBezTo>
                    <a:pt x="223" y="144"/>
                    <a:pt x="223" y="137"/>
                    <a:pt x="225" y="130"/>
                  </a:cubicBezTo>
                  <a:cubicBezTo>
                    <a:pt x="226" y="125"/>
                    <a:pt x="228" y="120"/>
                    <a:pt x="230" y="116"/>
                  </a:cubicBezTo>
                  <a:close/>
                  <a:moveTo>
                    <a:pt x="301" y="193"/>
                  </a:moveTo>
                  <a:cubicBezTo>
                    <a:pt x="301" y="252"/>
                    <a:pt x="253" y="300"/>
                    <a:pt x="193" y="300"/>
                  </a:cubicBezTo>
                  <a:cubicBezTo>
                    <a:pt x="134" y="300"/>
                    <a:pt x="86" y="252"/>
                    <a:pt x="86" y="193"/>
                  </a:cubicBezTo>
                  <a:cubicBezTo>
                    <a:pt x="86" y="133"/>
                    <a:pt x="134" y="85"/>
                    <a:pt x="193" y="85"/>
                  </a:cubicBezTo>
                  <a:cubicBezTo>
                    <a:pt x="213" y="85"/>
                    <a:pt x="232" y="91"/>
                    <a:pt x="248" y="100"/>
                  </a:cubicBezTo>
                  <a:cubicBezTo>
                    <a:pt x="279" y="83"/>
                    <a:pt x="279" y="83"/>
                    <a:pt x="279" y="83"/>
                  </a:cubicBezTo>
                  <a:cubicBezTo>
                    <a:pt x="256" y="64"/>
                    <a:pt x="226" y="53"/>
                    <a:pt x="193" y="53"/>
                  </a:cubicBezTo>
                  <a:cubicBezTo>
                    <a:pt x="116" y="53"/>
                    <a:pt x="54" y="116"/>
                    <a:pt x="54" y="193"/>
                  </a:cubicBezTo>
                  <a:cubicBezTo>
                    <a:pt x="54" y="270"/>
                    <a:pt x="116" y="332"/>
                    <a:pt x="193" y="332"/>
                  </a:cubicBezTo>
                  <a:cubicBezTo>
                    <a:pt x="270" y="332"/>
                    <a:pt x="333" y="270"/>
                    <a:pt x="333" y="193"/>
                  </a:cubicBezTo>
                  <a:cubicBezTo>
                    <a:pt x="333" y="178"/>
                    <a:pt x="331" y="164"/>
                    <a:pt x="326" y="151"/>
                  </a:cubicBezTo>
                  <a:cubicBezTo>
                    <a:pt x="299" y="172"/>
                    <a:pt x="299" y="172"/>
                    <a:pt x="299" y="172"/>
                  </a:cubicBezTo>
                  <a:cubicBezTo>
                    <a:pt x="300" y="179"/>
                    <a:pt x="301" y="186"/>
                    <a:pt x="301" y="193"/>
                  </a:cubicBezTo>
                  <a:close/>
                  <a:moveTo>
                    <a:pt x="381" y="151"/>
                  </a:moveTo>
                  <a:cubicBezTo>
                    <a:pt x="369" y="151"/>
                    <a:pt x="356" y="149"/>
                    <a:pt x="347" y="147"/>
                  </a:cubicBezTo>
                  <a:cubicBezTo>
                    <a:pt x="352" y="162"/>
                    <a:pt x="354" y="177"/>
                    <a:pt x="354" y="193"/>
                  </a:cubicBezTo>
                  <a:cubicBezTo>
                    <a:pt x="354" y="237"/>
                    <a:pt x="336" y="277"/>
                    <a:pt x="307" y="306"/>
                  </a:cubicBezTo>
                  <a:cubicBezTo>
                    <a:pt x="278" y="336"/>
                    <a:pt x="238" y="354"/>
                    <a:pt x="193" y="354"/>
                  </a:cubicBezTo>
                  <a:cubicBezTo>
                    <a:pt x="149" y="354"/>
                    <a:pt x="109" y="336"/>
                    <a:pt x="79" y="306"/>
                  </a:cubicBezTo>
                  <a:cubicBezTo>
                    <a:pt x="50" y="277"/>
                    <a:pt x="32" y="237"/>
                    <a:pt x="32" y="193"/>
                  </a:cubicBezTo>
                  <a:cubicBezTo>
                    <a:pt x="32" y="148"/>
                    <a:pt x="50" y="108"/>
                    <a:pt x="79" y="79"/>
                  </a:cubicBezTo>
                  <a:cubicBezTo>
                    <a:pt x="109" y="50"/>
                    <a:pt x="149" y="32"/>
                    <a:pt x="193" y="32"/>
                  </a:cubicBezTo>
                  <a:cubicBezTo>
                    <a:pt x="234" y="32"/>
                    <a:pt x="271" y="47"/>
                    <a:pt x="299" y="72"/>
                  </a:cubicBezTo>
                  <a:cubicBezTo>
                    <a:pt x="299" y="71"/>
                    <a:pt x="299" y="71"/>
                    <a:pt x="299" y="71"/>
                  </a:cubicBezTo>
                  <a:cubicBezTo>
                    <a:pt x="301" y="60"/>
                    <a:pt x="304" y="49"/>
                    <a:pt x="308" y="38"/>
                  </a:cubicBezTo>
                  <a:cubicBezTo>
                    <a:pt x="276" y="14"/>
                    <a:pt x="236" y="0"/>
                    <a:pt x="193" y="0"/>
                  </a:cubicBezTo>
                  <a:cubicBezTo>
                    <a:pt x="87" y="0"/>
                    <a:pt x="0" y="86"/>
                    <a:pt x="0" y="193"/>
                  </a:cubicBezTo>
                  <a:cubicBezTo>
                    <a:pt x="0" y="299"/>
                    <a:pt x="87" y="386"/>
                    <a:pt x="193" y="386"/>
                  </a:cubicBezTo>
                  <a:cubicBezTo>
                    <a:pt x="300" y="386"/>
                    <a:pt x="386" y="299"/>
                    <a:pt x="386" y="193"/>
                  </a:cubicBezTo>
                  <a:cubicBezTo>
                    <a:pt x="386" y="178"/>
                    <a:pt x="384" y="164"/>
                    <a:pt x="381" y="151"/>
                  </a:cubicBezTo>
                  <a:close/>
                  <a:moveTo>
                    <a:pt x="169" y="193"/>
                  </a:moveTo>
                  <a:cubicBezTo>
                    <a:pt x="169" y="206"/>
                    <a:pt x="180" y="217"/>
                    <a:pt x="193" y="217"/>
                  </a:cubicBezTo>
                  <a:cubicBezTo>
                    <a:pt x="207" y="217"/>
                    <a:pt x="217" y="206"/>
                    <a:pt x="217" y="193"/>
                  </a:cubicBezTo>
                  <a:cubicBezTo>
                    <a:pt x="217" y="179"/>
                    <a:pt x="207" y="168"/>
                    <a:pt x="193" y="168"/>
                  </a:cubicBezTo>
                  <a:cubicBezTo>
                    <a:pt x="180" y="168"/>
                    <a:pt x="169" y="179"/>
                    <a:pt x="169" y="1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E"/>
            </a:p>
          </p:txBody>
        </p:sp>
        <p:sp>
          <p:nvSpPr>
            <p:cNvPr id="27" name="Freeform 283">
              <a:extLst>
                <a:ext uri="{FF2B5EF4-FFF2-40B4-BE49-F238E27FC236}">
                  <a16:creationId xmlns:a16="http://schemas.microsoft.com/office/drawing/2014/main" id="{16B1503A-0D25-2699-8F99-5CD403E0C6C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16588" y="41275"/>
              <a:ext cx="317500" cy="304800"/>
            </a:xfrm>
            <a:custGeom>
              <a:avLst/>
              <a:gdLst>
                <a:gd name="T0" fmla="*/ 160 w 176"/>
                <a:gd name="T1" fmla="*/ 51 h 168"/>
                <a:gd name="T2" fmla="*/ 131 w 176"/>
                <a:gd name="T3" fmla="*/ 48 h 168"/>
                <a:gd name="T4" fmla="*/ 19 w 176"/>
                <a:gd name="T5" fmla="*/ 111 h 168"/>
                <a:gd name="T6" fmla="*/ 9 w 176"/>
                <a:gd name="T7" fmla="*/ 151 h 168"/>
                <a:gd name="T8" fmla="*/ 49 w 176"/>
                <a:gd name="T9" fmla="*/ 158 h 168"/>
                <a:gd name="T10" fmla="*/ 151 w 176"/>
                <a:gd name="T11" fmla="*/ 79 h 168"/>
                <a:gd name="T12" fmla="*/ 160 w 176"/>
                <a:gd name="T13" fmla="*/ 51 h 168"/>
                <a:gd name="T14" fmla="*/ 116 w 176"/>
                <a:gd name="T15" fmla="*/ 8 h 168"/>
                <a:gd name="T16" fmla="*/ 82 w 176"/>
                <a:gd name="T17" fmla="*/ 68 h 168"/>
                <a:gd name="T18" fmla="*/ 131 w 176"/>
                <a:gd name="T19" fmla="*/ 39 h 168"/>
                <a:gd name="T20" fmla="*/ 116 w 176"/>
                <a:gd name="T21" fmla="*/ 8 h 168"/>
                <a:gd name="T22" fmla="*/ 154 w 176"/>
                <a:gd name="T23" fmla="*/ 90 h 168"/>
                <a:gd name="T24" fmla="*/ 108 w 176"/>
                <a:gd name="T25" fmla="*/ 124 h 168"/>
                <a:gd name="T26" fmla="*/ 176 w 176"/>
                <a:gd name="T27" fmla="*/ 116 h 168"/>
                <a:gd name="T28" fmla="*/ 154 w 176"/>
                <a:gd name="T29" fmla="*/ 9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6" h="168">
                  <a:moveTo>
                    <a:pt x="160" y="51"/>
                  </a:moveTo>
                  <a:cubicBezTo>
                    <a:pt x="155" y="43"/>
                    <a:pt x="145" y="40"/>
                    <a:pt x="131" y="48"/>
                  </a:cubicBezTo>
                  <a:cubicBezTo>
                    <a:pt x="19" y="111"/>
                    <a:pt x="19" y="111"/>
                    <a:pt x="19" y="111"/>
                  </a:cubicBezTo>
                  <a:cubicBezTo>
                    <a:pt x="4" y="120"/>
                    <a:pt x="0" y="137"/>
                    <a:pt x="9" y="151"/>
                  </a:cubicBezTo>
                  <a:cubicBezTo>
                    <a:pt x="18" y="165"/>
                    <a:pt x="36" y="168"/>
                    <a:pt x="49" y="158"/>
                  </a:cubicBezTo>
                  <a:cubicBezTo>
                    <a:pt x="151" y="79"/>
                    <a:pt x="151" y="79"/>
                    <a:pt x="151" y="79"/>
                  </a:cubicBezTo>
                  <a:cubicBezTo>
                    <a:pt x="164" y="69"/>
                    <a:pt x="165" y="58"/>
                    <a:pt x="160" y="51"/>
                  </a:cubicBezTo>
                  <a:close/>
                  <a:moveTo>
                    <a:pt x="116" y="8"/>
                  </a:moveTo>
                  <a:cubicBezTo>
                    <a:pt x="95" y="0"/>
                    <a:pt x="82" y="68"/>
                    <a:pt x="82" y="68"/>
                  </a:cubicBezTo>
                  <a:cubicBezTo>
                    <a:pt x="131" y="39"/>
                    <a:pt x="131" y="39"/>
                    <a:pt x="131" y="39"/>
                  </a:cubicBezTo>
                  <a:cubicBezTo>
                    <a:pt x="131" y="39"/>
                    <a:pt x="129" y="14"/>
                    <a:pt x="116" y="8"/>
                  </a:cubicBezTo>
                  <a:close/>
                  <a:moveTo>
                    <a:pt x="154" y="90"/>
                  </a:moveTo>
                  <a:cubicBezTo>
                    <a:pt x="108" y="124"/>
                    <a:pt x="108" y="124"/>
                    <a:pt x="108" y="124"/>
                  </a:cubicBezTo>
                  <a:cubicBezTo>
                    <a:pt x="108" y="124"/>
                    <a:pt x="176" y="139"/>
                    <a:pt x="176" y="116"/>
                  </a:cubicBezTo>
                  <a:cubicBezTo>
                    <a:pt x="176" y="102"/>
                    <a:pt x="154" y="90"/>
                    <a:pt x="154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E"/>
            </a:p>
          </p:txBody>
        </p:sp>
        <p:sp>
          <p:nvSpPr>
            <p:cNvPr id="28" name="Freeform 284">
              <a:extLst>
                <a:ext uri="{FF2B5EF4-FFF2-40B4-BE49-F238E27FC236}">
                  <a16:creationId xmlns:a16="http://schemas.microsoft.com/office/drawing/2014/main" id="{3E1808F7-87E9-BE4B-1F9B-77B18DD6526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2613" y="276225"/>
              <a:ext cx="115888" cy="92075"/>
            </a:xfrm>
            <a:custGeom>
              <a:avLst/>
              <a:gdLst>
                <a:gd name="T0" fmla="*/ 14 w 64"/>
                <a:gd name="T1" fmla="*/ 48 h 51"/>
                <a:gd name="T2" fmla="*/ 2 w 64"/>
                <a:gd name="T3" fmla="*/ 46 h 51"/>
                <a:gd name="T4" fmla="*/ 2 w 64"/>
                <a:gd name="T5" fmla="*/ 46 h 51"/>
                <a:gd name="T6" fmla="*/ 4 w 64"/>
                <a:gd name="T7" fmla="*/ 35 h 51"/>
                <a:gd name="T8" fmla="*/ 50 w 64"/>
                <a:gd name="T9" fmla="*/ 3 h 51"/>
                <a:gd name="T10" fmla="*/ 62 w 64"/>
                <a:gd name="T11" fmla="*/ 5 h 51"/>
                <a:gd name="T12" fmla="*/ 62 w 64"/>
                <a:gd name="T13" fmla="*/ 5 h 51"/>
                <a:gd name="T14" fmla="*/ 60 w 64"/>
                <a:gd name="T15" fmla="*/ 16 h 51"/>
                <a:gd name="T16" fmla="*/ 14 w 64"/>
                <a:gd name="T17" fmla="*/ 4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51">
                  <a:moveTo>
                    <a:pt x="14" y="48"/>
                  </a:moveTo>
                  <a:cubicBezTo>
                    <a:pt x="10" y="51"/>
                    <a:pt x="5" y="50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0" y="43"/>
                    <a:pt x="1" y="38"/>
                    <a:pt x="4" y="35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4" y="0"/>
                    <a:pt x="59" y="1"/>
                    <a:pt x="62" y="5"/>
                  </a:cubicBezTo>
                  <a:cubicBezTo>
                    <a:pt x="62" y="5"/>
                    <a:pt x="62" y="5"/>
                    <a:pt x="62" y="5"/>
                  </a:cubicBezTo>
                  <a:cubicBezTo>
                    <a:pt x="64" y="8"/>
                    <a:pt x="63" y="13"/>
                    <a:pt x="60" y="16"/>
                  </a:cubicBezTo>
                  <a:lnTo>
                    <a:pt x="14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E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4309573D-5F75-A860-2314-03129379AA18}"/>
              </a:ext>
            </a:extLst>
          </p:cNvPr>
          <p:cNvGrpSpPr/>
          <p:nvPr/>
        </p:nvGrpSpPr>
        <p:grpSpPr>
          <a:xfrm>
            <a:off x="93702" y="3256300"/>
            <a:ext cx="293790" cy="276841"/>
            <a:chOff x="5291138" y="30163"/>
            <a:chExt cx="742950" cy="700088"/>
          </a:xfrm>
          <a:solidFill>
            <a:srgbClr val="7500C0"/>
          </a:solidFill>
        </p:grpSpPr>
        <p:sp>
          <p:nvSpPr>
            <p:cNvPr id="30" name="Freeform 282">
              <a:extLst>
                <a:ext uri="{FF2B5EF4-FFF2-40B4-BE49-F238E27FC236}">
                  <a16:creationId xmlns:a16="http://schemas.microsoft.com/office/drawing/2014/main" id="{0472C05E-2EFF-E4AE-9811-F59EC1E213A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91138" y="30163"/>
              <a:ext cx="700088" cy="700088"/>
            </a:xfrm>
            <a:custGeom>
              <a:avLst/>
              <a:gdLst>
                <a:gd name="T0" fmla="*/ 230 w 386"/>
                <a:gd name="T1" fmla="*/ 116 h 386"/>
                <a:gd name="T2" fmla="*/ 193 w 386"/>
                <a:gd name="T3" fmla="*/ 108 h 386"/>
                <a:gd name="T4" fmla="*/ 108 w 386"/>
                <a:gd name="T5" fmla="*/ 193 h 386"/>
                <a:gd name="T6" fmla="*/ 193 w 386"/>
                <a:gd name="T7" fmla="*/ 278 h 386"/>
                <a:gd name="T8" fmla="*/ 278 w 386"/>
                <a:gd name="T9" fmla="*/ 193 h 386"/>
                <a:gd name="T10" fmla="*/ 278 w 386"/>
                <a:gd name="T11" fmla="*/ 183 h 386"/>
                <a:gd name="T12" fmla="*/ 272 w 386"/>
                <a:gd name="T13" fmla="*/ 184 h 386"/>
                <a:gd name="T14" fmla="*/ 244 w 386"/>
                <a:gd name="T15" fmla="*/ 177 h 386"/>
                <a:gd name="T16" fmla="*/ 246 w 386"/>
                <a:gd name="T17" fmla="*/ 193 h 386"/>
                <a:gd name="T18" fmla="*/ 193 w 386"/>
                <a:gd name="T19" fmla="*/ 246 h 386"/>
                <a:gd name="T20" fmla="*/ 140 w 386"/>
                <a:gd name="T21" fmla="*/ 193 h 386"/>
                <a:gd name="T22" fmla="*/ 193 w 386"/>
                <a:gd name="T23" fmla="*/ 140 h 386"/>
                <a:gd name="T24" fmla="*/ 225 w 386"/>
                <a:gd name="T25" fmla="*/ 150 h 386"/>
                <a:gd name="T26" fmla="*/ 225 w 386"/>
                <a:gd name="T27" fmla="*/ 130 h 386"/>
                <a:gd name="T28" fmla="*/ 230 w 386"/>
                <a:gd name="T29" fmla="*/ 116 h 386"/>
                <a:gd name="T30" fmla="*/ 301 w 386"/>
                <a:gd name="T31" fmla="*/ 193 h 386"/>
                <a:gd name="T32" fmla="*/ 193 w 386"/>
                <a:gd name="T33" fmla="*/ 300 h 386"/>
                <a:gd name="T34" fmla="*/ 86 w 386"/>
                <a:gd name="T35" fmla="*/ 193 h 386"/>
                <a:gd name="T36" fmla="*/ 193 w 386"/>
                <a:gd name="T37" fmla="*/ 85 h 386"/>
                <a:gd name="T38" fmla="*/ 248 w 386"/>
                <a:gd name="T39" fmla="*/ 100 h 386"/>
                <a:gd name="T40" fmla="*/ 279 w 386"/>
                <a:gd name="T41" fmla="*/ 83 h 386"/>
                <a:gd name="T42" fmla="*/ 193 w 386"/>
                <a:gd name="T43" fmla="*/ 53 h 386"/>
                <a:gd name="T44" fmla="*/ 54 w 386"/>
                <a:gd name="T45" fmla="*/ 193 h 386"/>
                <a:gd name="T46" fmla="*/ 193 w 386"/>
                <a:gd name="T47" fmla="*/ 332 h 386"/>
                <a:gd name="T48" fmla="*/ 333 w 386"/>
                <a:gd name="T49" fmla="*/ 193 h 386"/>
                <a:gd name="T50" fmla="*/ 326 w 386"/>
                <a:gd name="T51" fmla="*/ 151 h 386"/>
                <a:gd name="T52" fmla="*/ 299 w 386"/>
                <a:gd name="T53" fmla="*/ 172 h 386"/>
                <a:gd name="T54" fmla="*/ 301 w 386"/>
                <a:gd name="T55" fmla="*/ 193 h 386"/>
                <a:gd name="T56" fmla="*/ 381 w 386"/>
                <a:gd name="T57" fmla="*/ 151 h 386"/>
                <a:gd name="T58" fmla="*/ 347 w 386"/>
                <a:gd name="T59" fmla="*/ 147 h 386"/>
                <a:gd name="T60" fmla="*/ 354 w 386"/>
                <a:gd name="T61" fmla="*/ 193 h 386"/>
                <a:gd name="T62" fmla="*/ 307 w 386"/>
                <a:gd name="T63" fmla="*/ 306 h 386"/>
                <a:gd name="T64" fmla="*/ 193 w 386"/>
                <a:gd name="T65" fmla="*/ 354 h 386"/>
                <a:gd name="T66" fmla="*/ 79 w 386"/>
                <a:gd name="T67" fmla="*/ 306 h 386"/>
                <a:gd name="T68" fmla="*/ 32 w 386"/>
                <a:gd name="T69" fmla="*/ 193 h 386"/>
                <a:gd name="T70" fmla="*/ 79 w 386"/>
                <a:gd name="T71" fmla="*/ 79 h 386"/>
                <a:gd name="T72" fmla="*/ 193 w 386"/>
                <a:gd name="T73" fmla="*/ 32 h 386"/>
                <a:gd name="T74" fmla="*/ 299 w 386"/>
                <a:gd name="T75" fmla="*/ 72 h 386"/>
                <a:gd name="T76" fmla="*/ 299 w 386"/>
                <a:gd name="T77" fmla="*/ 71 h 386"/>
                <a:gd name="T78" fmla="*/ 308 w 386"/>
                <a:gd name="T79" fmla="*/ 38 h 386"/>
                <a:gd name="T80" fmla="*/ 193 w 386"/>
                <a:gd name="T81" fmla="*/ 0 h 386"/>
                <a:gd name="T82" fmla="*/ 0 w 386"/>
                <a:gd name="T83" fmla="*/ 193 h 386"/>
                <a:gd name="T84" fmla="*/ 193 w 386"/>
                <a:gd name="T85" fmla="*/ 386 h 386"/>
                <a:gd name="T86" fmla="*/ 386 w 386"/>
                <a:gd name="T87" fmla="*/ 193 h 386"/>
                <a:gd name="T88" fmla="*/ 381 w 386"/>
                <a:gd name="T89" fmla="*/ 151 h 386"/>
                <a:gd name="T90" fmla="*/ 169 w 386"/>
                <a:gd name="T91" fmla="*/ 193 h 386"/>
                <a:gd name="T92" fmla="*/ 193 w 386"/>
                <a:gd name="T93" fmla="*/ 217 h 386"/>
                <a:gd name="T94" fmla="*/ 217 w 386"/>
                <a:gd name="T95" fmla="*/ 193 h 386"/>
                <a:gd name="T96" fmla="*/ 193 w 386"/>
                <a:gd name="T97" fmla="*/ 168 h 386"/>
                <a:gd name="T98" fmla="*/ 169 w 386"/>
                <a:gd name="T99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6" h="386">
                  <a:moveTo>
                    <a:pt x="230" y="116"/>
                  </a:moveTo>
                  <a:cubicBezTo>
                    <a:pt x="219" y="111"/>
                    <a:pt x="207" y="108"/>
                    <a:pt x="193" y="108"/>
                  </a:cubicBezTo>
                  <a:cubicBezTo>
                    <a:pt x="146" y="108"/>
                    <a:pt x="108" y="146"/>
                    <a:pt x="108" y="193"/>
                  </a:cubicBezTo>
                  <a:cubicBezTo>
                    <a:pt x="108" y="240"/>
                    <a:pt x="146" y="278"/>
                    <a:pt x="193" y="278"/>
                  </a:cubicBezTo>
                  <a:cubicBezTo>
                    <a:pt x="240" y="278"/>
                    <a:pt x="278" y="240"/>
                    <a:pt x="278" y="193"/>
                  </a:cubicBezTo>
                  <a:cubicBezTo>
                    <a:pt x="278" y="190"/>
                    <a:pt x="278" y="186"/>
                    <a:pt x="278" y="183"/>
                  </a:cubicBezTo>
                  <a:cubicBezTo>
                    <a:pt x="276" y="184"/>
                    <a:pt x="274" y="184"/>
                    <a:pt x="272" y="184"/>
                  </a:cubicBezTo>
                  <a:cubicBezTo>
                    <a:pt x="262" y="185"/>
                    <a:pt x="252" y="183"/>
                    <a:pt x="244" y="177"/>
                  </a:cubicBezTo>
                  <a:cubicBezTo>
                    <a:pt x="245" y="182"/>
                    <a:pt x="246" y="187"/>
                    <a:pt x="246" y="193"/>
                  </a:cubicBezTo>
                  <a:cubicBezTo>
                    <a:pt x="246" y="222"/>
                    <a:pt x="222" y="246"/>
                    <a:pt x="193" y="246"/>
                  </a:cubicBezTo>
                  <a:cubicBezTo>
                    <a:pt x="164" y="246"/>
                    <a:pt x="140" y="222"/>
                    <a:pt x="140" y="193"/>
                  </a:cubicBezTo>
                  <a:cubicBezTo>
                    <a:pt x="140" y="163"/>
                    <a:pt x="164" y="140"/>
                    <a:pt x="193" y="140"/>
                  </a:cubicBezTo>
                  <a:cubicBezTo>
                    <a:pt x="205" y="140"/>
                    <a:pt x="216" y="144"/>
                    <a:pt x="225" y="150"/>
                  </a:cubicBezTo>
                  <a:cubicBezTo>
                    <a:pt x="223" y="144"/>
                    <a:pt x="223" y="137"/>
                    <a:pt x="225" y="130"/>
                  </a:cubicBezTo>
                  <a:cubicBezTo>
                    <a:pt x="226" y="125"/>
                    <a:pt x="228" y="120"/>
                    <a:pt x="230" y="116"/>
                  </a:cubicBezTo>
                  <a:close/>
                  <a:moveTo>
                    <a:pt x="301" y="193"/>
                  </a:moveTo>
                  <a:cubicBezTo>
                    <a:pt x="301" y="252"/>
                    <a:pt x="253" y="300"/>
                    <a:pt x="193" y="300"/>
                  </a:cubicBezTo>
                  <a:cubicBezTo>
                    <a:pt x="134" y="300"/>
                    <a:pt x="86" y="252"/>
                    <a:pt x="86" y="193"/>
                  </a:cubicBezTo>
                  <a:cubicBezTo>
                    <a:pt x="86" y="133"/>
                    <a:pt x="134" y="85"/>
                    <a:pt x="193" y="85"/>
                  </a:cubicBezTo>
                  <a:cubicBezTo>
                    <a:pt x="213" y="85"/>
                    <a:pt x="232" y="91"/>
                    <a:pt x="248" y="100"/>
                  </a:cubicBezTo>
                  <a:cubicBezTo>
                    <a:pt x="279" y="83"/>
                    <a:pt x="279" y="83"/>
                    <a:pt x="279" y="83"/>
                  </a:cubicBezTo>
                  <a:cubicBezTo>
                    <a:pt x="256" y="64"/>
                    <a:pt x="226" y="53"/>
                    <a:pt x="193" y="53"/>
                  </a:cubicBezTo>
                  <a:cubicBezTo>
                    <a:pt x="116" y="53"/>
                    <a:pt x="54" y="116"/>
                    <a:pt x="54" y="193"/>
                  </a:cubicBezTo>
                  <a:cubicBezTo>
                    <a:pt x="54" y="270"/>
                    <a:pt x="116" y="332"/>
                    <a:pt x="193" y="332"/>
                  </a:cubicBezTo>
                  <a:cubicBezTo>
                    <a:pt x="270" y="332"/>
                    <a:pt x="333" y="270"/>
                    <a:pt x="333" y="193"/>
                  </a:cubicBezTo>
                  <a:cubicBezTo>
                    <a:pt x="333" y="178"/>
                    <a:pt x="331" y="164"/>
                    <a:pt x="326" y="151"/>
                  </a:cubicBezTo>
                  <a:cubicBezTo>
                    <a:pt x="299" y="172"/>
                    <a:pt x="299" y="172"/>
                    <a:pt x="299" y="172"/>
                  </a:cubicBezTo>
                  <a:cubicBezTo>
                    <a:pt x="300" y="179"/>
                    <a:pt x="301" y="186"/>
                    <a:pt x="301" y="193"/>
                  </a:cubicBezTo>
                  <a:close/>
                  <a:moveTo>
                    <a:pt x="381" y="151"/>
                  </a:moveTo>
                  <a:cubicBezTo>
                    <a:pt x="369" y="151"/>
                    <a:pt x="356" y="149"/>
                    <a:pt x="347" y="147"/>
                  </a:cubicBezTo>
                  <a:cubicBezTo>
                    <a:pt x="352" y="162"/>
                    <a:pt x="354" y="177"/>
                    <a:pt x="354" y="193"/>
                  </a:cubicBezTo>
                  <a:cubicBezTo>
                    <a:pt x="354" y="237"/>
                    <a:pt x="336" y="277"/>
                    <a:pt x="307" y="306"/>
                  </a:cubicBezTo>
                  <a:cubicBezTo>
                    <a:pt x="278" y="336"/>
                    <a:pt x="238" y="354"/>
                    <a:pt x="193" y="354"/>
                  </a:cubicBezTo>
                  <a:cubicBezTo>
                    <a:pt x="149" y="354"/>
                    <a:pt x="109" y="336"/>
                    <a:pt x="79" y="306"/>
                  </a:cubicBezTo>
                  <a:cubicBezTo>
                    <a:pt x="50" y="277"/>
                    <a:pt x="32" y="237"/>
                    <a:pt x="32" y="193"/>
                  </a:cubicBezTo>
                  <a:cubicBezTo>
                    <a:pt x="32" y="148"/>
                    <a:pt x="50" y="108"/>
                    <a:pt x="79" y="79"/>
                  </a:cubicBezTo>
                  <a:cubicBezTo>
                    <a:pt x="109" y="50"/>
                    <a:pt x="149" y="32"/>
                    <a:pt x="193" y="32"/>
                  </a:cubicBezTo>
                  <a:cubicBezTo>
                    <a:pt x="234" y="32"/>
                    <a:pt x="271" y="47"/>
                    <a:pt x="299" y="72"/>
                  </a:cubicBezTo>
                  <a:cubicBezTo>
                    <a:pt x="299" y="71"/>
                    <a:pt x="299" y="71"/>
                    <a:pt x="299" y="71"/>
                  </a:cubicBezTo>
                  <a:cubicBezTo>
                    <a:pt x="301" y="60"/>
                    <a:pt x="304" y="49"/>
                    <a:pt x="308" y="38"/>
                  </a:cubicBezTo>
                  <a:cubicBezTo>
                    <a:pt x="276" y="14"/>
                    <a:pt x="236" y="0"/>
                    <a:pt x="193" y="0"/>
                  </a:cubicBezTo>
                  <a:cubicBezTo>
                    <a:pt x="87" y="0"/>
                    <a:pt x="0" y="86"/>
                    <a:pt x="0" y="193"/>
                  </a:cubicBezTo>
                  <a:cubicBezTo>
                    <a:pt x="0" y="299"/>
                    <a:pt x="87" y="386"/>
                    <a:pt x="193" y="386"/>
                  </a:cubicBezTo>
                  <a:cubicBezTo>
                    <a:pt x="300" y="386"/>
                    <a:pt x="386" y="299"/>
                    <a:pt x="386" y="193"/>
                  </a:cubicBezTo>
                  <a:cubicBezTo>
                    <a:pt x="386" y="178"/>
                    <a:pt x="384" y="164"/>
                    <a:pt x="381" y="151"/>
                  </a:cubicBezTo>
                  <a:close/>
                  <a:moveTo>
                    <a:pt x="169" y="193"/>
                  </a:moveTo>
                  <a:cubicBezTo>
                    <a:pt x="169" y="206"/>
                    <a:pt x="180" y="217"/>
                    <a:pt x="193" y="217"/>
                  </a:cubicBezTo>
                  <a:cubicBezTo>
                    <a:pt x="207" y="217"/>
                    <a:pt x="217" y="206"/>
                    <a:pt x="217" y="193"/>
                  </a:cubicBezTo>
                  <a:cubicBezTo>
                    <a:pt x="217" y="179"/>
                    <a:pt x="207" y="168"/>
                    <a:pt x="193" y="168"/>
                  </a:cubicBezTo>
                  <a:cubicBezTo>
                    <a:pt x="180" y="168"/>
                    <a:pt x="169" y="179"/>
                    <a:pt x="169" y="1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E"/>
            </a:p>
          </p:txBody>
        </p:sp>
        <p:sp>
          <p:nvSpPr>
            <p:cNvPr id="31" name="Freeform 283">
              <a:extLst>
                <a:ext uri="{FF2B5EF4-FFF2-40B4-BE49-F238E27FC236}">
                  <a16:creationId xmlns:a16="http://schemas.microsoft.com/office/drawing/2014/main" id="{8002B933-68A7-D884-C96B-84FD4703F5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16588" y="41275"/>
              <a:ext cx="317500" cy="304800"/>
            </a:xfrm>
            <a:custGeom>
              <a:avLst/>
              <a:gdLst>
                <a:gd name="T0" fmla="*/ 160 w 176"/>
                <a:gd name="T1" fmla="*/ 51 h 168"/>
                <a:gd name="T2" fmla="*/ 131 w 176"/>
                <a:gd name="T3" fmla="*/ 48 h 168"/>
                <a:gd name="T4" fmla="*/ 19 w 176"/>
                <a:gd name="T5" fmla="*/ 111 h 168"/>
                <a:gd name="T6" fmla="*/ 9 w 176"/>
                <a:gd name="T7" fmla="*/ 151 h 168"/>
                <a:gd name="T8" fmla="*/ 49 w 176"/>
                <a:gd name="T9" fmla="*/ 158 h 168"/>
                <a:gd name="T10" fmla="*/ 151 w 176"/>
                <a:gd name="T11" fmla="*/ 79 h 168"/>
                <a:gd name="T12" fmla="*/ 160 w 176"/>
                <a:gd name="T13" fmla="*/ 51 h 168"/>
                <a:gd name="T14" fmla="*/ 116 w 176"/>
                <a:gd name="T15" fmla="*/ 8 h 168"/>
                <a:gd name="T16" fmla="*/ 82 w 176"/>
                <a:gd name="T17" fmla="*/ 68 h 168"/>
                <a:gd name="T18" fmla="*/ 131 w 176"/>
                <a:gd name="T19" fmla="*/ 39 h 168"/>
                <a:gd name="T20" fmla="*/ 116 w 176"/>
                <a:gd name="T21" fmla="*/ 8 h 168"/>
                <a:gd name="T22" fmla="*/ 154 w 176"/>
                <a:gd name="T23" fmla="*/ 90 h 168"/>
                <a:gd name="T24" fmla="*/ 108 w 176"/>
                <a:gd name="T25" fmla="*/ 124 h 168"/>
                <a:gd name="T26" fmla="*/ 176 w 176"/>
                <a:gd name="T27" fmla="*/ 116 h 168"/>
                <a:gd name="T28" fmla="*/ 154 w 176"/>
                <a:gd name="T29" fmla="*/ 9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6" h="168">
                  <a:moveTo>
                    <a:pt x="160" y="51"/>
                  </a:moveTo>
                  <a:cubicBezTo>
                    <a:pt x="155" y="43"/>
                    <a:pt x="145" y="40"/>
                    <a:pt x="131" y="48"/>
                  </a:cubicBezTo>
                  <a:cubicBezTo>
                    <a:pt x="19" y="111"/>
                    <a:pt x="19" y="111"/>
                    <a:pt x="19" y="111"/>
                  </a:cubicBezTo>
                  <a:cubicBezTo>
                    <a:pt x="4" y="120"/>
                    <a:pt x="0" y="137"/>
                    <a:pt x="9" y="151"/>
                  </a:cubicBezTo>
                  <a:cubicBezTo>
                    <a:pt x="18" y="165"/>
                    <a:pt x="36" y="168"/>
                    <a:pt x="49" y="158"/>
                  </a:cubicBezTo>
                  <a:cubicBezTo>
                    <a:pt x="151" y="79"/>
                    <a:pt x="151" y="79"/>
                    <a:pt x="151" y="79"/>
                  </a:cubicBezTo>
                  <a:cubicBezTo>
                    <a:pt x="164" y="69"/>
                    <a:pt x="165" y="58"/>
                    <a:pt x="160" y="51"/>
                  </a:cubicBezTo>
                  <a:close/>
                  <a:moveTo>
                    <a:pt x="116" y="8"/>
                  </a:moveTo>
                  <a:cubicBezTo>
                    <a:pt x="95" y="0"/>
                    <a:pt x="82" y="68"/>
                    <a:pt x="82" y="68"/>
                  </a:cubicBezTo>
                  <a:cubicBezTo>
                    <a:pt x="131" y="39"/>
                    <a:pt x="131" y="39"/>
                    <a:pt x="131" y="39"/>
                  </a:cubicBezTo>
                  <a:cubicBezTo>
                    <a:pt x="131" y="39"/>
                    <a:pt x="129" y="14"/>
                    <a:pt x="116" y="8"/>
                  </a:cubicBezTo>
                  <a:close/>
                  <a:moveTo>
                    <a:pt x="154" y="90"/>
                  </a:moveTo>
                  <a:cubicBezTo>
                    <a:pt x="108" y="124"/>
                    <a:pt x="108" y="124"/>
                    <a:pt x="108" y="124"/>
                  </a:cubicBezTo>
                  <a:cubicBezTo>
                    <a:pt x="108" y="124"/>
                    <a:pt x="176" y="139"/>
                    <a:pt x="176" y="116"/>
                  </a:cubicBezTo>
                  <a:cubicBezTo>
                    <a:pt x="176" y="102"/>
                    <a:pt x="154" y="90"/>
                    <a:pt x="154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E"/>
            </a:p>
          </p:txBody>
        </p:sp>
        <p:sp>
          <p:nvSpPr>
            <p:cNvPr id="32" name="Freeform 284">
              <a:extLst>
                <a:ext uri="{FF2B5EF4-FFF2-40B4-BE49-F238E27FC236}">
                  <a16:creationId xmlns:a16="http://schemas.microsoft.com/office/drawing/2014/main" id="{F9FD6D8B-1545-8A7E-2E60-11DD44D7311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2613" y="276225"/>
              <a:ext cx="115888" cy="92075"/>
            </a:xfrm>
            <a:custGeom>
              <a:avLst/>
              <a:gdLst>
                <a:gd name="T0" fmla="*/ 14 w 64"/>
                <a:gd name="T1" fmla="*/ 48 h 51"/>
                <a:gd name="T2" fmla="*/ 2 w 64"/>
                <a:gd name="T3" fmla="*/ 46 h 51"/>
                <a:gd name="T4" fmla="*/ 2 w 64"/>
                <a:gd name="T5" fmla="*/ 46 h 51"/>
                <a:gd name="T6" fmla="*/ 4 w 64"/>
                <a:gd name="T7" fmla="*/ 35 h 51"/>
                <a:gd name="T8" fmla="*/ 50 w 64"/>
                <a:gd name="T9" fmla="*/ 3 h 51"/>
                <a:gd name="T10" fmla="*/ 62 w 64"/>
                <a:gd name="T11" fmla="*/ 5 h 51"/>
                <a:gd name="T12" fmla="*/ 62 w 64"/>
                <a:gd name="T13" fmla="*/ 5 h 51"/>
                <a:gd name="T14" fmla="*/ 60 w 64"/>
                <a:gd name="T15" fmla="*/ 16 h 51"/>
                <a:gd name="T16" fmla="*/ 14 w 64"/>
                <a:gd name="T17" fmla="*/ 4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51">
                  <a:moveTo>
                    <a:pt x="14" y="48"/>
                  </a:moveTo>
                  <a:cubicBezTo>
                    <a:pt x="10" y="51"/>
                    <a:pt x="5" y="50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0" y="43"/>
                    <a:pt x="1" y="38"/>
                    <a:pt x="4" y="35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4" y="0"/>
                    <a:pt x="59" y="1"/>
                    <a:pt x="62" y="5"/>
                  </a:cubicBezTo>
                  <a:cubicBezTo>
                    <a:pt x="62" y="5"/>
                    <a:pt x="62" y="5"/>
                    <a:pt x="62" y="5"/>
                  </a:cubicBezTo>
                  <a:cubicBezTo>
                    <a:pt x="64" y="8"/>
                    <a:pt x="63" y="13"/>
                    <a:pt x="60" y="16"/>
                  </a:cubicBezTo>
                  <a:lnTo>
                    <a:pt x="14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E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C4559BBE-D490-C45B-6EB8-CFF7342F5D20}"/>
              </a:ext>
            </a:extLst>
          </p:cNvPr>
          <p:cNvGrpSpPr/>
          <p:nvPr/>
        </p:nvGrpSpPr>
        <p:grpSpPr>
          <a:xfrm>
            <a:off x="93702" y="3804018"/>
            <a:ext cx="293790" cy="276841"/>
            <a:chOff x="5291138" y="30163"/>
            <a:chExt cx="742950" cy="700088"/>
          </a:xfrm>
          <a:solidFill>
            <a:srgbClr val="7500C0"/>
          </a:solidFill>
        </p:grpSpPr>
        <p:sp>
          <p:nvSpPr>
            <p:cNvPr id="39" name="Freeform 282">
              <a:extLst>
                <a:ext uri="{FF2B5EF4-FFF2-40B4-BE49-F238E27FC236}">
                  <a16:creationId xmlns:a16="http://schemas.microsoft.com/office/drawing/2014/main" id="{E133153B-7EF6-53B8-DFFC-4420D5A475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91138" y="30163"/>
              <a:ext cx="700088" cy="700088"/>
            </a:xfrm>
            <a:custGeom>
              <a:avLst/>
              <a:gdLst>
                <a:gd name="T0" fmla="*/ 230 w 386"/>
                <a:gd name="T1" fmla="*/ 116 h 386"/>
                <a:gd name="T2" fmla="*/ 193 w 386"/>
                <a:gd name="T3" fmla="*/ 108 h 386"/>
                <a:gd name="T4" fmla="*/ 108 w 386"/>
                <a:gd name="T5" fmla="*/ 193 h 386"/>
                <a:gd name="T6" fmla="*/ 193 w 386"/>
                <a:gd name="T7" fmla="*/ 278 h 386"/>
                <a:gd name="T8" fmla="*/ 278 w 386"/>
                <a:gd name="T9" fmla="*/ 193 h 386"/>
                <a:gd name="T10" fmla="*/ 278 w 386"/>
                <a:gd name="T11" fmla="*/ 183 h 386"/>
                <a:gd name="T12" fmla="*/ 272 w 386"/>
                <a:gd name="T13" fmla="*/ 184 h 386"/>
                <a:gd name="T14" fmla="*/ 244 w 386"/>
                <a:gd name="T15" fmla="*/ 177 h 386"/>
                <a:gd name="T16" fmla="*/ 246 w 386"/>
                <a:gd name="T17" fmla="*/ 193 h 386"/>
                <a:gd name="T18" fmla="*/ 193 w 386"/>
                <a:gd name="T19" fmla="*/ 246 h 386"/>
                <a:gd name="T20" fmla="*/ 140 w 386"/>
                <a:gd name="T21" fmla="*/ 193 h 386"/>
                <a:gd name="T22" fmla="*/ 193 w 386"/>
                <a:gd name="T23" fmla="*/ 140 h 386"/>
                <a:gd name="T24" fmla="*/ 225 w 386"/>
                <a:gd name="T25" fmla="*/ 150 h 386"/>
                <a:gd name="T26" fmla="*/ 225 w 386"/>
                <a:gd name="T27" fmla="*/ 130 h 386"/>
                <a:gd name="T28" fmla="*/ 230 w 386"/>
                <a:gd name="T29" fmla="*/ 116 h 386"/>
                <a:gd name="T30" fmla="*/ 301 w 386"/>
                <a:gd name="T31" fmla="*/ 193 h 386"/>
                <a:gd name="T32" fmla="*/ 193 w 386"/>
                <a:gd name="T33" fmla="*/ 300 h 386"/>
                <a:gd name="T34" fmla="*/ 86 w 386"/>
                <a:gd name="T35" fmla="*/ 193 h 386"/>
                <a:gd name="T36" fmla="*/ 193 w 386"/>
                <a:gd name="T37" fmla="*/ 85 h 386"/>
                <a:gd name="T38" fmla="*/ 248 w 386"/>
                <a:gd name="T39" fmla="*/ 100 h 386"/>
                <a:gd name="T40" fmla="*/ 279 w 386"/>
                <a:gd name="T41" fmla="*/ 83 h 386"/>
                <a:gd name="T42" fmla="*/ 193 w 386"/>
                <a:gd name="T43" fmla="*/ 53 h 386"/>
                <a:gd name="T44" fmla="*/ 54 w 386"/>
                <a:gd name="T45" fmla="*/ 193 h 386"/>
                <a:gd name="T46" fmla="*/ 193 w 386"/>
                <a:gd name="T47" fmla="*/ 332 h 386"/>
                <a:gd name="T48" fmla="*/ 333 w 386"/>
                <a:gd name="T49" fmla="*/ 193 h 386"/>
                <a:gd name="T50" fmla="*/ 326 w 386"/>
                <a:gd name="T51" fmla="*/ 151 h 386"/>
                <a:gd name="T52" fmla="*/ 299 w 386"/>
                <a:gd name="T53" fmla="*/ 172 h 386"/>
                <a:gd name="T54" fmla="*/ 301 w 386"/>
                <a:gd name="T55" fmla="*/ 193 h 386"/>
                <a:gd name="T56" fmla="*/ 381 w 386"/>
                <a:gd name="T57" fmla="*/ 151 h 386"/>
                <a:gd name="T58" fmla="*/ 347 w 386"/>
                <a:gd name="T59" fmla="*/ 147 h 386"/>
                <a:gd name="T60" fmla="*/ 354 w 386"/>
                <a:gd name="T61" fmla="*/ 193 h 386"/>
                <a:gd name="T62" fmla="*/ 307 w 386"/>
                <a:gd name="T63" fmla="*/ 306 h 386"/>
                <a:gd name="T64" fmla="*/ 193 w 386"/>
                <a:gd name="T65" fmla="*/ 354 h 386"/>
                <a:gd name="T66" fmla="*/ 79 w 386"/>
                <a:gd name="T67" fmla="*/ 306 h 386"/>
                <a:gd name="T68" fmla="*/ 32 w 386"/>
                <a:gd name="T69" fmla="*/ 193 h 386"/>
                <a:gd name="T70" fmla="*/ 79 w 386"/>
                <a:gd name="T71" fmla="*/ 79 h 386"/>
                <a:gd name="T72" fmla="*/ 193 w 386"/>
                <a:gd name="T73" fmla="*/ 32 h 386"/>
                <a:gd name="T74" fmla="*/ 299 w 386"/>
                <a:gd name="T75" fmla="*/ 72 h 386"/>
                <a:gd name="T76" fmla="*/ 299 w 386"/>
                <a:gd name="T77" fmla="*/ 71 h 386"/>
                <a:gd name="T78" fmla="*/ 308 w 386"/>
                <a:gd name="T79" fmla="*/ 38 h 386"/>
                <a:gd name="T80" fmla="*/ 193 w 386"/>
                <a:gd name="T81" fmla="*/ 0 h 386"/>
                <a:gd name="T82" fmla="*/ 0 w 386"/>
                <a:gd name="T83" fmla="*/ 193 h 386"/>
                <a:gd name="T84" fmla="*/ 193 w 386"/>
                <a:gd name="T85" fmla="*/ 386 h 386"/>
                <a:gd name="T86" fmla="*/ 386 w 386"/>
                <a:gd name="T87" fmla="*/ 193 h 386"/>
                <a:gd name="T88" fmla="*/ 381 w 386"/>
                <a:gd name="T89" fmla="*/ 151 h 386"/>
                <a:gd name="T90" fmla="*/ 169 w 386"/>
                <a:gd name="T91" fmla="*/ 193 h 386"/>
                <a:gd name="T92" fmla="*/ 193 w 386"/>
                <a:gd name="T93" fmla="*/ 217 h 386"/>
                <a:gd name="T94" fmla="*/ 217 w 386"/>
                <a:gd name="T95" fmla="*/ 193 h 386"/>
                <a:gd name="T96" fmla="*/ 193 w 386"/>
                <a:gd name="T97" fmla="*/ 168 h 386"/>
                <a:gd name="T98" fmla="*/ 169 w 386"/>
                <a:gd name="T99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6" h="386">
                  <a:moveTo>
                    <a:pt x="230" y="116"/>
                  </a:moveTo>
                  <a:cubicBezTo>
                    <a:pt x="219" y="111"/>
                    <a:pt x="207" y="108"/>
                    <a:pt x="193" y="108"/>
                  </a:cubicBezTo>
                  <a:cubicBezTo>
                    <a:pt x="146" y="108"/>
                    <a:pt x="108" y="146"/>
                    <a:pt x="108" y="193"/>
                  </a:cubicBezTo>
                  <a:cubicBezTo>
                    <a:pt x="108" y="240"/>
                    <a:pt x="146" y="278"/>
                    <a:pt x="193" y="278"/>
                  </a:cubicBezTo>
                  <a:cubicBezTo>
                    <a:pt x="240" y="278"/>
                    <a:pt x="278" y="240"/>
                    <a:pt x="278" y="193"/>
                  </a:cubicBezTo>
                  <a:cubicBezTo>
                    <a:pt x="278" y="190"/>
                    <a:pt x="278" y="186"/>
                    <a:pt x="278" y="183"/>
                  </a:cubicBezTo>
                  <a:cubicBezTo>
                    <a:pt x="276" y="184"/>
                    <a:pt x="274" y="184"/>
                    <a:pt x="272" y="184"/>
                  </a:cubicBezTo>
                  <a:cubicBezTo>
                    <a:pt x="262" y="185"/>
                    <a:pt x="252" y="183"/>
                    <a:pt x="244" y="177"/>
                  </a:cubicBezTo>
                  <a:cubicBezTo>
                    <a:pt x="245" y="182"/>
                    <a:pt x="246" y="187"/>
                    <a:pt x="246" y="193"/>
                  </a:cubicBezTo>
                  <a:cubicBezTo>
                    <a:pt x="246" y="222"/>
                    <a:pt x="222" y="246"/>
                    <a:pt x="193" y="246"/>
                  </a:cubicBezTo>
                  <a:cubicBezTo>
                    <a:pt x="164" y="246"/>
                    <a:pt x="140" y="222"/>
                    <a:pt x="140" y="193"/>
                  </a:cubicBezTo>
                  <a:cubicBezTo>
                    <a:pt x="140" y="163"/>
                    <a:pt x="164" y="140"/>
                    <a:pt x="193" y="140"/>
                  </a:cubicBezTo>
                  <a:cubicBezTo>
                    <a:pt x="205" y="140"/>
                    <a:pt x="216" y="144"/>
                    <a:pt x="225" y="150"/>
                  </a:cubicBezTo>
                  <a:cubicBezTo>
                    <a:pt x="223" y="144"/>
                    <a:pt x="223" y="137"/>
                    <a:pt x="225" y="130"/>
                  </a:cubicBezTo>
                  <a:cubicBezTo>
                    <a:pt x="226" y="125"/>
                    <a:pt x="228" y="120"/>
                    <a:pt x="230" y="116"/>
                  </a:cubicBezTo>
                  <a:close/>
                  <a:moveTo>
                    <a:pt x="301" y="193"/>
                  </a:moveTo>
                  <a:cubicBezTo>
                    <a:pt x="301" y="252"/>
                    <a:pt x="253" y="300"/>
                    <a:pt x="193" y="300"/>
                  </a:cubicBezTo>
                  <a:cubicBezTo>
                    <a:pt x="134" y="300"/>
                    <a:pt x="86" y="252"/>
                    <a:pt x="86" y="193"/>
                  </a:cubicBezTo>
                  <a:cubicBezTo>
                    <a:pt x="86" y="133"/>
                    <a:pt x="134" y="85"/>
                    <a:pt x="193" y="85"/>
                  </a:cubicBezTo>
                  <a:cubicBezTo>
                    <a:pt x="213" y="85"/>
                    <a:pt x="232" y="91"/>
                    <a:pt x="248" y="100"/>
                  </a:cubicBezTo>
                  <a:cubicBezTo>
                    <a:pt x="279" y="83"/>
                    <a:pt x="279" y="83"/>
                    <a:pt x="279" y="83"/>
                  </a:cubicBezTo>
                  <a:cubicBezTo>
                    <a:pt x="256" y="64"/>
                    <a:pt x="226" y="53"/>
                    <a:pt x="193" y="53"/>
                  </a:cubicBezTo>
                  <a:cubicBezTo>
                    <a:pt x="116" y="53"/>
                    <a:pt x="54" y="116"/>
                    <a:pt x="54" y="193"/>
                  </a:cubicBezTo>
                  <a:cubicBezTo>
                    <a:pt x="54" y="270"/>
                    <a:pt x="116" y="332"/>
                    <a:pt x="193" y="332"/>
                  </a:cubicBezTo>
                  <a:cubicBezTo>
                    <a:pt x="270" y="332"/>
                    <a:pt x="333" y="270"/>
                    <a:pt x="333" y="193"/>
                  </a:cubicBezTo>
                  <a:cubicBezTo>
                    <a:pt x="333" y="178"/>
                    <a:pt x="331" y="164"/>
                    <a:pt x="326" y="151"/>
                  </a:cubicBezTo>
                  <a:cubicBezTo>
                    <a:pt x="299" y="172"/>
                    <a:pt x="299" y="172"/>
                    <a:pt x="299" y="172"/>
                  </a:cubicBezTo>
                  <a:cubicBezTo>
                    <a:pt x="300" y="179"/>
                    <a:pt x="301" y="186"/>
                    <a:pt x="301" y="193"/>
                  </a:cubicBezTo>
                  <a:close/>
                  <a:moveTo>
                    <a:pt x="381" y="151"/>
                  </a:moveTo>
                  <a:cubicBezTo>
                    <a:pt x="369" y="151"/>
                    <a:pt x="356" y="149"/>
                    <a:pt x="347" y="147"/>
                  </a:cubicBezTo>
                  <a:cubicBezTo>
                    <a:pt x="352" y="162"/>
                    <a:pt x="354" y="177"/>
                    <a:pt x="354" y="193"/>
                  </a:cubicBezTo>
                  <a:cubicBezTo>
                    <a:pt x="354" y="237"/>
                    <a:pt x="336" y="277"/>
                    <a:pt x="307" y="306"/>
                  </a:cubicBezTo>
                  <a:cubicBezTo>
                    <a:pt x="278" y="336"/>
                    <a:pt x="238" y="354"/>
                    <a:pt x="193" y="354"/>
                  </a:cubicBezTo>
                  <a:cubicBezTo>
                    <a:pt x="149" y="354"/>
                    <a:pt x="109" y="336"/>
                    <a:pt x="79" y="306"/>
                  </a:cubicBezTo>
                  <a:cubicBezTo>
                    <a:pt x="50" y="277"/>
                    <a:pt x="32" y="237"/>
                    <a:pt x="32" y="193"/>
                  </a:cubicBezTo>
                  <a:cubicBezTo>
                    <a:pt x="32" y="148"/>
                    <a:pt x="50" y="108"/>
                    <a:pt x="79" y="79"/>
                  </a:cubicBezTo>
                  <a:cubicBezTo>
                    <a:pt x="109" y="50"/>
                    <a:pt x="149" y="32"/>
                    <a:pt x="193" y="32"/>
                  </a:cubicBezTo>
                  <a:cubicBezTo>
                    <a:pt x="234" y="32"/>
                    <a:pt x="271" y="47"/>
                    <a:pt x="299" y="72"/>
                  </a:cubicBezTo>
                  <a:cubicBezTo>
                    <a:pt x="299" y="71"/>
                    <a:pt x="299" y="71"/>
                    <a:pt x="299" y="71"/>
                  </a:cubicBezTo>
                  <a:cubicBezTo>
                    <a:pt x="301" y="60"/>
                    <a:pt x="304" y="49"/>
                    <a:pt x="308" y="38"/>
                  </a:cubicBezTo>
                  <a:cubicBezTo>
                    <a:pt x="276" y="14"/>
                    <a:pt x="236" y="0"/>
                    <a:pt x="193" y="0"/>
                  </a:cubicBezTo>
                  <a:cubicBezTo>
                    <a:pt x="87" y="0"/>
                    <a:pt x="0" y="86"/>
                    <a:pt x="0" y="193"/>
                  </a:cubicBezTo>
                  <a:cubicBezTo>
                    <a:pt x="0" y="299"/>
                    <a:pt x="87" y="386"/>
                    <a:pt x="193" y="386"/>
                  </a:cubicBezTo>
                  <a:cubicBezTo>
                    <a:pt x="300" y="386"/>
                    <a:pt x="386" y="299"/>
                    <a:pt x="386" y="193"/>
                  </a:cubicBezTo>
                  <a:cubicBezTo>
                    <a:pt x="386" y="178"/>
                    <a:pt x="384" y="164"/>
                    <a:pt x="381" y="151"/>
                  </a:cubicBezTo>
                  <a:close/>
                  <a:moveTo>
                    <a:pt x="169" y="193"/>
                  </a:moveTo>
                  <a:cubicBezTo>
                    <a:pt x="169" y="206"/>
                    <a:pt x="180" y="217"/>
                    <a:pt x="193" y="217"/>
                  </a:cubicBezTo>
                  <a:cubicBezTo>
                    <a:pt x="207" y="217"/>
                    <a:pt x="217" y="206"/>
                    <a:pt x="217" y="193"/>
                  </a:cubicBezTo>
                  <a:cubicBezTo>
                    <a:pt x="217" y="179"/>
                    <a:pt x="207" y="168"/>
                    <a:pt x="193" y="168"/>
                  </a:cubicBezTo>
                  <a:cubicBezTo>
                    <a:pt x="180" y="168"/>
                    <a:pt x="169" y="179"/>
                    <a:pt x="169" y="1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E"/>
            </a:p>
          </p:txBody>
        </p:sp>
        <p:sp>
          <p:nvSpPr>
            <p:cNvPr id="40" name="Freeform 283">
              <a:extLst>
                <a:ext uri="{FF2B5EF4-FFF2-40B4-BE49-F238E27FC236}">
                  <a16:creationId xmlns:a16="http://schemas.microsoft.com/office/drawing/2014/main" id="{C57BB7FB-7DB5-8C9D-8000-0AE198D3A96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16588" y="41275"/>
              <a:ext cx="317500" cy="304800"/>
            </a:xfrm>
            <a:custGeom>
              <a:avLst/>
              <a:gdLst>
                <a:gd name="T0" fmla="*/ 160 w 176"/>
                <a:gd name="T1" fmla="*/ 51 h 168"/>
                <a:gd name="T2" fmla="*/ 131 w 176"/>
                <a:gd name="T3" fmla="*/ 48 h 168"/>
                <a:gd name="T4" fmla="*/ 19 w 176"/>
                <a:gd name="T5" fmla="*/ 111 h 168"/>
                <a:gd name="T6" fmla="*/ 9 w 176"/>
                <a:gd name="T7" fmla="*/ 151 h 168"/>
                <a:gd name="T8" fmla="*/ 49 w 176"/>
                <a:gd name="T9" fmla="*/ 158 h 168"/>
                <a:gd name="T10" fmla="*/ 151 w 176"/>
                <a:gd name="T11" fmla="*/ 79 h 168"/>
                <a:gd name="T12" fmla="*/ 160 w 176"/>
                <a:gd name="T13" fmla="*/ 51 h 168"/>
                <a:gd name="T14" fmla="*/ 116 w 176"/>
                <a:gd name="T15" fmla="*/ 8 h 168"/>
                <a:gd name="T16" fmla="*/ 82 w 176"/>
                <a:gd name="T17" fmla="*/ 68 h 168"/>
                <a:gd name="T18" fmla="*/ 131 w 176"/>
                <a:gd name="T19" fmla="*/ 39 h 168"/>
                <a:gd name="T20" fmla="*/ 116 w 176"/>
                <a:gd name="T21" fmla="*/ 8 h 168"/>
                <a:gd name="T22" fmla="*/ 154 w 176"/>
                <a:gd name="T23" fmla="*/ 90 h 168"/>
                <a:gd name="T24" fmla="*/ 108 w 176"/>
                <a:gd name="T25" fmla="*/ 124 h 168"/>
                <a:gd name="T26" fmla="*/ 176 w 176"/>
                <a:gd name="T27" fmla="*/ 116 h 168"/>
                <a:gd name="T28" fmla="*/ 154 w 176"/>
                <a:gd name="T29" fmla="*/ 9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6" h="168">
                  <a:moveTo>
                    <a:pt x="160" y="51"/>
                  </a:moveTo>
                  <a:cubicBezTo>
                    <a:pt x="155" y="43"/>
                    <a:pt x="145" y="40"/>
                    <a:pt x="131" y="48"/>
                  </a:cubicBezTo>
                  <a:cubicBezTo>
                    <a:pt x="19" y="111"/>
                    <a:pt x="19" y="111"/>
                    <a:pt x="19" y="111"/>
                  </a:cubicBezTo>
                  <a:cubicBezTo>
                    <a:pt x="4" y="120"/>
                    <a:pt x="0" y="137"/>
                    <a:pt x="9" y="151"/>
                  </a:cubicBezTo>
                  <a:cubicBezTo>
                    <a:pt x="18" y="165"/>
                    <a:pt x="36" y="168"/>
                    <a:pt x="49" y="158"/>
                  </a:cubicBezTo>
                  <a:cubicBezTo>
                    <a:pt x="151" y="79"/>
                    <a:pt x="151" y="79"/>
                    <a:pt x="151" y="79"/>
                  </a:cubicBezTo>
                  <a:cubicBezTo>
                    <a:pt x="164" y="69"/>
                    <a:pt x="165" y="58"/>
                    <a:pt x="160" y="51"/>
                  </a:cubicBezTo>
                  <a:close/>
                  <a:moveTo>
                    <a:pt x="116" y="8"/>
                  </a:moveTo>
                  <a:cubicBezTo>
                    <a:pt x="95" y="0"/>
                    <a:pt x="82" y="68"/>
                    <a:pt x="82" y="68"/>
                  </a:cubicBezTo>
                  <a:cubicBezTo>
                    <a:pt x="131" y="39"/>
                    <a:pt x="131" y="39"/>
                    <a:pt x="131" y="39"/>
                  </a:cubicBezTo>
                  <a:cubicBezTo>
                    <a:pt x="131" y="39"/>
                    <a:pt x="129" y="14"/>
                    <a:pt x="116" y="8"/>
                  </a:cubicBezTo>
                  <a:close/>
                  <a:moveTo>
                    <a:pt x="154" y="90"/>
                  </a:moveTo>
                  <a:cubicBezTo>
                    <a:pt x="108" y="124"/>
                    <a:pt x="108" y="124"/>
                    <a:pt x="108" y="124"/>
                  </a:cubicBezTo>
                  <a:cubicBezTo>
                    <a:pt x="108" y="124"/>
                    <a:pt x="176" y="139"/>
                    <a:pt x="176" y="116"/>
                  </a:cubicBezTo>
                  <a:cubicBezTo>
                    <a:pt x="176" y="102"/>
                    <a:pt x="154" y="90"/>
                    <a:pt x="154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E"/>
            </a:p>
          </p:txBody>
        </p:sp>
        <p:sp>
          <p:nvSpPr>
            <p:cNvPr id="41" name="Freeform 284">
              <a:extLst>
                <a:ext uri="{FF2B5EF4-FFF2-40B4-BE49-F238E27FC236}">
                  <a16:creationId xmlns:a16="http://schemas.microsoft.com/office/drawing/2014/main" id="{838CEC79-0784-158D-4275-E5707B824F7C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2613" y="276225"/>
              <a:ext cx="115888" cy="92075"/>
            </a:xfrm>
            <a:custGeom>
              <a:avLst/>
              <a:gdLst>
                <a:gd name="T0" fmla="*/ 14 w 64"/>
                <a:gd name="T1" fmla="*/ 48 h 51"/>
                <a:gd name="T2" fmla="*/ 2 w 64"/>
                <a:gd name="T3" fmla="*/ 46 h 51"/>
                <a:gd name="T4" fmla="*/ 2 w 64"/>
                <a:gd name="T5" fmla="*/ 46 h 51"/>
                <a:gd name="T6" fmla="*/ 4 w 64"/>
                <a:gd name="T7" fmla="*/ 35 h 51"/>
                <a:gd name="T8" fmla="*/ 50 w 64"/>
                <a:gd name="T9" fmla="*/ 3 h 51"/>
                <a:gd name="T10" fmla="*/ 62 w 64"/>
                <a:gd name="T11" fmla="*/ 5 h 51"/>
                <a:gd name="T12" fmla="*/ 62 w 64"/>
                <a:gd name="T13" fmla="*/ 5 h 51"/>
                <a:gd name="T14" fmla="*/ 60 w 64"/>
                <a:gd name="T15" fmla="*/ 16 h 51"/>
                <a:gd name="T16" fmla="*/ 14 w 64"/>
                <a:gd name="T17" fmla="*/ 4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51">
                  <a:moveTo>
                    <a:pt x="14" y="48"/>
                  </a:moveTo>
                  <a:cubicBezTo>
                    <a:pt x="10" y="51"/>
                    <a:pt x="5" y="50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0" y="43"/>
                    <a:pt x="1" y="38"/>
                    <a:pt x="4" y="35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4" y="0"/>
                    <a:pt x="59" y="1"/>
                    <a:pt x="62" y="5"/>
                  </a:cubicBezTo>
                  <a:cubicBezTo>
                    <a:pt x="62" y="5"/>
                    <a:pt x="62" y="5"/>
                    <a:pt x="62" y="5"/>
                  </a:cubicBezTo>
                  <a:cubicBezTo>
                    <a:pt x="64" y="8"/>
                    <a:pt x="63" y="13"/>
                    <a:pt x="60" y="16"/>
                  </a:cubicBezTo>
                  <a:lnTo>
                    <a:pt x="14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E"/>
            </a:p>
          </p:txBody>
        </p:sp>
      </p:grpSp>
    </p:spTree>
    <p:extLst>
      <p:ext uri="{BB962C8B-B14F-4D97-AF65-F5344CB8AC3E}">
        <p14:creationId xmlns:p14="http://schemas.microsoft.com/office/powerpoint/2010/main" val="311134217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71BD38-F361-4264-BF46-5602DF249F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FORMAZIONE E SEC. AWARENESS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C3A32B03-A483-44C0-867D-CAB97F4D7D7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8700" y="4381583"/>
            <a:ext cx="4148055" cy="2095417"/>
          </a:xfrm>
          <a:prstGeom prst="rect">
            <a:avLst/>
          </a:prstGeom>
          <a:noFill/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6ED4999D-7DF1-48FF-9C34-814D1ACA011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1" y="1641852"/>
            <a:ext cx="6879116" cy="2486386"/>
          </a:xfrm>
          <a:prstGeom prst="rect">
            <a:avLst/>
          </a:prstGeom>
          <a:noFill/>
          <a:ln>
            <a:noFill/>
          </a:ln>
        </p:spPr>
      </p:pic>
      <p:sp>
        <p:nvSpPr>
          <p:cNvPr id="53" name="TextBox 52">
            <a:extLst>
              <a:ext uri="{FF2B5EF4-FFF2-40B4-BE49-F238E27FC236}">
                <a16:creationId xmlns:a16="http://schemas.microsoft.com/office/drawing/2014/main" id="{FF81C794-FE3C-4FDA-A4F0-416970080F34}"/>
              </a:ext>
            </a:extLst>
          </p:cNvPr>
          <p:cNvSpPr txBox="1"/>
          <p:nvPr/>
        </p:nvSpPr>
        <p:spPr>
          <a:xfrm>
            <a:off x="7348251" y="1738881"/>
            <a:ext cx="4560596" cy="230832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it-IT" sz="1200" b="1" i="1" noProof="0" dirty="0">
                <a:solidFill>
                  <a:srgbClr val="7500C0"/>
                </a:solidFill>
              </a:rPr>
              <a:t>Sezione di </a:t>
            </a:r>
            <a:r>
              <a:rPr lang="it-IT" sz="1200" b="1" i="1" noProof="0" dirty="0" err="1">
                <a:solidFill>
                  <a:srgbClr val="7500C0"/>
                </a:solidFill>
              </a:rPr>
              <a:t>Awareness</a:t>
            </a:r>
            <a:r>
              <a:rPr lang="it-IT" sz="1200" b="1" i="1" noProof="0" dirty="0">
                <a:solidFill>
                  <a:srgbClr val="7500C0"/>
                </a:solidFill>
              </a:rPr>
              <a:t> </a:t>
            </a:r>
            <a:r>
              <a:rPr lang="it-IT" sz="1200" i="1" noProof="0" dirty="0"/>
              <a:t>– Innovativo sistema integrato di e-learning, coinvolgimento dell’intera Organizzazione con percorsi educativi e stimolanti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endParaRPr lang="it-IT" sz="1200" i="1" dirty="0"/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it-IT" sz="1200" b="1" i="1" noProof="0" dirty="0">
                <a:solidFill>
                  <a:srgbClr val="7500C0"/>
                </a:solidFill>
              </a:rPr>
              <a:t>Sezione Phishing </a:t>
            </a:r>
            <a:r>
              <a:rPr lang="it-IT" sz="1200" i="1" noProof="0" dirty="0"/>
              <a:t>– Innovativo sistema di e-training </a:t>
            </a:r>
            <a:r>
              <a:rPr lang="it-IT" sz="1200" i="1" noProof="0" dirty="0" err="1"/>
              <a:t>ideat</a:t>
            </a:r>
            <a:r>
              <a:rPr lang="it-IT" sz="1200" i="1" dirty="0"/>
              <a:t>o sulla base di metodologia «training on the job», con peculiarità automatizzate e basate su logiche di ML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endParaRPr lang="it-IT" sz="1200" i="1" dirty="0"/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it-IT" sz="1200" b="1" i="1" dirty="0">
                <a:solidFill>
                  <a:srgbClr val="7500C0"/>
                </a:solidFill>
              </a:rPr>
              <a:t>Sezione Informativa </a:t>
            </a:r>
            <a:r>
              <a:rPr lang="it-IT" sz="1200" i="1" dirty="0"/>
              <a:t>– Percorso di formazione video basato su metodologia induttiva e realizzato con tecniche di produzione avanzata e storytelling particolarmente coinvolgente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DCABD058-E1DC-4634-9323-B5D2913B484B}"/>
              </a:ext>
            </a:extLst>
          </p:cNvPr>
          <p:cNvSpPr txBox="1"/>
          <p:nvPr/>
        </p:nvSpPr>
        <p:spPr>
          <a:xfrm>
            <a:off x="381000" y="4156962"/>
            <a:ext cx="696725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it-IT" sz="1200"/>
              <a:t>Piattaforma di e-learning “</a:t>
            </a:r>
            <a:r>
              <a:rPr lang="it-IT" sz="1200" b="1"/>
              <a:t>Accenture Security Training</a:t>
            </a:r>
            <a:r>
              <a:rPr lang="it-IT" sz="1200"/>
              <a:t>” verrà </a:t>
            </a:r>
            <a:r>
              <a:rPr lang="it-IT" sz="1200" b="0"/>
              <a:t>installata presso il Centro Servizi e </a:t>
            </a:r>
            <a:r>
              <a:rPr lang="it-IT" sz="1200" b="1"/>
              <a:t>aggiornata continuativamente </a:t>
            </a:r>
            <a:r>
              <a:rPr lang="it-IT" sz="1200" b="0"/>
              <a:t>in termini di contenuti informativi.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14BA4B98-8F4A-791F-B03A-F65C05795E34}"/>
              </a:ext>
            </a:extLst>
          </p:cNvPr>
          <p:cNvSpPr/>
          <p:nvPr/>
        </p:nvSpPr>
        <p:spPr>
          <a:xfrm>
            <a:off x="7441" y="876300"/>
            <a:ext cx="12184559" cy="67334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L’obiettivo del servizio è quello di sensibilizzare</a:t>
            </a:r>
            <a:r>
              <a:rPr kumimoji="0" lang="it-IT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 il </a:t>
            </a:r>
            <a:r>
              <a:rPr kumimoji="0" lang="it-IT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personale</a:t>
            </a:r>
            <a:r>
              <a:rPr kumimoji="0" lang="it-IT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 delle PA sulle </a:t>
            </a:r>
            <a:r>
              <a:rPr kumimoji="0" lang="it-IT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tematiche inerenti alla sicurezza </a:t>
            </a:r>
            <a:r>
              <a:rPr kumimoji="0" lang="it-IT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delle informazioni ed evitare che comportamenti non adeguati dei singoli soggetti possano compromettere la sicurezza dell’intero sistema e </a:t>
            </a:r>
            <a:r>
              <a:rPr kumimoji="0" lang="it-IT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sviluppare negli utenti le competenze essenziali</a:t>
            </a:r>
            <a:r>
              <a:rPr kumimoji="0" lang="it-IT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, le tecniche e i metodi fondamentali </a:t>
            </a:r>
            <a:r>
              <a:rPr kumimoji="0" lang="it-IT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per prevenire il più possibile gli incidenti di sicurezza </a:t>
            </a:r>
            <a:r>
              <a:rPr kumimoji="0" lang="it-IT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e reagire al meglio a fronte di eventuali problemi</a:t>
            </a:r>
          </a:p>
        </p:txBody>
      </p:sp>
      <p:sp>
        <p:nvSpPr>
          <p:cNvPr id="62" name="Rettangolo 39">
            <a:extLst>
              <a:ext uri="{FF2B5EF4-FFF2-40B4-BE49-F238E27FC236}">
                <a16:creationId xmlns:a16="http://schemas.microsoft.com/office/drawing/2014/main" id="{92ADDF81-196A-935C-8CCB-97474732216A}"/>
              </a:ext>
            </a:extLst>
          </p:cNvPr>
          <p:cNvSpPr/>
          <p:nvPr/>
        </p:nvSpPr>
        <p:spPr>
          <a:xfrm>
            <a:off x="1039796" y="5127665"/>
            <a:ext cx="4837814" cy="1273132"/>
          </a:xfrm>
          <a:prstGeom prst="rect">
            <a:avLst/>
          </a:prstGeom>
          <a:solidFill>
            <a:schemeClr val="accent1">
              <a:lumMod val="20000"/>
              <a:lumOff val="80000"/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/>
          <a:lstStyle/>
          <a:p>
            <a:pPr algn="ctr"/>
            <a:endParaRPr lang="it-IT" err="1"/>
          </a:p>
        </p:txBody>
      </p:sp>
      <p:grpSp>
        <p:nvGrpSpPr>
          <p:cNvPr id="67" name="Group 66">
            <a:extLst>
              <a:ext uri="{FF2B5EF4-FFF2-40B4-BE49-F238E27FC236}">
                <a16:creationId xmlns:a16="http://schemas.microsoft.com/office/drawing/2014/main" id="{2AEE94E3-0CF7-0E75-95DE-D13D67AE7029}"/>
              </a:ext>
            </a:extLst>
          </p:cNvPr>
          <p:cNvGrpSpPr/>
          <p:nvPr/>
        </p:nvGrpSpPr>
        <p:grpSpPr>
          <a:xfrm>
            <a:off x="1122346" y="5262704"/>
            <a:ext cx="4672714" cy="1015663"/>
            <a:chOff x="1073232" y="4856250"/>
            <a:chExt cx="4672714" cy="1015663"/>
          </a:xfrm>
        </p:grpSpPr>
        <p:sp>
          <p:nvSpPr>
            <p:cNvPr id="64" name="CasellaDiTesto 41">
              <a:extLst>
                <a:ext uri="{FF2B5EF4-FFF2-40B4-BE49-F238E27FC236}">
                  <a16:creationId xmlns:a16="http://schemas.microsoft.com/office/drawing/2014/main" id="{CF57BAFC-10B8-3BB5-BEF5-01C9FAFAD48D}"/>
                </a:ext>
              </a:extLst>
            </p:cNvPr>
            <p:cNvSpPr txBox="1"/>
            <p:nvPr/>
          </p:nvSpPr>
          <p:spPr>
            <a:xfrm>
              <a:off x="1073232" y="4856250"/>
              <a:ext cx="2006852" cy="10156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4625" indent="-174625" algn="l" defTabSz="228600">
                <a:buFont typeface="Arial" panose="020B0604020202020204" pitchFamily="34" charset="0"/>
                <a:buChar char="•"/>
              </a:pPr>
              <a:r>
                <a:rPr lang="it-IT" sz="1200" b="1" i="1" noProof="0" dirty="0">
                  <a:latin typeface="+mj-lt"/>
                </a:rPr>
                <a:t>Training Online</a:t>
              </a:r>
            </a:p>
            <a:p>
              <a:pPr marL="174625" indent="-174625" algn="l" defTabSz="228600">
                <a:buFont typeface="Arial" panose="020B0604020202020204" pitchFamily="34" charset="0"/>
                <a:buChar char="•"/>
              </a:pPr>
              <a:r>
                <a:rPr lang="it-IT" sz="1200" b="1" i="1" dirty="0">
                  <a:latin typeface="+mj-lt"/>
                </a:rPr>
                <a:t>Corsi in aula</a:t>
              </a:r>
            </a:p>
            <a:p>
              <a:pPr marL="174625" indent="-174625" algn="l" defTabSz="228600">
                <a:buFont typeface="Arial" panose="020B0604020202020204" pitchFamily="34" charset="0"/>
                <a:buChar char="•"/>
              </a:pPr>
              <a:r>
                <a:rPr lang="it-IT" sz="1200" b="1" i="1" noProof="0" dirty="0">
                  <a:latin typeface="+mj-lt"/>
                </a:rPr>
                <a:t>Newsletter e E-Cards</a:t>
              </a:r>
            </a:p>
            <a:p>
              <a:pPr marL="174625" indent="-174625" algn="l" defTabSz="228600">
                <a:buFont typeface="Arial" panose="020B0604020202020204" pitchFamily="34" charset="0"/>
                <a:buChar char="•"/>
              </a:pPr>
              <a:r>
                <a:rPr lang="it-IT" sz="1200" b="1" i="1" dirty="0">
                  <a:latin typeface="+mj-lt"/>
                </a:rPr>
                <a:t>Webinar</a:t>
              </a:r>
            </a:p>
            <a:p>
              <a:pPr marL="174625" indent="-174625" algn="l" defTabSz="228600">
                <a:buFont typeface="Arial" panose="020B0604020202020204" pitchFamily="34" charset="0"/>
                <a:buChar char="•"/>
              </a:pPr>
              <a:r>
                <a:rPr lang="it-IT" sz="1200" b="1" i="1" noProof="0" dirty="0">
                  <a:latin typeface="+mj-lt"/>
                </a:rPr>
                <a:t>Flyer e Brochure</a:t>
              </a: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E7475F76-4C55-D2D1-C848-39CDBF4D7A24}"/>
                </a:ext>
              </a:extLst>
            </p:cNvPr>
            <p:cNvSpPr txBox="1"/>
            <p:nvPr/>
          </p:nvSpPr>
          <p:spPr>
            <a:xfrm>
              <a:off x="3327039" y="4856250"/>
              <a:ext cx="2418907" cy="10156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4625" marR="0" lvl="0" indent="-174625" algn="l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it-IT" sz="1200" b="1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Quiz</a:t>
              </a:r>
            </a:p>
            <a:p>
              <a:pPr marL="174625" marR="0" lvl="0" indent="-174625" algn="l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it-IT" sz="1200" b="1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Campagne di simulazioni</a:t>
              </a:r>
            </a:p>
            <a:p>
              <a:pPr marL="174625" marR="0" lvl="0" indent="-174625" algn="l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it-IT" sz="1200" b="1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Podcast</a:t>
              </a:r>
            </a:p>
            <a:p>
              <a:pPr marL="174625" marR="0" lvl="0" indent="-174625" algn="l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it-IT" sz="1200" b="1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Consigli del giorno</a:t>
              </a:r>
            </a:p>
            <a:p>
              <a:pPr marL="174625" marR="0" lvl="0" indent="-174625" algn="l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it-IT" sz="1200" b="1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Ebook periodici </a:t>
              </a:r>
              <a:endParaRPr lang="it-IT" i="1" dirty="0">
                <a:latin typeface="+mj-lt"/>
              </a:endParaRPr>
            </a:p>
          </p:txBody>
        </p:sp>
      </p:grpSp>
      <p:cxnSp>
        <p:nvCxnSpPr>
          <p:cNvPr id="69" name="Straight Connector 6">
            <a:extLst>
              <a:ext uri="{FF2B5EF4-FFF2-40B4-BE49-F238E27FC236}">
                <a16:creationId xmlns:a16="http://schemas.microsoft.com/office/drawing/2014/main" id="{61AC410A-AE9D-1D1C-AF97-3A91D4ED7442}"/>
              </a:ext>
            </a:extLst>
          </p:cNvPr>
          <p:cNvCxnSpPr/>
          <p:nvPr/>
        </p:nvCxnSpPr>
        <p:spPr>
          <a:xfrm>
            <a:off x="2649272" y="4815167"/>
            <a:ext cx="1637414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Oval 4">
            <a:extLst>
              <a:ext uri="{FF2B5EF4-FFF2-40B4-BE49-F238E27FC236}">
                <a16:creationId xmlns:a16="http://schemas.microsoft.com/office/drawing/2014/main" id="{70B5C172-D273-6836-6B4F-739C5AAD8493}"/>
              </a:ext>
            </a:extLst>
          </p:cNvPr>
          <p:cNvSpPr/>
          <p:nvPr/>
        </p:nvSpPr>
        <p:spPr>
          <a:xfrm>
            <a:off x="3305558" y="4661855"/>
            <a:ext cx="357277" cy="35878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/>
          <a:lstStyle/>
          <a:p>
            <a:pPr algn="ctr"/>
            <a:endParaRPr lang="it-IT" err="1"/>
          </a:p>
        </p:txBody>
      </p:sp>
      <p:sp>
        <p:nvSpPr>
          <p:cNvPr id="71" name="Triangolo isoscele 14">
            <a:extLst>
              <a:ext uri="{FF2B5EF4-FFF2-40B4-BE49-F238E27FC236}">
                <a16:creationId xmlns:a16="http://schemas.microsoft.com/office/drawing/2014/main" id="{C7BD2339-CD70-AEBA-ED6D-4BDC37DC9B1C}"/>
              </a:ext>
            </a:extLst>
          </p:cNvPr>
          <p:cNvSpPr/>
          <p:nvPr/>
        </p:nvSpPr>
        <p:spPr>
          <a:xfrm rot="10800000">
            <a:off x="3352751" y="4793901"/>
            <a:ext cx="262890" cy="137224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/>
          <a:lstStyle/>
          <a:p>
            <a:pPr algn="ctr"/>
            <a:endParaRPr lang="it-IT" err="1"/>
          </a:p>
        </p:txBody>
      </p:sp>
    </p:spTree>
    <p:extLst>
      <p:ext uri="{BB962C8B-B14F-4D97-AF65-F5344CB8AC3E}">
        <p14:creationId xmlns:p14="http://schemas.microsoft.com/office/powerpoint/2010/main" val="20861004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71BD38-F361-4264-BF46-5602DF249F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GESTIONE IDENTITÀ E ACCESSO</a:t>
            </a: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6D9C5C10-3C40-48E1-A9BB-75A0DF965D0E}"/>
              </a:ext>
            </a:extLst>
          </p:cNvPr>
          <p:cNvGrpSpPr/>
          <p:nvPr/>
        </p:nvGrpSpPr>
        <p:grpSpPr>
          <a:xfrm>
            <a:off x="802388" y="2706716"/>
            <a:ext cx="293790" cy="276841"/>
            <a:chOff x="5291138" y="30163"/>
            <a:chExt cx="742950" cy="700088"/>
          </a:xfrm>
          <a:solidFill>
            <a:srgbClr val="7500C0"/>
          </a:solidFill>
        </p:grpSpPr>
        <p:sp>
          <p:nvSpPr>
            <p:cNvPr id="46" name="Freeform 282">
              <a:extLst>
                <a:ext uri="{FF2B5EF4-FFF2-40B4-BE49-F238E27FC236}">
                  <a16:creationId xmlns:a16="http://schemas.microsoft.com/office/drawing/2014/main" id="{D6193B62-73AB-42D7-9D33-4BFDC29CB8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91138" y="30163"/>
              <a:ext cx="700088" cy="700088"/>
            </a:xfrm>
            <a:custGeom>
              <a:avLst/>
              <a:gdLst>
                <a:gd name="T0" fmla="*/ 230 w 386"/>
                <a:gd name="T1" fmla="*/ 116 h 386"/>
                <a:gd name="T2" fmla="*/ 193 w 386"/>
                <a:gd name="T3" fmla="*/ 108 h 386"/>
                <a:gd name="T4" fmla="*/ 108 w 386"/>
                <a:gd name="T5" fmla="*/ 193 h 386"/>
                <a:gd name="T6" fmla="*/ 193 w 386"/>
                <a:gd name="T7" fmla="*/ 278 h 386"/>
                <a:gd name="T8" fmla="*/ 278 w 386"/>
                <a:gd name="T9" fmla="*/ 193 h 386"/>
                <a:gd name="T10" fmla="*/ 278 w 386"/>
                <a:gd name="T11" fmla="*/ 183 h 386"/>
                <a:gd name="T12" fmla="*/ 272 w 386"/>
                <a:gd name="T13" fmla="*/ 184 h 386"/>
                <a:gd name="T14" fmla="*/ 244 w 386"/>
                <a:gd name="T15" fmla="*/ 177 h 386"/>
                <a:gd name="T16" fmla="*/ 246 w 386"/>
                <a:gd name="T17" fmla="*/ 193 h 386"/>
                <a:gd name="T18" fmla="*/ 193 w 386"/>
                <a:gd name="T19" fmla="*/ 246 h 386"/>
                <a:gd name="T20" fmla="*/ 140 w 386"/>
                <a:gd name="T21" fmla="*/ 193 h 386"/>
                <a:gd name="T22" fmla="*/ 193 w 386"/>
                <a:gd name="T23" fmla="*/ 140 h 386"/>
                <a:gd name="T24" fmla="*/ 225 w 386"/>
                <a:gd name="T25" fmla="*/ 150 h 386"/>
                <a:gd name="T26" fmla="*/ 225 w 386"/>
                <a:gd name="T27" fmla="*/ 130 h 386"/>
                <a:gd name="T28" fmla="*/ 230 w 386"/>
                <a:gd name="T29" fmla="*/ 116 h 386"/>
                <a:gd name="T30" fmla="*/ 301 w 386"/>
                <a:gd name="T31" fmla="*/ 193 h 386"/>
                <a:gd name="T32" fmla="*/ 193 w 386"/>
                <a:gd name="T33" fmla="*/ 300 h 386"/>
                <a:gd name="T34" fmla="*/ 86 w 386"/>
                <a:gd name="T35" fmla="*/ 193 h 386"/>
                <a:gd name="T36" fmla="*/ 193 w 386"/>
                <a:gd name="T37" fmla="*/ 85 h 386"/>
                <a:gd name="T38" fmla="*/ 248 w 386"/>
                <a:gd name="T39" fmla="*/ 100 h 386"/>
                <a:gd name="T40" fmla="*/ 279 w 386"/>
                <a:gd name="T41" fmla="*/ 83 h 386"/>
                <a:gd name="T42" fmla="*/ 193 w 386"/>
                <a:gd name="T43" fmla="*/ 53 h 386"/>
                <a:gd name="T44" fmla="*/ 54 w 386"/>
                <a:gd name="T45" fmla="*/ 193 h 386"/>
                <a:gd name="T46" fmla="*/ 193 w 386"/>
                <a:gd name="T47" fmla="*/ 332 h 386"/>
                <a:gd name="T48" fmla="*/ 333 w 386"/>
                <a:gd name="T49" fmla="*/ 193 h 386"/>
                <a:gd name="T50" fmla="*/ 326 w 386"/>
                <a:gd name="T51" fmla="*/ 151 h 386"/>
                <a:gd name="T52" fmla="*/ 299 w 386"/>
                <a:gd name="T53" fmla="*/ 172 h 386"/>
                <a:gd name="T54" fmla="*/ 301 w 386"/>
                <a:gd name="T55" fmla="*/ 193 h 386"/>
                <a:gd name="T56" fmla="*/ 381 w 386"/>
                <a:gd name="T57" fmla="*/ 151 h 386"/>
                <a:gd name="T58" fmla="*/ 347 w 386"/>
                <a:gd name="T59" fmla="*/ 147 h 386"/>
                <a:gd name="T60" fmla="*/ 354 w 386"/>
                <a:gd name="T61" fmla="*/ 193 h 386"/>
                <a:gd name="T62" fmla="*/ 307 w 386"/>
                <a:gd name="T63" fmla="*/ 306 h 386"/>
                <a:gd name="T64" fmla="*/ 193 w 386"/>
                <a:gd name="T65" fmla="*/ 354 h 386"/>
                <a:gd name="T66" fmla="*/ 79 w 386"/>
                <a:gd name="T67" fmla="*/ 306 h 386"/>
                <a:gd name="T68" fmla="*/ 32 w 386"/>
                <a:gd name="T69" fmla="*/ 193 h 386"/>
                <a:gd name="T70" fmla="*/ 79 w 386"/>
                <a:gd name="T71" fmla="*/ 79 h 386"/>
                <a:gd name="T72" fmla="*/ 193 w 386"/>
                <a:gd name="T73" fmla="*/ 32 h 386"/>
                <a:gd name="T74" fmla="*/ 299 w 386"/>
                <a:gd name="T75" fmla="*/ 72 h 386"/>
                <a:gd name="T76" fmla="*/ 299 w 386"/>
                <a:gd name="T77" fmla="*/ 71 h 386"/>
                <a:gd name="T78" fmla="*/ 308 w 386"/>
                <a:gd name="T79" fmla="*/ 38 h 386"/>
                <a:gd name="T80" fmla="*/ 193 w 386"/>
                <a:gd name="T81" fmla="*/ 0 h 386"/>
                <a:gd name="T82" fmla="*/ 0 w 386"/>
                <a:gd name="T83" fmla="*/ 193 h 386"/>
                <a:gd name="T84" fmla="*/ 193 w 386"/>
                <a:gd name="T85" fmla="*/ 386 h 386"/>
                <a:gd name="T86" fmla="*/ 386 w 386"/>
                <a:gd name="T87" fmla="*/ 193 h 386"/>
                <a:gd name="T88" fmla="*/ 381 w 386"/>
                <a:gd name="T89" fmla="*/ 151 h 386"/>
                <a:gd name="T90" fmla="*/ 169 w 386"/>
                <a:gd name="T91" fmla="*/ 193 h 386"/>
                <a:gd name="T92" fmla="*/ 193 w 386"/>
                <a:gd name="T93" fmla="*/ 217 h 386"/>
                <a:gd name="T94" fmla="*/ 217 w 386"/>
                <a:gd name="T95" fmla="*/ 193 h 386"/>
                <a:gd name="T96" fmla="*/ 193 w 386"/>
                <a:gd name="T97" fmla="*/ 168 h 386"/>
                <a:gd name="T98" fmla="*/ 169 w 386"/>
                <a:gd name="T99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6" h="386">
                  <a:moveTo>
                    <a:pt x="230" y="116"/>
                  </a:moveTo>
                  <a:cubicBezTo>
                    <a:pt x="219" y="111"/>
                    <a:pt x="207" y="108"/>
                    <a:pt x="193" y="108"/>
                  </a:cubicBezTo>
                  <a:cubicBezTo>
                    <a:pt x="146" y="108"/>
                    <a:pt x="108" y="146"/>
                    <a:pt x="108" y="193"/>
                  </a:cubicBezTo>
                  <a:cubicBezTo>
                    <a:pt x="108" y="240"/>
                    <a:pt x="146" y="278"/>
                    <a:pt x="193" y="278"/>
                  </a:cubicBezTo>
                  <a:cubicBezTo>
                    <a:pt x="240" y="278"/>
                    <a:pt x="278" y="240"/>
                    <a:pt x="278" y="193"/>
                  </a:cubicBezTo>
                  <a:cubicBezTo>
                    <a:pt x="278" y="190"/>
                    <a:pt x="278" y="186"/>
                    <a:pt x="278" y="183"/>
                  </a:cubicBezTo>
                  <a:cubicBezTo>
                    <a:pt x="276" y="184"/>
                    <a:pt x="274" y="184"/>
                    <a:pt x="272" y="184"/>
                  </a:cubicBezTo>
                  <a:cubicBezTo>
                    <a:pt x="262" y="185"/>
                    <a:pt x="252" y="183"/>
                    <a:pt x="244" y="177"/>
                  </a:cubicBezTo>
                  <a:cubicBezTo>
                    <a:pt x="245" y="182"/>
                    <a:pt x="246" y="187"/>
                    <a:pt x="246" y="193"/>
                  </a:cubicBezTo>
                  <a:cubicBezTo>
                    <a:pt x="246" y="222"/>
                    <a:pt x="222" y="246"/>
                    <a:pt x="193" y="246"/>
                  </a:cubicBezTo>
                  <a:cubicBezTo>
                    <a:pt x="164" y="246"/>
                    <a:pt x="140" y="222"/>
                    <a:pt x="140" y="193"/>
                  </a:cubicBezTo>
                  <a:cubicBezTo>
                    <a:pt x="140" y="163"/>
                    <a:pt x="164" y="140"/>
                    <a:pt x="193" y="140"/>
                  </a:cubicBezTo>
                  <a:cubicBezTo>
                    <a:pt x="205" y="140"/>
                    <a:pt x="216" y="144"/>
                    <a:pt x="225" y="150"/>
                  </a:cubicBezTo>
                  <a:cubicBezTo>
                    <a:pt x="223" y="144"/>
                    <a:pt x="223" y="137"/>
                    <a:pt x="225" y="130"/>
                  </a:cubicBezTo>
                  <a:cubicBezTo>
                    <a:pt x="226" y="125"/>
                    <a:pt x="228" y="120"/>
                    <a:pt x="230" y="116"/>
                  </a:cubicBezTo>
                  <a:close/>
                  <a:moveTo>
                    <a:pt x="301" y="193"/>
                  </a:moveTo>
                  <a:cubicBezTo>
                    <a:pt x="301" y="252"/>
                    <a:pt x="253" y="300"/>
                    <a:pt x="193" y="300"/>
                  </a:cubicBezTo>
                  <a:cubicBezTo>
                    <a:pt x="134" y="300"/>
                    <a:pt x="86" y="252"/>
                    <a:pt x="86" y="193"/>
                  </a:cubicBezTo>
                  <a:cubicBezTo>
                    <a:pt x="86" y="133"/>
                    <a:pt x="134" y="85"/>
                    <a:pt x="193" y="85"/>
                  </a:cubicBezTo>
                  <a:cubicBezTo>
                    <a:pt x="213" y="85"/>
                    <a:pt x="232" y="91"/>
                    <a:pt x="248" y="100"/>
                  </a:cubicBezTo>
                  <a:cubicBezTo>
                    <a:pt x="279" y="83"/>
                    <a:pt x="279" y="83"/>
                    <a:pt x="279" y="83"/>
                  </a:cubicBezTo>
                  <a:cubicBezTo>
                    <a:pt x="256" y="64"/>
                    <a:pt x="226" y="53"/>
                    <a:pt x="193" y="53"/>
                  </a:cubicBezTo>
                  <a:cubicBezTo>
                    <a:pt x="116" y="53"/>
                    <a:pt x="54" y="116"/>
                    <a:pt x="54" y="193"/>
                  </a:cubicBezTo>
                  <a:cubicBezTo>
                    <a:pt x="54" y="270"/>
                    <a:pt x="116" y="332"/>
                    <a:pt x="193" y="332"/>
                  </a:cubicBezTo>
                  <a:cubicBezTo>
                    <a:pt x="270" y="332"/>
                    <a:pt x="333" y="270"/>
                    <a:pt x="333" y="193"/>
                  </a:cubicBezTo>
                  <a:cubicBezTo>
                    <a:pt x="333" y="178"/>
                    <a:pt x="331" y="164"/>
                    <a:pt x="326" y="151"/>
                  </a:cubicBezTo>
                  <a:cubicBezTo>
                    <a:pt x="299" y="172"/>
                    <a:pt x="299" y="172"/>
                    <a:pt x="299" y="172"/>
                  </a:cubicBezTo>
                  <a:cubicBezTo>
                    <a:pt x="300" y="179"/>
                    <a:pt x="301" y="186"/>
                    <a:pt x="301" y="193"/>
                  </a:cubicBezTo>
                  <a:close/>
                  <a:moveTo>
                    <a:pt x="381" y="151"/>
                  </a:moveTo>
                  <a:cubicBezTo>
                    <a:pt x="369" y="151"/>
                    <a:pt x="356" y="149"/>
                    <a:pt x="347" y="147"/>
                  </a:cubicBezTo>
                  <a:cubicBezTo>
                    <a:pt x="352" y="162"/>
                    <a:pt x="354" y="177"/>
                    <a:pt x="354" y="193"/>
                  </a:cubicBezTo>
                  <a:cubicBezTo>
                    <a:pt x="354" y="237"/>
                    <a:pt x="336" y="277"/>
                    <a:pt x="307" y="306"/>
                  </a:cubicBezTo>
                  <a:cubicBezTo>
                    <a:pt x="278" y="336"/>
                    <a:pt x="238" y="354"/>
                    <a:pt x="193" y="354"/>
                  </a:cubicBezTo>
                  <a:cubicBezTo>
                    <a:pt x="149" y="354"/>
                    <a:pt x="109" y="336"/>
                    <a:pt x="79" y="306"/>
                  </a:cubicBezTo>
                  <a:cubicBezTo>
                    <a:pt x="50" y="277"/>
                    <a:pt x="32" y="237"/>
                    <a:pt x="32" y="193"/>
                  </a:cubicBezTo>
                  <a:cubicBezTo>
                    <a:pt x="32" y="148"/>
                    <a:pt x="50" y="108"/>
                    <a:pt x="79" y="79"/>
                  </a:cubicBezTo>
                  <a:cubicBezTo>
                    <a:pt x="109" y="50"/>
                    <a:pt x="149" y="32"/>
                    <a:pt x="193" y="32"/>
                  </a:cubicBezTo>
                  <a:cubicBezTo>
                    <a:pt x="234" y="32"/>
                    <a:pt x="271" y="47"/>
                    <a:pt x="299" y="72"/>
                  </a:cubicBezTo>
                  <a:cubicBezTo>
                    <a:pt x="299" y="71"/>
                    <a:pt x="299" y="71"/>
                    <a:pt x="299" y="71"/>
                  </a:cubicBezTo>
                  <a:cubicBezTo>
                    <a:pt x="301" y="60"/>
                    <a:pt x="304" y="49"/>
                    <a:pt x="308" y="38"/>
                  </a:cubicBezTo>
                  <a:cubicBezTo>
                    <a:pt x="276" y="14"/>
                    <a:pt x="236" y="0"/>
                    <a:pt x="193" y="0"/>
                  </a:cubicBezTo>
                  <a:cubicBezTo>
                    <a:pt x="87" y="0"/>
                    <a:pt x="0" y="86"/>
                    <a:pt x="0" y="193"/>
                  </a:cubicBezTo>
                  <a:cubicBezTo>
                    <a:pt x="0" y="299"/>
                    <a:pt x="87" y="386"/>
                    <a:pt x="193" y="386"/>
                  </a:cubicBezTo>
                  <a:cubicBezTo>
                    <a:pt x="300" y="386"/>
                    <a:pt x="386" y="299"/>
                    <a:pt x="386" y="193"/>
                  </a:cubicBezTo>
                  <a:cubicBezTo>
                    <a:pt x="386" y="178"/>
                    <a:pt x="384" y="164"/>
                    <a:pt x="381" y="151"/>
                  </a:cubicBezTo>
                  <a:close/>
                  <a:moveTo>
                    <a:pt x="169" y="193"/>
                  </a:moveTo>
                  <a:cubicBezTo>
                    <a:pt x="169" y="206"/>
                    <a:pt x="180" y="217"/>
                    <a:pt x="193" y="217"/>
                  </a:cubicBezTo>
                  <a:cubicBezTo>
                    <a:pt x="207" y="217"/>
                    <a:pt x="217" y="206"/>
                    <a:pt x="217" y="193"/>
                  </a:cubicBezTo>
                  <a:cubicBezTo>
                    <a:pt x="217" y="179"/>
                    <a:pt x="207" y="168"/>
                    <a:pt x="193" y="168"/>
                  </a:cubicBezTo>
                  <a:cubicBezTo>
                    <a:pt x="180" y="168"/>
                    <a:pt x="169" y="179"/>
                    <a:pt x="169" y="1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E"/>
            </a:p>
          </p:txBody>
        </p:sp>
        <p:sp>
          <p:nvSpPr>
            <p:cNvPr id="47" name="Freeform 283">
              <a:extLst>
                <a:ext uri="{FF2B5EF4-FFF2-40B4-BE49-F238E27FC236}">
                  <a16:creationId xmlns:a16="http://schemas.microsoft.com/office/drawing/2014/main" id="{105E7B6F-D1D6-44DB-9B09-FC71A6F3622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16588" y="41275"/>
              <a:ext cx="317500" cy="304800"/>
            </a:xfrm>
            <a:custGeom>
              <a:avLst/>
              <a:gdLst>
                <a:gd name="T0" fmla="*/ 160 w 176"/>
                <a:gd name="T1" fmla="*/ 51 h 168"/>
                <a:gd name="T2" fmla="*/ 131 w 176"/>
                <a:gd name="T3" fmla="*/ 48 h 168"/>
                <a:gd name="T4" fmla="*/ 19 w 176"/>
                <a:gd name="T5" fmla="*/ 111 h 168"/>
                <a:gd name="T6" fmla="*/ 9 w 176"/>
                <a:gd name="T7" fmla="*/ 151 h 168"/>
                <a:gd name="T8" fmla="*/ 49 w 176"/>
                <a:gd name="T9" fmla="*/ 158 h 168"/>
                <a:gd name="T10" fmla="*/ 151 w 176"/>
                <a:gd name="T11" fmla="*/ 79 h 168"/>
                <a:gd name="T12" fmla="*/ 160 w 176"/>
                <a:gd name="T13" fmla="*/ 51 h 168"/>
                <a:gd name="T14" fmla="*/ 116 w 176"/>
                <a:gd name="T15" fmla="*/ 8 h 168"/>
                <a:gd name="T16" fmla="*/ 82 w 176"/>
                <a:gd name="T17" fmla="*/ 68 h 168"/>
                <a:gd name="T18" fmla="*/ 131 w 176"/>
                <a:gd name="T19" fmla="*/ 39 h 168"/>
                <a:gd name="T20" fmla="*/ 116 w 176"/>
                <a:gd name="T21" fmla="*/ 8 h 168"/>
                <a:gd name="T22" fmla="*/ 154 w 176"/>
                <a:gd name="T23" fmla="*/ 90 h 168"/>
                <a:gd name="T24" fmla="*/ 108 w 176"/>
                <a:gd name="T25" fmla="*/ 124 h 168"/>
                <a:gd name="T26" fmla="*/ 176 w 176"/>
                <a:gd name="T27" fmla="*/ 116 h 168"/>
                <a:gd name="T28" fmla="*/ 154 w 176"/>
                <a:gd name="T29" fmla="*/ 9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6" h="168">
                  <a:moveTo>
                    <a:pt x="160" y="51"/>
                  </a:moveTo>
                  <a:cubicBezTo>
                    <a:pt x="155" y="43"/>
                    <a:pt x="145" y="40"/>
                    <a:pt x="131" y="48"/>
                  </a:cubicBezTo>
                  <a:cubicBezTo>
                    <a:pt x="19" y="111"/>
                    <a:pt x="19" y="111"/>
                    <a:pt x="19" y="111"/>
                  </a:cubicBezTo>
                  <a:cubicBezTo>
                    <a:pt x="4" y="120"/>
                    <a:pt x="0" y="137"/>
                    <a:pt x="9" y="151"/>
                  </a:cubicBezTo>
                  <a:cubicBezTo>
                    <a:pt x="18" y="165"/>
                    <a:pt x="36" y="168"/>
                    <a:pt x="49" y="158"/>
                  </a:cubicBezTo>
                  <a:cubicBezTo>
                    <a:pt x="151" y="79"/>
                    <a:pt x="151" y="79"/>
                    <a:pt x="151" y="79"/>
                  </a:cubicBezTo>
                  <a:cubicBezTo>
                    <a:pt x="164" y="69"/>
                    <a:pt x="165" y="58"/>
                    <a:pt x="160" y="51"/>
                  </a:cubicBezTo>
                  <a:close/>
                  <a:moveTo>
                    <a:pt x="116" y="8"/>
                  </a:moveTo>
                  <a:cubicBezTo>
                    <a:pt x="95" y="0"/>
                    <a:pt x="82" y="68"/>
                    <a:pt x="82" y="68"/>
                  </a:cubicBezTo>
                  <a:cubicBezTo>
                    <a:pt x="131" y="39"/>
                    <a:pt x="131" y="39"/>
                    <a:pt x="131" y="39"/>
                  </a:cubicBezTo>
                  <a:cubicBezTo>
                    <a:pt x="131" y="39"/>
                    <a:pt x="129" y="14"/>
                    <a:pt x="116" y="8"/>
                  </a:cubicBezTo>
                  <a:close/>
                  <a:moveTo>
                    <a:pt x="154" y="90"/>
                  </a:moveTo>
                  <a:cubicBezTo>
                    <a:pt x="108" y="124"/>
                    <a:pt x="108" y="124"/>
                    <a:pt x="108" y="124"/>
                  </a:cubicBezTo>
                  <a:cubicBezTo>
                    <a:pt x="108" y="124"/>
                    <a:pt x="176" y="139"/>
                    <a:pt x="176" y="116"/>
                  </a:cubicBezTo>
                  <a:cubicBezTo>
                    <a:pt x="176" y="102"/>
                    <a:pt x="154" y="90"/>
                    <a:pt x="154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E"/>
            </a:p>
          </p:txBody>
        </p:sp>
        <p:sp>
          <p:nvSpPr>
            <p:cNvPr id="48" name="Freeform 284">
              <a:extLst>
                <a:ext uri="{FF2B5EF4-FFF2-40B4-BE49-F238E27FC236}">
                  <a16:creationId xmlns:a16="http://schemas.microsoft.com/office/drawing/2014/main" id="{3F6BEA72-3690-4394-9D8E-8F9F902F5E73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2613" y="276225"/>
              <a:ext cx="115888" cy="92075"/>
            </a:xfrm>
            <a:custGeom>
              <a:avLst/>
              <a:gdLst>
                <a:gd name="T0" fmla="*/ 14 w 64"/>
                <a:gd name="T1" fmla="*/ 48 h 51"/>
                <a:gd name="T2" fmla="*/ 2 w 64"/>
                <a:gd name="T3" fmla="*/ 46 h 51"/>
                <a:gd name="T4" fmla="*/ 2 w 64"/>
                <a:gd name="T5" fmla="*/ 46 h 51"/>
                <a:gd name="T6" fmla="*/ 4 w 64"/>
                <a:gd name="T7" fmla="*/ 35 h 51"/>
                <a:gd name="T8" fmla="*/ 50 w 64"/>
                <a:gd name="T9" fmla="*/ 3 h 51"/>
                <a:gd name="T10" fmla="*/ 62 w 64"/>
                <a:gd name="T11" fmla="*/ 5 h 51"/>
                <a:gd name="T12" fmla="*/ 62 w 64"/>
                <a:gd name="T13" fmla="*/ 5 h 51"/>
                <a:gd name="T14" fmla="*/ 60 w 64"/>
                <a:gd name="T15" fmla="*/ 16 h 51"/>
                <a:gd name="T16" fmla="*/ 14 w 64"/>
                <a:gd name="T17" fmla="*/ 4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51">
                  <a:moveTo>
                    <a:pt x="14" y="48"/>
                  </a:moveTo>
                  <a:cubicBezTo>
                    <a:pt x="10" y="51"/>
                    <a:pt x="5" y="50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0" y="43"/>
                    <a:pt x="1" y="38"/>
                    <a:pt x="4" y="35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4" y="0"/>
                    <a:pt x="59" y="1"/>
                    <a:pt x="62" y="5"/>
                  </a:cubicBezTo>
                  <a:cubicBezTo>
                    <a:pt x="62" y="5"/>
                    <a:pt x="62" y="5"/>
                    <a:pt x="62" y="5"/>
                  </a:cubicBezTo>
                  <a:cubicBezTo>
                    <a:pt x="64" y="8"/>
                    <a:pt x="63" y="13"/>
                    <a:pt x="60" y="16"/>
                  </a:cubicBezTo>
                  <a:lnTo>
                    <a:pt x="14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E"/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BEFC5503-6BE9-4B58-81DA-EC2B3D0CB95C}"/>
              </a:ext>
            </a:extLst>
          </p:cNvPr>
          <p:cNvGrpSpPr/>
          <p:nvPr/>
        </p:nvGrpSpPr>
        <p:grpSpPr>
          <a:xfrm>
            <a:off x="802388" y="3219650"/>
            <a:ext cx="293790" cy="276841"/>
            <a:chOff x="5291138" y="30163"/>
            <a:chExt cx="742950" cy="700088"/>
          </a:xfrm>
          <a:solidFill>
            <a:srgbClr val="7500C0"/>
          </a:solidFill>
        </p:grpSpPr>
        <p:sp>
          <p:nvSpPr>
            <p:cNvPr id="50" name="Freeform 282">
              <a:extLst>
                <a:ext uri="{FF2B5EF4-FFF2-40B4-BE49-F238E27FC236}">
                  <a16:creationId xmlns:a16="http://schemas.microsoft.com/office/drawing/2014/main" id="{44E830C3-35FF-4E9F-A355-9A0DFD893C6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91138" y="30163"/>
              <a:ext cx="700088" cy="700088"/>
            </a:xfrm>
            <a:custGeom>
              <a:avLst/>
              <a:gdLst>
                <a:gd name="T0" fmla="*/ 230 w 386"/>
                <a:gd name="T1" fmla="*/ 116 h 386"/>
                <a:gd name="T2" fmla="*/ 193 w 386"/>
                <a:gd name="T3" fmla="*/ 108 h 386"/>
                <a:gd name="T4" fmla="*/ 108 w 386"/>
                <a:gd name="T5" fmla="*/ 193 h 386"/>
                <a:gd name="T6" fmla="*/ 193 w 386"/>
                <a:gd name="T7" fmla="*/ 278 h 386"/>
                <a:gd name="T8" fmla="*/ 278 w 386"/>
                <a:gd name="T9" fmla="*/ 193 h 386"/>
                <a:gd name="T10" fmla="*/ 278 w 386"/>
                <a:gd name="T11" fmla="*/ 183 h 386"/>
                <a:gd name="T12" fmla="*/ 272 w 386"/>
                <a:gd name="T13" fmla="*/ 184 h 386"/>
                <a:gd name="T14" fmla="*/ 244 w 386"/>
                <a:gd name="T15" fmla="*/ 177 h 386"/>
                <a:gd name="T16" fmla="*/ 246 w 386"/>
                <a:gd name="T17" fmla="*/ 193 h 386"/>
                <a:gd name="T18" fmla="*/ 193 w 386"/>
                <a:gd name="T19" fmla="*/ 246 h 386"/>
                <a:gd name="T20" fmla="*/ 140 w 386"/>
                <a:gd name="T21" fmla="*/ 193 h 386"/>
                <a:gd name="T22" fmla="*/ 193 w 386"/>
                <a:gd name="T23" fmla="*/ 140 h 386"/>
                <a:gd name="T24" fmla="*/ 225 w 386"/>
                <a:gd name="T25" fmla="*/ 150 h 386"/>
                <a:gd name="T26" fmla="*/ 225 w 386"/>
                <a:gd name="T27" fmla="*/ 130 h 386"/>
                <a:gd name="T28" fmla="*/ 230 w 386"/>
                <a:gd name="T29" fmla="*/ 116 h 386"/>
                <a:gd name="T30" fmla="*/ 301 w 386"/>
                <a:gd name="T31" fmla="*/ 193 h 386"/>
                <a:gd name="T32" fmla="*/ 193 w 386"/>
                <a:gd name="T33" fmla="*/ 300 h 386"/>
                <a:gd name="T34" fmla="*/ 86 w 386"/>
                <a:gd name="T35" fmla="*/ 193 h 386"/>
                <a:gd name="T36" fmla="*/ 193 w 386"/>
                <a:gd name="T37" fmla="*/ 85 h 386"/>
                <a:gd name="T38" fmla="*/ 248 w 386"/>
                <a:gd name="T39" fmla="*/ 100 h 386"/>
                <a:gd name="T40" fmla="*/ 279 w 386"/>
                <a:gd name="T41" fmla="*/ 83 h 386"/>
                <a:gd name="T42" fmla="*/ 193 w 386"/>
                <a:gd name="T43" fmla="*/ 53 h 386"/>
                <a:gd name="T44" fmla="*/ 54 w 386"/>
                <a:gd name="T45" fmla="*/ 193 h 386"/>
                <a:gd name="T46" fmla="*/ 193 w 386"/>
                <a:gd name="T47" fmla="*/ 332 h 386"/>
                <a:gd name="T48" fmla="*/ 333 w 386"/>
                <a:gd name="T49" fmla="*/ 193 h 386"/>
                <a:gd name="T50" fmla="*/ 326 w 386"/>
                <a:gd name="T51" fmla="*/ 151 h 386"/>
                <a:gd name="T52" fmla="*/ 299 w 386"/>
                <a:gd name="T53" fmla="*/ 172 h 386"/>
                <a:gd name="T54" fmla="*/ 301 w 386"/>
                <a:gd name="T55" fmla="*/ 193 h 386"/>
                <a:gd name="T56" fmla="*/ 381 w 386"/>
                <a:gd name="T57" fmla="*/ 151 h 386"/>
                <a:gd name="T58" fmla="*/ 347 w 386"/>
                <a:gd name="T59" fmla="*/ 147 h 386"/>
                <a:gd name="T60" fmla="*/ 354 w 386"/>
                <a:gd name="T61" fmla="*/ 193 h 386"/>
                <a:gd name="T62" fmla="*/ 307 w 386"/>
                <a:gd name="T63" fmla="*/ 306 h 386"/>
                <a:gd name="T64" fmla="*/ 193 w 386"/>
                <a:gd name="T65" fmla="*/ 354 h 386"/>
                <a:gd name="T66" fmla="*/ 79 w 386"/>
                <a:gd name="T67" fmla="*/ 306 h 386"/>
                <a:gd name="T68" fmla="*/ 32 w 386"/>
                <a:gd name="T69" fmla="*/ 193 h 386"/>
                <a:gd name="T70" fmla="*/ 79 w 386"/>
                <a:gd name="T71" fmla="*/ 79 h 386"/>
                <a:gd name="T72" fmla="*/ 193 w 386"/>
                <a:gd name="T73" fmla="*/ 32 h 386"/>
                <a:gd name="T74" fmla="*/ 299 w 386"/>
                <a:gd name="T75" fmla="*/ 72 h 386"/>
                <a:gd name="T76" fmla="*/ 299 w 386"/>
                <a:gd name="T77" fmla="*/ 71 h 386"/>
                <a:gd name="T78" fmla="*/ 308 w 386"/>
                <a:gd name="T79" fmla="*/ 38 h 386"/>
                <a:gd name="T80" fmla="*/ 193 w 386"/>
                <a:gd name="T81" fmla="*/ 0 h 386"/>
                <a:gd name="T82" fmla="*/ 0 w 386"/>
                <a:gd name="T83" fmla="*/ 193 h 386"/>
                <a:gd name="T84" fmla="*/ 193 w 386"/>
                <a:gd name="T85" fmla="*/ 386 h 386"/>
                <a:gd name="T86" fmla="*/ 386 w 386"/>
                <a:gd name="T87" fmla="*/ 193 h 386"/>
                <a:gd name="T88" fmla="*/ 381 w 386"/>
                <a:gd name="T89" fmla="*/ 151 h 386"/>
                <a:gd name="T90" fmla="*/ 169 w 386"/>
                <a:gd name="T91" fmla="*/ 193 h 386"/>
                <a:gd name="T92" fmla="*/ 193 w 386"/>
                <a:gd name="T93" fmla="*/ 217 h 386"/>
                <a:gd name="T94" fmla="*/ 217 w 386"/>
                <a:gd name="T95" fmla="*/ 193 h 386"/>
                <a:gd name="T96" fmla="*/ 193 w 386"/>
                <a:gd name="T97" fmla="*/ 168 h 386"/>
                <a:gd name="T98" fmla="*/ 169 w 386"/>
                <a:gd name="T99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6" h="386">
                  <a:moveTo>
                    <a:pt x="230" y="116"/>
                  </a:moveTo>
                  <a:cubicBezTo>
                    <a:pt x="219" y="111"/>
                    <a:pt x="207" y="108"/>
                    <a:pt x="193" y="108"/>
                  </a:cubicBezTo>
                  <a:cubicBezTo>
                    <a:pt x="146" y="108"/>
                    <a:pt x="108" y="146"/>
                    <a:pt x="108" y="193"/>
                  </a:cubicBezTo>
                  <a:cubicBezTo>
                    <a:pt x="108" y="240"/>
                    <a:pt x="146" y="278"/>
                    <a:pt x="193" y="278"/>
                  </a:cubicBezTo>
                  <a:cubicBezTo>
                    <a:pt x="240" y="278"/>
                    <a:pt x="278" y="240"/>
                    <a:pt x="278" y="193"/>
                  </a:cubicBezTo>
                  <a:cubicBezTo>
                    <a:pt x="278" y="190"/>
                    <a:pt x="278" y="186"/>
                    <a:pt x="278" y="183"/>
                  </a:cubicBezTo>
                  <a:cubicBezTo>
                    <a:pt x="276" y="184"/>
                    <a:pt x="274" y="184"/>
                    <a:pt x="272" y="184"/>
                  </a:cubicBezTo>
                  <a:cubicBezTo>
                    <a:pt x="262" y="185"/>
                    <a:pt x="252" y="183"/>
                    <a:pt x="244" y="177"/>
                  </a:cubicBezTo>
                  <a:cubicBezTo>
                    <a:pt x="245" y="182"/>
                    <a:pt x="246" y="187"/>
                    <a:pt x="246" y="193"/>
                  </a:cubicBezTo>
                  <a:cubicBezTo>
                    <a:pt x="246" y="222"/>
                    <a:pt x="222" y="246"/>
                    <a:pt x="193" y="246"/>
                  </a:cubicBezTo>
                  <a:cubicBezTo>
                    <a:pt x="164" y="246"/>
                    <a:pt x="140" y="222"/>
                    <a:pt x="140" y="193"/>
                  </a:cubicBezTo>
                  <a:cubicBezTo>
                    <a:pt x="140" y="163"/>
                    <a:pt x="164" y="140"/>
                    <a:pt x="193" y="140"/>
                  </a:cubicBezTo>
                  <a:cubicBezTo>
                    <a:pt x="205" y="140"/>
                    <a:pt x="216" y="144"/>
                    <a:pt x="225" y="150"/>
                  </a:cubicBezTo>
                  <a:cubicBezTo>
                    <a:pt x="223" y="144"/>
                    <a:pt x="223" y="137"/>
                    <a:pt x="225" y="130"/>
                  </a:cubicBezTo>
                  <a:cubicBezTo>
                    <a:pt x="226" y="125"/>
                    <a:pt x="228" y="120"/>
                    <a:pt x="230" y="116"/>
                  </a:cubicBezTo>
                  <a:close/>
                  <a:moveTo>
                    <a:pt x="301" y="193"/>
                  </a:moveTo>
                  <a:cubicBezTo>
                    <a:pt x="301" y="252"/>
                    <a:pt x="253" y="300"/>
                    <a:pt x="193" y="300"/>
                  </a:cubicBezTo>
                  <a:cubicBezTo>
                    <a:pt x="134" y="300"/>
                    <a:pt x="86" y="252"/>
                    <a:pt x="86" y="193"/>
                  </a:cubicBezTo>
                  <a:cubicBezTo>
                    <a:pt x="86" y="133"/>
                    <a:pt x="134" y="85"/>
                    <a:pt x="193" y="85"/>
                  </a:cubicBezTo>
                  <a:cubicBezTo>
                    <a:pt x="213" y="85"/>
                    <a:pt x="232" y="91"/>
                    <a:pt x="248" y="100"/>
                  </a:cubicBezTo>
                  <a:cubicBezTo>
                    <a:pt x="279" y="83"/>
                    <a:pt x="279" y="83"/>
                    <a:pt x="279" y="83"/>
                  </a:cubicBezTo>
                  <a:cubicBezTo>
                    <a:pt x="256" y="64"/>
                    <a:pt x="226" y="53"/>
                    <a:pt x="193" y="53"/>
                  </a:cubicBezTo>
                  <a:cubicBezTo>
                    <a:pt x="116" y="53"/>
                    <a:pt x="54" y="116"/>
                    <a:pt x="54" y="193"/>
                  </a:cubicBezTo>
                  <a:cubicBezTo>
                    <a:pt x="54" y="270"/>
                    <a:pt x="116" y="332"/>
                    <a:pt x="193" y="332"/>
                  </a:cubicBezTo>
                  <a:cubicBezTo>
                    <a:pt x="270" y="332"/>
                    <a:pt x="333" y="270"/>
                    <a:pt x="333" y="193"/>
                  </a:cubicBezTo>
                  <a:cubicBezTo>
                    <a:pt x="333" y="178"/>
                    <a:pt x="331" y="164"/>
                    <a:pt x="326" y="151"/>
                  </a:cubicBezTo>
                  <a:cubicBezTo>
                    <a:pt x="299" y="172"/>
                    <a:pt x="299" y="172"/>
                    <a:pt x="299" y="172"/>
                  </a:cubicBezTo>
                  <a:cubicBezTo>
                    <a:pt x="300" y="179"/>
                    <a:pt x="301" y="186"/>
                    <a:pt x="301" y="193"/>
                  </a:cubicBezTo>
                  <a:close/>
                  <a:moveTo>
                    <a:pt x="381" y="151"/>
                  </a:moveTo>
                  <a:cubicBezTo>
                    <a:pt x="369" y="151"/>
                    <a:pt x="356" y="149"/>
                    <a:pt x="347" y="147"/>
                  </a:cubicBezTo>
                  <a:cubicBezTo>
                    <a:pt x="352" y="162"/>
                    <a:pt x="354" y="177"/>
                    <a:pt x="354" y="193"/>
                  </a:cubicBezTo>
                  <a:cubicBezTo>
                    <a:pt x="354" y="237"/>
                    <a:pt x="336" y="277"/>
                    <a:pt x="307" y="306"/>
                  </a:cubicBezTo>
                  <a:cubicBezTo>
                    <a:pt x="278" y="336"/>
                    <a:pt x="238" y="354"/>
                    <a:pt x="193" y="354"/>
                  </a:cubicBezTo>
                  <a:cubicBezTo>
                    <a:pt x="149" y="354"/>
                    <a:pt x="109" y="336"/>
                    <a:pt x="79" y="306"/>
                  </a:cubicBezTo>
                  <a:cubicBezTo>
                    <a:pt x="50" y="277"/>
                    <a:pt x="32" y="237"/>
                    <a:pt x="32" y="193"/>
                  </a:cubicBezTo>
                  <a:cubicBezTo>
                    <a:pt x="32" y="148"/>
                    <a:pt x="50" y="108"/>
                    <a:pt x="79" y="79"/>
                  </a:cubicBezTo>
                  <a:cubicBezTo>
                    <a:pt x="109" y="50"/>
                    <a:pt x="149" y="32"/>
                    <a:pt x="193" y="32"/>
                  </a:cubicBezTo>
                  <a:cubicBezTo>
                    <a:pt x="234" y="32"/>
                    <a:pt x="271" y="47"/>
                    <a:pt x="299" y="72"/>
                  </a:cubicBezTo>
                  <a:cubicBezTo>
                    <a:pt x="299" y="71"/>
                    <a:pt x="299" y="71"/>
                    <a:pt x="299" y="71"/>
                  </a:cubicBezTo>
                  <a:cubicBezTo>
                    <a:pt x="301" y="60"/>
                    <a:pt x="304" y="49"/>
                    <a:pt x="308" y="38"/>
                  </a:cubicBezTo>
                  <a:cubicBezTo>
                    <a:pt x="276" y="14"/>
                    <a:pt x="236" y="0"/>
                    <a:pt x="193" y="0"/>
                  </a:cubicBezTo>
                  <a:cubicBezTo>
                    <a:pt x="87" y="0"/>
                    <a:pt x="0" y="86"/>
                    <a:pt x="0" y="193"/>
                  </a:cubicBezTo>
                  <a:cubicBezTo>
                    <a:pt x="0" y="299"/>
                    <a:pt x="87" y="386"/>
                    <a:pt x="193" y="386"/>
                  </a:cubicBezTo>
                  <a:cubicBezTo>
                    <a:pt x="300" y="386"/>
                    <a:pt x="386" y="299"/>
                    <a:pt x="386" y="193"/>
                  </a:cubicBezTo>
                  <a:cubicBezTo>
                    <a:pt x="386" y="178"/>
                    <a:pt x="384" y="164"/>
                    <a:pt x="381" y="151"/>
                  </a:cubicBezTo>
                  <a:close/>
                  <a:moveTo>
                    <a:pt x="169" y="193"/>
                  </a:moveTo>
                  <a:cubicBezTo>
                    <a:pt x="169" y="206"/>
                    <a:pt x="180" y="217"/>
                    <a:pt x="193" y="217"/>
                  </a:cubicBezTo>
                  <a:cubicBezTo>
                    <a:pt x="207" y="217"/>
                    <a:pt x="217" y="206"/>
                    <a:pt x="217" y="193"/>
                  </a:cubicBezTo>
                  <a:cubicBezTo>
                    <a:pt x="217" y="179"/>
                    <a:pt x="207" y="168"/>
                    <a:pt x="193" y="168"/>
                  </a:cubicBezTo>
                  <a:cubicBezTo>
                    <a:pt x="180" y="168"/>
                    <a:pt x="169" y="179"/>
                    <a:pt x="169" y="1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E"/>
            </a:p>
          </p:txBody>
        </p:sp>
        <p:sp>
          <p:nvSpPr>
            <p:cNvPr id="51" name="Freeform 283">
              <a:extLst>
                <a:ext uri="{FF2B5EF4-FFF2-40B4-BE49-F238E27FC236}">
                  <a16:creationId xmlns:a16="http://schemas.microsoft.com/office/drawing/2014/main" id="{C50B7D5B-E5C9-42DA-AEC8-BC5C0BB1058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16588" y="41275"/>
              <a:ext cx="317500" cy="304800"/>
            </a:xfrm>
            <a:custGeom>
              <a:avLst/>
              <a:gdLst>
                <a:gd name="T0" fmla="*/ 160 w 176"/>
                <a:gd name="T1" fmla="*/ 51 h 168"/>
                <a:gd name="T2" fmla="*/ 131 w 176"/>
                <a:gd name="T3" fmla="*/ 48 h 168"/>
                <a:gd name="T4" fmla="*/ 19 w 176"/>
                <a:gd name="T5" fmla="*/ 111 h 168"/>
                <a:gd name="T6" fmla="*/ 9 w 176"/>
                <a:gd name="T7" fmla="*/ 151 h 168"/>
                <a:gd name="T8" fmla="*/ 49 w 176"/>
                <a:gd name="T9" fmla="*/ 158 h 168"/>
                <a:gd name="T10" fmla="*/ 151 w 176"/>
                <a:gd name="T11" fmla="*/ 79 h 168"/>
                <a:gd name="T12" fmla="*/ 160 w 176"/>
                <a:gd name="T13" fmla="*/ 51 h 168"/>
                <a:gd name="T14" fmla="*/ 116 w 176"/>
                <a:gd name="T15" fmla="*/ 8 h 168"/>
                <a:gd name="T16" fmla="*/ 82 w 176"/>
                <a:gd name="T17" fmla="*/ 68 h 168"/>
                <a:gd name="T18" fmla="*/ 131 w 176"/>
                <a:gd name="T19" fmla="*/ 39 h 168"/>
                <a:gd name="T20" fmla="*/ 116 w 176"/>
                <a:gd name="T21" fmla="*/ 8 h 168"/>
                <a:gd name="T22" fmla="*/ 154 w 176"/>
                <a:gd name="T23" fmla="*/ 90 h 168"/>
                <a:gd name="T24" fmla="*/ 108 w 176"/>
                <a:gd name="T25" fmla="*/ 124 h 168"/>
                <a:gd name="T26" fmla="*/ 176 w 176"/>
                <a:gd name="T27" fmla="*/ 116 h 168"/>
                <a:gd name="T28" fmla="*/ 154 w 176"/>
                <a:gd name="T29" fmla="*/ 9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6" h="168">
                  <a:moveTo>
                    <a:pt x="160" y="51"/>
                  </a:moveTo>
                  <a:cubicBezTo>
                    <a:pt x="155" y="43"/>
                    <a:pt x="145" y="40"/>
                    <a:pt x="131" y="48"/>
                  </a:cubicBezTo>
                  <a:cubicBezTo>
                    <a:pt x="19" y="111"/>
                    <a:pt x="19" y="111"/>
                    <a:pt x="19" y="111"/>
                  </a:cubicBezTo>
                  <a:cubicBezTo>
                    <a:pt x="4" y="120"/>
                    <a:pt x="0" y="137"/>
                    <a:pt x="9" y="151"/>
                  </a:cubicBezTo>
                  <a:cubicBezTo>
                    <a:pt x="18" y="165"/>
                    <a:pt x="36" y="168"/>
                    <a:pt x="49" y="158"/>
                  </a:cubicBezTo>
                  <a:cubicBezTo>
                    <a:pt x="151" y="79"/>
                    <a:pt x="151" y="79"/>
                    <a:pt x="151" y="79"/>
                  </a:cubicBezTo>
                  <a:cubicBezTo>
                    <a:pt x="164" y="69"/>
                    <a:pt x="165" y="58"/>
                    <a:pt x="160" y="51"/>
                  </a:cubicBezTo>
                  <a:close/>
                  <a:moveTo>
                    <a:pt x="116" y="8"/>
                  </a:moveTo>
                  <a:cubicBezTo>
                    <a:pt x="95" y="0"/>
                    <a:pt x="82" y="68"/>
                    <a:pt x="82" y="68"/>
                  </a:cubicBezTo>
                  <a:cubicBezTo>
                    <a:pt x="131" y="39"/>
                    <a:pt x="131" y="39"/>
                    <a:pt x="131" y="39"/>
                  </a:cubicBezTo>
                  <a:cubicBezTo>
                    <a:pt x="131" y="39"/>
                    <a:pt x="129" y="14"/>
                    <a:pt x="116" y="8"/>
                  </a:cubicBezTo>
                  <a:close/>
                  <a:moveTo>
                    <a:pt x="154" y="90"/>
                  </a:moveTo>
                  <a:cubicBezTo>
                    <a:pt x="108" y="124"/>
                    <a:pt x="108" y="124"/>
                    <a:pt x="108" y="124"/>
                  </a:cubicBezTo>
                  <a:cubicBezTo>
                    <a:pt x="108" y="124"/>
                    <a:pt x="176" y="139"/>
                    <a:pt x="176" y="116"/>
                  </a:cubicBezTo>
                  <a:cubicBezTo>
                    <a:pt x="176" y="102"/>
                    <a:pt x="154" y="90"/>
                    <a:pt x="154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E"/>
            </a:p>
          </p:txBody>
        </p:sp>
        <p:sp>
          <p:nvSpPr>
            <p:cNvPr id="52" name="Freeform 284">
              <a:extLst>
                <a:ext uri="{FF2B5EF4-FFF2-40B4-BE49-F238E27FC236}">
                  <a16:creationId xmlns:a16="http://schemas.microsoft.com/office/drawing/2014/main" id="{E9E45DC0-0977-40A3-A270-D483831D2D33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2613" y="276225"/>
              <a:ext cx="115888" cy="92075"/>
            </a:xfrm>
            <a:custGeom>
              <a:avLst/>
              <a:gdLst>
                <a:gd name="T0" fmla="*/ 14 w 64"/>
                <a:gd name="T1" fmla="*/ 48 h 51"/>
                <a:gd name="T2" fmla="*/ 2 w 64"/>
                <a:gd name="T3" fmla="*/ 46 h 51"/>
                <a:gd name="T4" fmla="*/ 2 w 64"/>
                <a:gd name="T5" fmla="*/ 46 h 51"/>
                <a:gd name="T6" fmla="*/ 4 w 64"/>
                <a:gd name="T7" fmla="*/ 35 h 51"/>
                <a:gd name="T8" fmla="*/ 50 w 64"/>
                <a:gd name="T9" fmla="*/ 3 h 51"/>
                <a:gd name="T10" fmla="*/ 62 w 64"/>
                <a:gd name="T11" fmla="*/ 5 h 51"/>
                <a:gd name="T12" fmla="*/ 62 w 64"/>
                <a:gd name="T13" fmla="*/ 5 h 51"/>
                <a:gd name="T14" fmla="*/ 60 w 64"/>
                <a:gd name="T15" fmla="*/ 16 h 51"/>
                <a:gd name="T16" fmla="*/ 14 w 64"/>
                <a:gd name="T17" fmla="*/ 4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51">
                  <a:moveTo>
                    <a:pt x="14" y="48"/>
                  </a:moveTo>
                  <a:cubicBezTo>
                    <a:pt x="10" y="51"/>
                    <a:pt x="5" y="50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0" y="43"/>
                    <a:pt x="1" y="38"/>
                    <a:pt x="4" y="35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4" y="0"/>
                    <a:pt x="59" y="1"/>
                    <a:pt x="62" y="5"/>
                  </a:cubicBezTo>
                  <a:cubicBezTo>
                    <a:pt x="62" y="5"/>
                    <a:pt x="62" y="5"/>
                    <a:pt x="62" y="5"/>
                  </a:cubicBezTo>
                  <a:cubicBezTo>
                    <a:pt x="64" y="8"/>
                    <a:pt x="63" y="13"/>
                    <a:pt x="60" y="16"/>
                  </a:cubicBezTo>
                  <a:lnTo>
                    <a:pt x="14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E"/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62594EC2-5814-4DFF-8D10-14D82CDC4DC7}"/>
              </a:ext>
            </a:extLst>
          </p:cNvPr>
          <p:cNvGrpSpPr/>
          <p:nvPr/>
        </p:nvGrpSpPr>
        <p:grpSpPr>
          <a:xfrm>
            <a:off x="797157" y="3732583"/>
            <a:ext cx="293790" cy="276841"/>
            <a:chOff x="5291138" y="30163"/>
            <a:chExt cx="742950" cy="700088"/>
          </a:xfrm>
          <a:solidFill>
            <a:srgbClr val="7500C0"/>
          </a:solidFill>
        </p:grpSpPr>
        <p:sp>
          <p:nvSpPr>
            <p:cNvPr id="54" name="Freeform 282">
              <a:extLst>
                <a:ext uri="{FF2B5EF4-FFF2-40B4-BE49-F238E27FC236}">
                  <a16:creationId xmlns:a16="http://schemas.microsoft.com/office/drawing/2014/main" id="{529AEC84-EB82-45B8-9FF4-5F729FE204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91138" y="30163"/>
              <a:ext cx="700088" cy="700088"/>
            </a:xfrm>
            <a:custGeom>
              <a:avLst/>
              <a:gdLst>
                <a:gd name="T0" fmla="*/ 230 w 386"/>
                <a:gd name="T1" fmla="*/ 116 h 386"/>
                <a:gd name="T2" fmla="*/ 193 w 386"/>
                <a:gd name="T3" fmla="*/ 108 h 386"/>
                <a:gd name="T4" fmla="*/ 108 w 386"/>
                <a:gd name="T5" fmla="*/ 193 h 386"/>
                <a:gd name="T6" fmla="*/ 193 w 386"/>
                <a:gd name="T7" fmla="*/ 278 h 386"/>
                <a:gd name="T8" fmla="*/ 278 w 386"/>
                <a:gd name="T9" fmla="*/ 193 h 386"/>
                <a:gd name="T10" fmla="*/ 278 w 386"/>
                <a:gd name="T11" fmla="*/ 183 h 386"/>
                <a:gd name="T12" fmla="*/ 272 w 386"/>
                <a:gd name="T13" fmla="*/ 184 h 386"/>
                <a:gd name="T14" fmla="*/ 244 w 386"/>
                <a:gd name="T15" fmla="*/ 177 h 386"/>
                <a:gd name="T16" fmla="*/ 246 w 386"/>
                <a:gd name="T17" fmla="*/ 193 h 386"/>
                <a:gd name="T18" fmla="*/ 193 w 386"/>
                <a:gd name="T19" fmla="*/ 246 h 386"/>
                <a:gd name="T20" fmla="*/ 140 w 386"/>
                <a:gd name="T21" fmla="*/ 193 h 386"/>
                <a:gd name="T22" fmla="*/ 193 w 386"/>
                <a:gd name="T23" fmla="*/ 140 h 386"/>
                <a:gd name="T24" fmla="*/ 225 w 386"/>
                <a:gd name="T25" fmla="*/ 150 h 386"/>
                <a:gd name="T26" fmla="*/ 225 w 386"/>
                <a:gd name="T27" fmla="*/ 130 h 386"/>
                <a:gd name="T28" fmla="*/ 230 w 386"/>
                <a:gd name="T29" fmla="*/ 116 h 386"/>
                <a:gd name="T30" fmla="*/ 301 w 386"/>
                <a:gd name="T31" fmla="*/ 193 h 386"/>
                <a:gd name="T32" fmla="*/ 193 w 386"/>
                <a:gd name="T33" fmla="*/ 300 h 386"/>
                <a:gd name="T34" fmla="*/ 86 w 386"/>
                <a:gd name="T35" fmla="*/ 193 h 386"/>
                <a:gd name="T36" fmla="*/ 193 w 386"/>
                <a:gd name="T37" fmla="*/ 85 h 386"/>
                <a:gd name="T38" fmla="*/ 248 w 386"/>
                <a:gd name="T39" fmla="*/ 100 h 386"/>
                <a:gd name="T40" fmla="*/ 279 w 386"/>
                <a:gd name="T41" fmla="*/ 83 h 386"/>
                <a:gd name="T42" fmla="*/ 193 w 386"/>
                <a:gd name="T43" fmla="*/ 53 h 386"/>
                <a:gd name="T44" fmla="*/ 54 w 386"/>
                <a:gd name="T45" fmla="*/ 193 h 386"/>
                <a:gd name="T46" fmla="*/ 193 w 386"/>
                <a:gd name="T47" fmla="*/ 332 h 386"/>
                <a:gd name="T48" fmla="*/ 333 w 386"/>
                <a:gd name="T49" fmla="*/ 193 h 386"/>
                <a:gd name="T50" fmla="*/ 326 w 386"/>
                <a:gd name="T51" fmla="*/ 151 h 386"/>
                <a:gd name="T52" fmla="*/ 299 w 386"/>
                <a:gd name="T53" fmla="*/ 172 h 386"/>
                <a:gd name="T54" fmla="*/ 301 w 386"/>
                <a:gd name="T55" fmla="*/ 193 h 386"/>
                <a:gd name="T56" fmla="*/ 381 w 386"/>
                <a:gd name="T57" fmla="*/ 151 h 386"/>
                <a:gd name="T58" fmla="*/ 347 w 386"/>
                <a:gd name="T59" fmla="*/ 147 h 386"/>
                <a:gd name="T60" fmla="*/ 354 w 386"/>
                <a:gd name="T61" fmla="*/ 193 h 386"/>
                <a:gd name="T62" fmla="*/ 307 w 386"/>
                <a:gd name="T63" fmla="*/ 306 h 386"/>
                <a:gd name="T64" fmla="*/ 193 w 386"/>
                <a:gd name="T65" fmla="*/ 354 h 386"/>
                <a:gd name="T66" fmla="*/ 79 w 386"/>
                <a:gd name="T67" fmla="*/ 306 h 386"/>
                <a:gd name="T68" fmla="*/ 32 w 386"/>
                <a:gd name="T69" fmla="*/ 193 h 386"/>
                <a:gd name="T70" fmla="*/ 79 w 386"/>
                <a:gd name="T71" fmla="*/ 79 h 386"/>
                <a:gd name="T72" fmla="*/ 193 w 386"/>
                <a:gd name="T73" fmla="*/ 32 h 386"/>
                <a:gd name="T74" fmla="*/ 299 w 386"/>
                <a:gd name="T75" fmla="*/ 72 h 386"/>
                <a:gd name="T76" fmla="*/ 299 w 386"/>
                <a:gd name="T77" fmla="*/ 71 h 386"/>
                <a:gd name="T78" fmla="*/ 308 w 386"/>
                <a:gd name="T79" fmla="*/ 38 h 386"/>
                <a:gd name="T80" fmla="*/ 193 w 386"/>
                <a:gd name="T81" fmla="*/ 0 h 386"/>
                <a:gd name="T82" fmla="*/ 0 w 386"/>
                <a:gd name="T83" fmla="*/ 193 h 386"/>
                <a:gd name="T84" fmla="*/ 193 w 386"/>
                <a:gd name="T85" fmla="*/ 386 h 386"/>
                <a:gd name="T86" fmla="*/ 386 w 386"/>
                <a:gd name="T87" fmla="*/ 193 h 386"/>
                <a:gd name="T88" fmla="*/ 381 w 386"/>
                <a:gd name="T89" fmla="*/ 151 h 386"/>
                <a:gd name="T90" fmla="*/ 169 w 386"/>
                <a:gd name="T91" fmla="*/ 193 h 386"/>
                <a:gd name="T92" fmla="*/ 193 w 386"/>
                <a:gd name="T93" fmla="*/ 217 h 386"/>
                <a:gd name="T94" fmla="*/ 217 w 386"/>
                <a:gd name="T95" fmla="*/ 193 h 386"/>
                <a:gd name="T96" fmla="*/ 193 w 386"/>
                <a:gd name="T97" fmla="*/ 168 h 386"/>
                <a:gd name="T98" fmla="*/ 169 w 386"/>
                <a:gd name="T99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6" h="386">
                  <a:moveTo>
                    <a:pt x="230" y="116"/>
                  </a:moveTo>
                  <a:cubicBezTo>
                    <a:pt x="219" y="111"/>
                    <a:pt x="207" y="108"/>
                    <a:pt x="193" y="108"/>
                  </a:cubicBezTo>
                  <a:cubicBezTo>
                    <a:pt x="146" y="108"/>
                    <a:pt x="108" y="146"/>
                    <a:pt x="108" y="193"/>
                  </a:cubicBezTo>
                  <a:cubicBezTo>
                    <a:pt x="108" y="240"/>
                    <a:pt x="146" y="278"/>
                    <a:pt x="193" y="278"/>
                  </a:cubicBezTo>
                  <a:cubicBezTo>
                    <a:pt x="240" y="278"/>
                    <a:pt x="278" y="240"/>
                    <a:pt x="278" y="193"/>
                  </a:cubicBezTo>
                  <a:cubicBezTo>
                    <a:pt x="278" y="190"/>
                    <a:pt x="278" y="186"/>
                    <a:pt x="278" y="183"/>
                  </a:cubicBezTo>
                  <a:cubicBezTo>
                    <a:pt x="276" y="184"/>
                    <a:pt x="274" y="184"/>
                    <a:pt x="272" y="184"/>
                  </a:cubicBezTo>
                  <a:cubicBezTo>
                    <a:pt x="262" y="185"/>
                    <a:pt x="252" y="183"/>
                    <a:pt x="244" y="177"/>
                  </a:cubicBezTo>
                  <a:cubicBezTo>
                    <a:pt x="245" y="182"/>
                    <a:pt x="246" y="187"/>
                    <a:pt x="246" y="193"/>
                  </a:cubicBezTo>
                  <a:cubicBezTo>
                    <a:pt x="246" y="222"/>
                    <a:pt x="222" y="246"/>
                    <a:pt x="193" y="246"/>
                  </a:cubicBezTo>
                  <a:cubicBezTo>
                    <a:pt x="164" y="246"/>
                    <a:pt x="140" y="222"/>
                    <a:pt x="140" y="193"/>
                  </a:cubicBezTo>
                  <a:cubicBezTo>
                    <a:pt x="140" y="163"/>
                    <a:pt x="164" y="140"/>
                    <a:pt x="193" y="140"/>
                  </a:cubicBezTo>
                  <a:cubicBezTo>
                    <a:pt x="205" y="140"/>
                    <a:pt x="216" y="144"/>
                    <a:pt x="225" y="150"/>
                  </a:cubicBezTo>
                  <a:cubicBezTo>
                    <a:pt x="223" y="144"/>
                    <a:pt x="223" y="137"/>
                    <a:pt x="225" y="130"/>
                  </a:cubicBezTo>
                  <a:cubicBezTo>
                    <a:pt x="226" y="125"/>
                    <a:pt x="228" y="120"/>
                    <a:pt x="230" y="116"/>
                  </a:cubicBezTo>
                  <a:close/>
                  <a:moveTo>
                    <a:pt x="301" y="193"/>
                  </a:moveTo>
                  <a:cubicBezTo>
                    <a:pt x="301" y="252"/>
                    <a:pt x="253" y="300"/>
                    <a:pt x="193" y="300"/>
                  </a:cubicBezTo>
                  <a:cubicBezTo>
                    <a:pt x="134" y="300"/>
                    <a:pt x="86" y="252"/>
                    <a:pt x="86" y="193"/>
                  </a:cubicBezTo>
                  <a:cubicBezTo>
                    <a:pt x="86" y="133"/>
                    <a:pt x="134" y="85"/>
                    <a:pt x="193" y="85"/>
                  </a:cubicBezTo>
                  <a:cubicBezTo>
                    <a:pt x="213" y="85"/>
                    <a:pt x="232" y="91"/>
                    <a:pt x="248" y="100"/>
                  </a:cubicBezTo>
                  <a:cubicBezTo>
                    <a:pt x="279" y="83"/>
                    <a:pt x="279" y="83"/>
                    <a:pt x="279" y="83"/>
                  </a:cubicBezTo>
                  <a:cubicBezTo>
                    <a:pt x="256" y="64"/>
                    <a:pt x="226" y="53"/>
                    <a:pt x="193" y="53"/>
                  </a:cubicBezTo>
                  <a:cubicBezTo>
                    <a:pt x="116" y="53"/>
                    <a:pt x="54" y="116"/>
                    <a:pt x="54" y="193"/>
                  </a:cubicBezTo>
                  <a:cubicBezTo>
                    <a:pt x="54" y="270"/>
                    <a:pt x="116" y="332"/>
                    <a:pt x="193" y="332"/>
                  </a:cubicBezTo>
                  <a:cubicBezTo>
                    <a:pt x="270" y="332"/>
                    <a:pt x="333" y="270"/>
                    <a:pt x="333" y="193"/>
                  </a:cubicBezTo>
                  <a:cubicBezTo>
                    <a:pt x="333" y="178"/>
                    <a:pt x="331" y="164"/>
                    <a:pt x="326" y="151"/>
                  </a:cubicBezTo>
                  <a:cubicBezTo>
                    <a:pt x="299" y="172"/>
                    <a:pt x="299" y="172"/>
                    <a:pt x="299" y="172"/>
                  </a:cubicBezTo>
                  <a:cubicBezTo>
                    <a:pt x="300" y="179"/>
                    <a:pt x="301" y="186"/>
                    <a:pt x="301" y="193"/>
                  </a:cubicBezTo>
                  <a:close/>
                  <a:moveTo>
                    <a:pt x="381" y="151"/>
                  </a:moveTo>
                  <a:cubicBezTo>
                    <a:pt x="369" y="151"/>
                    <a:pt x="356" y="149"/>
                    <a:pt x="347" y="147"/>
                  </a:cubicBezTo>
                  <a:cubicBezTo>
                    <a:pt x="352" y="162"/>
                    <a:pt x="354" y="177"/>
                    <a:pt x="354" y="193"/>
                  </a:cubicBezTo>
                  <a:cubicBezTo>
                    <a:pt x="354" y="237"/>
                    <a:pt x="336" y="277"/>
                    <a:pt x="307" y="306"/>
                  </a:cubicBezTo>
                  <a:cubicBezTo>
                    <a:pt x="278" y="336"/>
                    <a:pt x="238" y="354"/>
                    <a:pt x="193" y="354"/>
                  </a:cubicBezTo>
                  <a:cubicBezTo>
                    <a:pt x="149" y="354"/>
                    <a:pt x="109" y="336"/>
                    <a:pt x="79" y="306"/>
                  </a:cubicBezTo>
                  <a:cubicBezTo>
                    <a:pt x="50" y="277"/>
                    <a:pt x="32" y="237"/>
                    <a:pt x="32" y="193"/>
                  </a:cubicBezTo>
                  <a:cubicBezTo>
                    <a:pt x="32" y="148"/>
                    <a:pt x="50" y="108"/>
                    <a:pt x="79" y="79"/>
                  </a:cubicBezTo>
                  <a:cubicBezTo>
                    <a:pt x="109" y="50"/>
                    <a:pt x="149" y="32"/>
                    <a:pt x="193" y="32"/>
                  </a:cubicBezTo>
                  <a:cubicBezTo>
                    <a:pt x="234" y="32"/>
                    <a:pt x="271" y="47"/>
                    <a:pt x="299" y="72"/>
                  </a:cubicBezTo>
                  <a:cubicBezTo>
                    <a:pt x="299" y="71"/>
                    <a:pt x="299" y="71"/>
                    <a:pt x="299" y="71"/>
                  </a:cubicBezTo>
                  <a:cubicBezTo>
                    <a:pt x="301" y="60"/>
                    <a:pt x="304" y="49"/>
                    <a:pt x="308" y="38"/>
                  </a:cubicBezTo>
                  <a:cubicBezTo>
                    <a:pt x="276" y="14"/>
                    <a:pt x="236" y="0"/>
                    <a:pt x="193" y="0"/>
                  </a:cubicBezTo>
                  <a:cubicBezTo>
                    <a:pt x="87" y="0"/>
                    <a:pt x="0" y="86"/>
                    <a:pt x="0" y="193"/>
                  </a:cubicBezTo>
                  <a:cubicBezTo>
                    <a:pt x="0" y="299"/>
                    <a:pt x="87" y="386"/>
                    <a:pt x="193" y="386"/>
                  </a:cubicBezTo>
                  <a:cubicBezTo>
                    <a:pt x="300" y="386"/>
                    <a:pt x="386" y="299"/>
                    <a:pt x="386" y="193"/>
                  </a:cubicBezTo>
                  <a:cubicBezTo>
                    <a:pt x="386" y="178"/>
                    <a:pt x="384" y="164"/>
                    <a:pt x="381" y="151"/>
                  </a:cubicBezTo>
                  <a:close/>
                  <a:moveTo>
                    <a:pt x="169" y="193"/>
                  </a:moveTo>
                  <a:cubicBezTo>
                    <a:pt x="169" y="206"/>
                    <a:pt x="180" y="217"/>
                    <a:pt x="193" y="217"/>
                  </a:cubicBezTo>
                  <a:cubicBezTo>
                    <a:pt x="207" y="217"/>
                    <a:pt x="217" y="206"/>
                    <a:pt x="217" y="193"/>
                  </a:cubicBezTo>
                  <a:cubicBezTo>
                    <a:pt x="217" y="179"/>
                    <a:pt x="207" y="168"/>
                    <a:pt x="193" y="168"/>
                  </a:cubicBezTo>
                  <a:cubicBezTo>
                    <a:pt x="180" y="168"/>
                    <a:pt x="169" y="179"/>
                    <a:pt x="169" y="1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E"/>
            </a:p>
          </p:txBody>
        </p:sp>
        <p:sp>
          <p:nvSpPr>
            <p:cNvPr id="55" name="Freeform 283">
              <a:extLst>
                <a:ext uri="{FF2B5EF4-FFF2-40B4-BE49-F238E27FC236}">
                  <a16:creationId xmlns:a16="http://schemas.microsoft.com/office/drawing/2014/main" id="{36AC47EB-C4D6-453E-B9CA-C18B034FEB2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16588" y="41275"/>
              <a:ext cx="317500" cy="304800"/>
            </a:xfrm>
            <a:custGeom>
              <a:avLst/>
              <a:gdLst>
                <a:gd name="T0" fmla="*/ 160 w 176"/>
                <a:gd name="T1" fmla="*/ 51 h 168"/>
                <a:gd name="T2" fmla="*/ 131 w 176"/>
                <a:gd name="T3" fmla="*/ 48 h 168"/>
                <a:gd name="T4" fmla="*/ 19 w 176"/>
                <a:gd name="T5" fmla="*/ 111 h 168"/>
                <a:gd name="T6" fmla="*/ 9 w 176"/>
                <a:gd name="T7" fmla="*/ 151 h 168"/>
                <a:gd name="T8" fmla="*/ 49 w 176"/>
                <a:gd name="T9" fmla="*/ 158 h 168"/>
                <a:gd name="T10" fmla="*/ 151 w 176"/>
                <a:gd name="T11" fmla="*/ 79 h 168"/>
                <a:gd name="T12" fmla="*/ 160 w 176"/>
                <a:gd name="T13" fmla="*/ 51 h 168"/>
                <a:gd name="T14" fmla="*/ 116 w 176"/>
                <a:gd name="T15" fmla="*/ 8 h 168"/>
                <a:gd name="T16" fmla="*/ 82 w 176"/>
                <a:gd name="T17" fmla="*/ 68 h 168"/>
                <a:gd name="T18" fmla="*/ 131 w 176"/>
                <a:gd name="T19" fmla="*/ 39 h 168"/>
                <a:gd name="T20" fmla="*/ 116 w 176"/>
                <a:gd name="T21" fmla="*/ 8 h 168"/>
                <a:gd name="T22" fmla="*/ 154 w 176"/>
                <a:gd name="T23" fmla="*/ 90 h 168"/>
                <a:gd name="T24" fmla="*/ 108 w 176"/>
                <a:gd name="T25" fmla="*/ 124 h 168"/>
                <a:gd name="T26" fmla="*/ 176 w 176"/>
                <a:gd name="T27" fmla="*/ 116 h 168"/>
                <a:gd name="T28" fmla="*/ 154 w 176"/>
                <a:gd name="T29" fmla="*/ 9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6" h="168">
                  <a:moveTo>
                    <a:pt x="160" y="51"/>
                  </a:moveTo>
                  <a:cubicBezTo>
                    <a:pt x="155" y="43"/>
                    <a:pt x="145" y="40"/>
                    <a:pt x="131" y="48"/>
                  </a:cubicBezTo>
                  <a:cubicBezTo>
                    <a:pt x="19" y="111"/>
                    <a:pt x="19" y="111"/>
                    <a:pt x="19" y="111"/>
                  </a:cubicBezTo>
                  <a:cubicBezTo>
                    <a:pt x="4" y="120"/>
                    <a:pt x="0" y="137"/>
                    <a:pt x="9" y="151"/>
                  </a:cubicBezTo>
                  <a:cubicBezTo>
                    <a:pt x="18" y="165"/>
                    <a:pt x="36" y="168"/>
                    <a:pt x="49" y="158"/>
                  </a:cubicBezTo>
                  <a:cubicBezTo>
                    <a:pt x="151" y="79"/>
                    <a:pt x="151" y="79"/>
                    <a:pt x="151" y="79"/>
                  </a:cubicBezTo>
                  <a:cubicBezTo>
                    <a:pt x="164" y="69"/>
                    <a:pt x="165" y="58"/>
                    <a:pt x="160" y="51"/>
                  </a:cubicBezTo>
                  <a:close/>
                  <a:moveTo>
                    <a:pt x="116" y="8"/>
                  </a:moveTo>
                  <a:cubicBezTo>
                    <a:pt x="95" y="0"/>
                    <a:pt x="82" y="68"/>
                    <a:pt x="82" y="68"/>
                  </a:cubicBezTo>
                  <a:cubicBezTo>
                    <a:pt x="131" y="39"/>
                    <a:pt x="131" y="39"/>
                    <a:pt x="131" y="39"/>
                  </a:cubicBezTo>
                  <a:cubicBezTo>
                    <a:pt x="131" y="39"/>
                    <a:pt x="129" y="14"/>
                    <a:pt x="116" y="8"/>
                  </a:cubicBezTo>
                  <a:close/>
                  <a:moveTo>
                    <a:pt x="154" y="90"/>
                  </a:moveTo>
                  <a:cubicBezTo>
                    <a:pt x="108" y="124"/>
                    <a:pt x="108" y="124"/>
                    <a:pt x="108" y="124"/>
                  </a:cubicBezTo>
                  <a:cubicBezTo>
                    <a:pt x="108" y="124"/>
                    <a:pt x="176" y="139"/>
                    <a:pt x="176" y="116"/>
                  </a:cubicBezTo>
                  <a:cubicBezTo>
                    <a:pt x="176" y="102"/>
                    <a:pt x="154" y="90"/>
                    <a:pt x="154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E"/>
            </a:p>
          </p:txBody>
        </p:sp>
        <p:sp>
          <p:nvSpPr>
            <p:cNvPr id="56" name="Freeform 284">
              <a:extLst>
                <a:ext uri="{FF2B5EF4-FFF2-40B4-BE49-F238E27FC236}">
                  <a16:creationId xmlns:a16="http://schemas.microsoft.com/office/drawing/2014/main" id="{71585CB6-A0C2-4352-972D-67539373891B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2613" y="276225"/>
              <a:ext cx="115888" cy="92075"/>
            </a:xfrm>
            <a:custGeom>
              <a:avLst/>
              <a:gdLst>
                <a:gd name="T0" fmla="*/ 14 w 64"/>
                <a:gd name="T1" fmla="*/ 48 h 51"/>
                <a:gd name="T2" fmla="*/ 2 w 64"/>
                <a:gd name="T3" fmla="*/ 46 h 51"/>
                <a:gd name="T4" fmla="*/ 2 w 64"/>
                <a:gd name="T5" fmla="*/ 46 h 51"/>
                <a:gd name="T6" fmla="*/ 4 w 64"/>
                <a:gd name="T7" fmla="*/ 35 h 51"/>
                <a:gd name="T8" fmla="*/ 50 w 64"/>
                <a:gd name="T9" fmla="*/ 3 h 51"/>
                <a:gd name="T10" fmla="*/ 62 w 64"/>
                <a:gd name="T11" fmla="*/ 5 h 51"/>
                <a:gd name="T12" fmla="*/ 62 w 64"/>
                <a:gd name="T13" fmla="*/ 5 h 51"/>
                <a:gd name="T14" fmla="*/ 60 w 64"/>
                <a:gd name="T15" fmla="*/ 16 h 51"/>
                <a:gd name="T16" fmla="*/ 14 w 64"/>
                <a:gd name="T17" fmla="*/ 4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51">
                  <a:moveTo>
                    <a:pt x="14" y="48"/>
                  </a:moveTo>
                  <a:cubicBezTo>
                    <a:pt x="10" y="51"/>
                    <a:pt x="5" y="50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0" y="43"/>
                    <a:pt x="1" y="38"/>
                    <a:pt x="4" y="35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4" y="0"/>
                    <a:pt x="59" y="1"/>
                    <a:pt x="62" y="5"/>
                  </a:cubicBezTo>
                  <a:cubicBezTo>
                    <a:pt x="62" y="5"/>
                    <a:pt x="62" y="5"/>
                    <a:pt x="62" y="5"/>
                  </a:cubicBezTo>
                  <a:cubicBezTo>
                    <a:pt x="64" y="8"/>
                    <a:pt x="63" y="13"/>
                    <a:pt x="60" y="16"/>
                  </a:cubicBezTo>
                  <a:lnTo>
                    <a:pt x="14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E"/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020A8C28-2F54-4D98-A8DC-92BEF6531856}"/>
              </a:ext>
            </a:extLst>
          </p:cNvPr>
          <p:cNvGrpSpPr/>
          <p:nvPr/>
        </p:nvGrpSpPr>
        <p:grpSpPr>
          <a:xfrm>
            <a:off x="797157" y="4245516"/>
            <a:ext cx="293790" cy="276841"/>
            <a:chOff x="5291138" y="30163"/>
            <a:chExt cx="742950" cy="700088"/>
          </a:xfrm>
          <a:solidFill>
            <a:srgbClr val="7500C0"/>
          </a:solidFill>
        </p:grpSpPr>
        <p:sp>
          <p:nvSpPr>
            <p:cNvPr id="59" name="Freeform 282">
              <a:extLst>
                <a:ext uri="{FF2B5EF4-FFF2-40B4-BE49-F238E27FC236}">
                  <a16:creationId xmlns:a16="http://schemas.microsoft.com/office/drawing/2014/main" id="{F118BA9B-3CF6-46DC-9852-67010149B0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91138" y="30163"/>
              <a:ext cx="700088" cy="700088"/>
            </a:xfrm>
            <a:custGeom>
              <a:avLst/>
              <a:gdLst>
                <a:gd name="T0" fmla="*/ 230 w 386"/>
                <a:gd name="T1" fmla="*/ 116 h 386"/>
                <a:gd name="T2" fmla="*/ 193 w 386"/>
                <a:gd name="T3" fmla="*/ 108 h 386"/>
                <a:gd name="T4" fmla="*/ 108 w 386"/>
                <a:gd name="T5" fmla="*/ 193 h 386"/>
                <a:gd name="T6" fmla="*/ 193 w 386"/>
                <a:gd name="T7" fmla="*/ 278 h 386"/>
                <a:gd name="T8" fmla="*/ 278 w 386"/>
                <a:gd name="T9" fmla="*/ 193 h 386"/>
                <a:gd name="T10" fmla="*/ 278 w 386"/>
                <a:gd name="T11" fmla="*/ 183 h 386"/>
                <a:gd name="T12" fmla="*/ 272 w 386"/>
                <a:gd name="T13" fmla="*/ 184 h 386"/>
                <a:gd name="T14" fmla="*/ 244 w 386"/>
                <a:gd name="T15" fmla="*/ 177 h 386"/>
                <a:gd name="T16" fmla="*/ 246 w 386"/>
                <a:gd name="T17" fmla="*/ 193 h 386"/>
                <a:gd name="T18" fmla="*/ 193 w 386"/>
                <a:gd name="T19" fmla="*/ 246 h 386"/>
                <a:gd name="T20" fmla="*/ 140 w 386"/>
                <a:gd name="T21" fmla="*/ 193 h 386"/>
                <a:gd name="T22" fmla="*/ 193 w 386"/>
                <a:gd name="T23" fmla="*/ 140 h 386"/>
                <a:gd name="T24" fmla="*/ 225 w 386"/>
                <a:gd name="T25" fmla="*/ 150 h 386"/>
                <a:gd name="T26" fmla="*/ 225 w 386"/>
                <a:gd name="T27" fmla="*/ 130 h 386"/>
                <a:gd name="T28" fmla="*/ 230 w 386"/>
                <a:gd name="T29" fmla="*/ 116 h 386"/>
                <a:gd name="T30" fmla="*/ 301 w 386"/>
                <a:gd name="T31" fmla="*/ 193 h 386"/>
                <a:gd name="T32" fmla="*/ 193 w 386"/>
                <a:gd name="T33" fmla="*/ 300 h 386"/>
                <a:gd name="T34" fmla="*/ 86 w 386"/>
                <a:gd name="T35" fmla="*/ 193 h 386"/>
                <a:gd name="T36" fmla="*/ 193 w 386"/>
                <a:gd name="T37" fmla="*/ 85 h 386"/>
                <a:gd name="T38" fmla="*/ 248 w 386"/>
                <a:gd name="T39" fmla="*/ 100 h 386"/>
                <a:gd name="T40" fmla="*/ 279 w 386"/>
                <a:gd name="T41" fmla="*/ 83 h 386"/>
                <a:gd name="T42" fmla="*/ 193 w 386"/>
                <a:gd name="T43" fmla="*/ 53 h 386"/>
                <a:gd name="T44" fmla="*/ 54 w 386"/>
                <a:gd name="T45" fmla="*/ 193 h 386"/>
                <a:gd name="T46" fmla="*/ 193 w 386"/>
                <a:gd name="T47" fmla="*/ 332 h 386"/>
                <a:gd name="T48" fmla="*/ 333 w 386"/>
                <a:gd name="T49" fmla="*/ 193 h 386"/>
                <a:gd name="T50" fmla="*/ 326 w 386"/>
                <a:gd name="T51" fmla="*/ 151 h 386"/>
                <a:gd name="T52" fmla="*/ 299 w 386"/>
                <a:gd name="T53" fmla="*/ 172 h 386"/>
                <a:gd name="T54" fmla="*/ 301 w 386"/>
                <a:gd name="T55" fmla="*/ 193 h 386"/>
                <a:gd name="T56" fmla="*/ 381 w 386"/>
                <a:gd name="T57" fmla="*/ 151 h 386"/>
                <a:gd name="T58" fmla="*/ 347 w 386"/>
                <a:gd name="T59" fmla="*/ 147 h 386"/>
                <a:gd name="T60" fmla="*/ 354 w 386"/>
                <a:gd name="T61" fmla="*/ 193 h 386"/>
                <a:gd name="T62" fmla="*/ 307 w 386"/>
                <a:gd name="T63" fmla="*/ 306 h 386"/>
                <a:gd name="T64" fmla="*/ 193 w 386"/>
                <a:gd name="T65" fmla="*/ 354 h 386"/>
                <a:gd name="T66" fmla="*/ 79 w 386"/>
                <a:gd name="T67" fmla="*/ 306 h 386"/>
                <a:gd name="T68" fmla="*/ 32 w 386"/>
                <a:gd name="T69" fmla="*/ 193 h 386"/>
                <a:gd name="T70" fmla="*/ 79 w 386"/>
                <a:gd name="T71" fmla="*/ 79 h 386"/>
                <a:gd name="T72" fmla="*/ 193 w 386"/>
                <a:gd name="T73" fmla="*/ 32 h 386"/>
                <a:gd name="T74" fmla="*/ 299 w 386"/>
                <a:gd name="T75" fmla="*/ 72 h 386"/>
                <a:gd name="T76" fmla="*/ 299 w 386"/>
                <a:gd name="T77" fmla="*/ 71 h 386"/>
                <a:gd name="T78" fmla="*/ 308 w 386"/>
                <a:gd name="T79" fmla="*/ 38 h 386"/>
                <a:gd name="T80" fmla="*/ 193 w 386"/>
                <a:gd name="T81" fmla="*/ 0 h 386"/>
                <a:gd name="T82" fmla="*/ 0 w 386"/>
                <a:gd name="T83" fmla="*/ 193 h 386"/>
                <a:gd name="T84" fmla="*/ 193 w 386"/>
                <a:gd name="T85" fmla="*/ 386 h 386"/>
                <a:gd name="T86" fmla="*/ 386 w 386"/>
                <a:gd name="T87" fmla="*/ 193 h 386"/>
                <a:gd name="T88" fmla="*/ 381 w 386"/>
                <a:gd name="T89" fmla="*/ 151 h 386"/>
                <a:gd name="T90" fmla="*/ 169 w 386"/>
                <a:gd name="T91" fmla="*/ 193 h 386"/>
                <a:gd name="T92" fmla="*/ 193 w 386"/>
                <a:gd name="T93" fmla="*/ 217 h 386"/>
                <a:gd name="T94" fmla="*/ 217 w 386"/>
                <a:gd name="T95" fmla="*/ 193 h 386"/>
                <a:gd name="T96" fmla="*/ 193 w 386"/>
                <a:gd name="T97" fmla="*/ 168 h 386"/>
                <a:gd name="T98" fmla="*/ 169 w 386"/>
                <a:gd name="T99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6" h="386">
                  <a:moveTo>
                    <a:pt x="230" y="116"/>
                  </a:moveTo>
                  <a:cubicBezTo>
                    <a:pt x="219" y="111"/>
                    <a:pt x="207" y="108"/>
                    <a:pt x="193" y="108"/>
                  </a:cubicBezTo>
                  <a:cubicBezTo>
                    <a:pt x="146" y="108"/>
                    <a:pt x="108" y="146"/>
                    <a:pt x="108" y="193"/>
                  </a:cubicBezTo>
                  <a:cubicBezTo>
                    <a:pt x="108" y="240"/>
                    <a:pt x="146" y="278"/>
                    <a:pt x="193" y="278"/>
                  </a:cubicBezTo>
                  <a:cubicBezTo>
                    <a:pt x="240" y="278"/>
                    <a:pt x="278" y="240"/>
                    <a:pt x="278" y="193"/>
                  </a:cubicBezTo>
                  <a:cubicBezTo>
                    <a:pt x="278" y="190"/>
                    <a:pt x="278" y="186"/>
                    <a:pt x="278" y="183"/>
                  </a:cubicBezTo>
                  <a:cubicBezTo>
                    <a:pt x="276" y="184"/>
                    <a:pt x="274" y="184"/>
                    <a:pt x="272" y="184"/>
                  </a:cubicBezTo>
                  <a:cubicBezTo>
                    <a:pt x="262" y="185"/>
                    <a:pt x="252" y="183"/>
                    <a:pt x="244" y="177"/>
                  </a:cubicBezTo>
                  <a:cubicBezTo>
                    <a:pt x="245" y="182"/>
                    <a:pt x="246" y="187"/>
                    <a:pt x="246" y="193"/>
                  </a:cubicBezTo>
                  <a:cubicBezTo>
                    <a:pt x="246" y="222"/>
                    <a:pt x="222" y="246"/>
                    <a:pt x="193" y="246"/>
                  </a:cubicBezTo>
                  <a:cubicBezTo>
                    <a:pt x="164" y="246"/>
                    <a:pt x="140" y="222"/>
                    <a:pt x="140" y="193"/>
                  </a:cubicBezTo>
                  <a:cubicBezTo>
                    <a:pt x="140" y="163"/>
                    <a:pt x="164" y="140"/>
                    <a:pt x="193" y="140"/>
                  </a:cubicBezTo>
                  <a:cubicBezTo>
                    <a:pt x="205" y="140"/>
                    <a:pt x="216" y="144"/>
                    <a:pt x="225" y="150"/>
                  </a:cubicBezTo>
                  <a:cubicBezTo>
                    <a:pt x="223" y="144"/>
                    <a:pt x="223" y="137"/>
                    <a:pt x="225" y="130"/>
                  </a:cubicBezTo>
                  <a:cubicBezTo>
                    <a:pt x="226" y="125"/>
                    <a:pt x="228" y="120"/>
                    <a:pt x="230" y="116"/>
                  </a:cubicBezTo>
                  <a:close/>
                  <a:moveTo>
                    <a:pt x="301" y="193"/>
                  </a:moveTo>
                  <a:cubicBezTo>
                    <a:pt x="301" y="252"/>
                    <a:pt x="253" y="300"/>
                    <a:pt x="193" y="300"/>
                  </a:cubicBezTo>
                  <a:cubicBezTo>
                    <a:pt x="134" y="300"/>
                    <a:pt x="86" y="252"/>
                    <a:pt x="86" y="193"/>
                  </a:cubicBezTo>
                  <a:cubicBezTo>
                    <a:pt x="86" y="133"/>
                    <a:pt x="134" y="85"/>
                    <a:pt x="193" y="85"/>
                  </a:cubicBezTo>
                  <a:cubicBezTo>
                    <a:pt x="213" y="85"/>
                    <a:pt x="232" y="91"/>
                    <a:pt x="248" y="100"/>
                  </a:cubicBezTo>
                  <a:cubicBezTo>
                    <a:pt x="279" y="83"/>
                    <a:pt x="279" y="83"/>
                    <a:pt x="279" y="83"/>
                  </a:cubicBezTo>
                  <a:cubicBezTo>
                    <a:pt x="256" y="64"/>
                    <a:pt x="226" y="53"/>
                    <a:pt x="193" y="53"/>
                  </a:cubicBezTo>
                  <a:cubicBezTo>
                    <a:pt x="116" y="53"/>
                    <a:pt x="54" y="116"/>
                    <a:pt x="54" y="193"/>
                  </a:cubicBezTo>
                  <a:cubicBezTo>
                    <a:pt x="54" y="270"/>
                    <a:pt x="116" y="332"/>
                    <a:pt x="193" y="332"/>
                  </a:cubicBezTo>
                  <a:cubicBezTo>
                    <a:pt x="270" y="332"/>
                    <a:pt x="333" y="270"/>
                    <a:pt x="333" y="193"/>
                  </a:cubicBezTo>
                  <a:cubicBezTo>
                    <a:pt x="333" y="178"/>
                    <a:pt x="331" y="164"/>
                    <a:pt x="326" y="151"/>
                  </a:cubicBezTo>
                  <a:cubicBezTo>
                    <a:pt x="299" y="172"/>
                    <a:pt x="299" y="172"/>
                    <a:pt x="299" y="172"/>
                  </a:cubicBezTo>
                  <a:cubicBezTo>
                    <a:pt x="300" y="179"/>
                    <a:pt x="301" y="186"/>
                    <a:pt x="301" y="193"/>
                  </a:cubicBezTo>
                  <a:close/>
                  <a:moveTo>
                    <a:pt x="381" y="151"/>
                  </a:moveTo>
                  <a:cubicBezTo>
                    <a:pt x="369" y="151"/>
                    <a:pt x="356" y="149"/>
                    <a:pt x="347" y="147"/>
                  </a:cubicBezTo>
                  <a:cubicBezTo>
                    <a:pt x="352" y="162"/>
                    <a:pt x="354" y="177"/>
                    <a:pt x="354" y="193"/>
                  </a:cubicBezTo>
                  <a:cubicBezTo>
                    <a:pt x="354" y="237"/>
                    <a:pt x="336" y="277"/>
                    <a:pt x="307" y="306"/>
                  </a:cubicBezTo>
                  <a:cubicBezTo>
                    <a:pt x="278" y="336"/>
                    <a:pt x="238" y="354"/>
                    <a:pt x="193" y="354"/>
                  </a:cubicBezTo>
                  <a:cubicBezTo>
                    <a:pt x="149" y="354"/>
                    <a:pt x="109" y="336"/>
                    <a:pt x="79" y="306"/>
                  </a:cubicBezTo>
                  <a:cubicBezTo>
                    <a:pt x="50" y="277"/>
                    <a:pt x="32" y="237"/>
                    <a:pt x="32" y="193"/>
                  </a:cubicBezTo>
                  <a:cubicBezTo>
                    <a:pt x="32" y="148"/>
                    <a:pt x="50" y="108"/>
                    <a:pt x="79" y="79"/>
                  </a:cubicBezTo>
                  <a:cubicBezTo>
                    <a:pt x="109" y="50"/>
                    <a:pt x="149" y="32"/>
                    <a:pt x="193" y="32"/>
                  </a:cubicBezTo>
                  <a:cubicBezTo>
                    <a:pt x="234" y="32"/>
                    <a:pt x="271" y="47"/>
                    <a:pt x="299" y="72"/>
                  </a:cubicBezTo>
                  <a:cubicBezTo>
                    <a:pt x="299" y="71"/>
                    <a:pt x="299" y="71"/>
                    <a:pt x="299" y="71"/>
                  </a:cubicBezTo>
                  <a:cubicBezTo>
                    <a:pt x="301" y="60"/>
                    <a:pt x="304" y="49"/>
                    <a:pt x="308" y="38"/>
                  </a:cubicBezTo>
                  <a:cubicBezTo>
                    <a:pt x="276" y="14"/>
                    <a:pt x="236" y="0"/>
                    <a:pt x="193" y="0"/>
                  </a:cubicBezTo>
                  <a:cubicBezTo>
                    <a:pt x="87" y="0"/>
                    <a:pt x="0" y="86"/>
                    <a:pt x="0" y="193"/>
                  </a:cubicBezTo>
                  <a:cubicBezTo>
                    <a:pt x="0" y="299"/>
                    <a:pt x="87" y="386"/>
                    <a:pt x="193" y="386"/>
                  </a:cubicBezTo>
                  <a:cubicBezTo>
                    <a:pt x="300" y="386"/>
                    <a:pt x="386" y="299"/>
                    <a:pt x="386" y="193"/>
                  </a:cubicBezTo>
                  <a:cubicBezTo>
                    <a:pt x="386" y="178"/>
                    <a:pt x="384" y="164"/>
                    <a:pt x="381" y="151"/>
                  </a:cubicBezTo>
                  <a:close/>
                  <a:moveTo>
                    <a:pt x="169" y="193"/>
                  </a:moveTo>
                  <a:cubicBezTo>
                    <a:pt x="169" y="206"/>
                    <a:pt x="180" y="217"/>
                    <a:pt x="193" y="217"/>
                  </a:cubicBezTo>
                  <a:cubicBezTo>
                    <a:pt x="207" y="217"/>
                    <a:pt x="217" y="206"/>
                    <a:pt x="217" y="193"/>
                  </a:cubicBezTo>
                  <a:cubicBezTo>
                    <a:pt x="217" y="179"/>
                    <a:pt x="207" y="168"/>
                    <a:pt x="193" y="168"/>
                  </a:cubicBezTo>
                  <a:cubicBezTo>
                    <a:pt x="180" y="168"/>
                    <a:pt x="169" y="179"/>
                    <a:pt x="169" y="1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E"/>
            </a:p>
          </p:txBody>
        </p:sp>
        <p:sp>
          <p:nvSpPr>
            <p:cNvPr id="60" name="Freeform 283">
              <a:extLst>
                <a:ext uri="{FF2B5EF4-FFF2-40B4-BE49-F238E27FC236}">
                  <a16:creationId xmlns:a16="http://schemas.microsoft.com/office/drawing/2014/main" id="{0C49E618-9439-40DA-BEA8-BB46ECBA24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16588" y="41275"/>
              <a:ext cx="317500" cy="304800"/>
            </a:xfrm>
            <a:custGeom>
              <a:avLst/>
              <a:gdLst>
                <a:gd name="T0" fmla="*/ 160 w 176"/>
                <a:gd name="T1" fmla="*/ 51 h 168"/>
                <a:gd name="T2" fmla="*/ 131 w 176"/>
                <a:gd name="T3" fmla="*/ 48 h 168"/>
                <a:gd name="T4" fmla="*/ 19 w 176"/>
                <a:gd name="T5" fmla="*/ 111 h 168"/>
                <a:gd name="T6" fmla="*/ 9 w 176"/>
                <a:gd name="T7" fmla="*/ 151 h 168"/>
                <a:gd name="T8" fmla="*/ 49 w 176"/>
                <a:gd name="T9" fmla="*/ 158 h 168"/>
                <a:gd name="T10" fmla="*/ 151 w 176"/>
                <a:gd name="T11" fmla="*/ 79 h 168"/>
                <a:gd name="T12" fmla="*/ 160 w 176"/>
                <a:gd name="T13" fmla="*/ 51 h 168"/>
                <a:gd name="T14" fmla="*/ 116 w 176"/>
                <a:gd name="T15" fmla="*/ 8 h 168"/>
                <a:gd name="T16" fmla="*/ 82 w 176"/>
                <a:gd name="T17" fmla="*/ 68 h 168"/>
                <a:gd name="T18" fmla="*/ 131 w 176"/>
                <a:gd name="T19" fmla="*/ 39 h 168"/>
                <a:gd name="T20" fmla="*/ 116 w 176"/>
                <a:gd name="T21" fmla="*/ 8 h 168"/>
                <a:gd name="T22" fmla="*/ 154 w 176"/>
                <a:gd name="T23" fmla="*/ 90 h 168"/>
                <a:gd name="T24" fmla="*/ 108 w 176"/>
                <a:gd name="T25" fmla="*/ 124 h 168"/>
                <a:gd name="T26" fmla="*/ 176 w 176"/>
                <a:gd name="T27" fmla="*/ 116 h 168"/>
                <a:gd name="T28" fmla="*/ 154 w 176"/>
                <a:gd name="T29" fmla="*/ 9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6" h="168">
                  <a:moveTo>
                    <a:pt x="160" y="51"/>
                  </a:moveTo>
                  <a:cubicBezTo>
                    <a:pt x="155" y="43"/>
                    <a:pt x="145" y="40"/>
                    <a:pt x="131" y="48"/>
                  </a:cubicBezTo>
                  <a:cubicBezTo>
                    <a:pt x="19" y="111"/>
                    <a:pt x="19" y="111"/>
                    <a:pt x="19" y="111"/>
                  </a:cubicBezTo>
                  <a:cubicBezTo>
                    <a:pt x="4" y="120"/>
                    <a:pt x="0" y="137"/>
                    <a:pt x="9" y="151"/>
                  </a:cubicBezTo>
                  <a:cubicBezTo>
                    <a:pt x="18" y="165"/>
                    <a:pt x="36" y="168"/>
                    <a:pt x="49" y="158"/>
                  </a:cubicBezTo>
                  <a:cubicBezTo>
                    <a:pt x="151" y="79"/>
                    <a:pt x="151" y="79"/>
                    <a:pt x="151" y="79"/>
                  </a:cubicBezTo>
                  <a:cubicBezTo>
                    <a:pt x="164" y="69"/>
                    <a:pt x="165" y="58"/>
                    <a:pt x="160" y="51"/>
                  </a:cubicBezTo>
                  <a:close/>
                  <a:moveTo>
                    <a:pt x="116" y="8"/>
                  </a:moveTo>
                  <a:cubicBezTo>
                    <a:pt x="95" y="0"/>
                    <a:pt x="82" y="68"/>
                    <a:pt x="82" y="68"/>
                  </a:cubicBezTo>
                  <a:cubicBezTo>
                    <a:pt x="131" y="39"/>
                    <a:pt x="131" y="39"/>
                    <a:pt x="131" y="39"/>
                  </a:cubicBezTo>
                  <a:cubicBezTo>
                    <a:pt x="131" y="39"/>
                    <a:pt x="129" y="14"/>
                    <a:pt x="116" y="8"/>
                  </a:cubicBezTo>
                  <a:close/>
                  <a:moveTo>
                    <a:pt x="154" y="90"/>
                  </a:moveTo>
                  <a:cubicBezTo>
                    <a:pt x="108" y="124"/>
                    <a:pt x="108" y="124"/>
                    <a:pt x="108" y="124"/>
                  </a:cubicBezTo>
                  <a:cubicBezTo>
                    <a:pt x="108" y="124"/>
                    <a:pt x="176" y="139"/>
                    <a:pt x="176" y="116"/>
                  </a:cubicBezTo>
                  <a:cubicBezTo>
                    <a:pt x="176" y="102"/>
                    <a:pt x="154" y="90"/>
                    <a:pt x="154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E"/>
            </a:p>
          </p:txBody>
        </p:sp>
        <p:sp>
          <p:nvSpPr>
            <p:cNvPr id="61" name="Freeform 284">
              <a:extLst>
                <a:ext uri="{FF2B5EF4-FFF2-40B4-BE49-F238E27FC236}">
                  <a16:creationId xmlns:a16="http://schemas.microsoft.com/office/drawing/2014/main" id="{30EAD130-28D4-4FF0-A8CA-43645112182D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2613" y="276225"/>
              <a:ext cx="115888" cy="92075"/>
            </a:xfrm>
            <a:custGeom>
              <a:avLst/>
              <a:gdLst>
                <a:gd name="T0" fmla="*/ 14 w 64"/>
                <a:gd name="T1" fmla="*/ 48 h 51"/>
                <a:gd name="T2" fmla="*/ 2 w 64"/>
                <a:gd name="T3" fmla="*/ 46 h 51"/>
                <a:gd name="T4" fmla="*/ 2 w 64"/>
                <a:gd name="T5" fmla="*/ 46 h 51"/>
                <a:gd name="T6" fmla="*/ 4 w 64"/>
                <a:gd name="T7" fmla="*/ 35 h 51"/>
                <a:gd name="T8" fmla="*/ 50 w 64"/>
                <a:gd name="T9" fmla="*/ 3 h 51"/>
                <a:gd name="T10" fmla="*/ 62 w 64"/>
                <a:gd name="T11" fmla="*/ 5 h 51"/>
                <a:gd name="T12" fmla="*/ 62 w 64"/>
                <a:gd name="T13" fmla="*/ 5 h 51"/>
                <a:gd name="T14" fmla="*/ 60 w 64"/>
                <a:gd name="T15" fmla="*/ 16 h 51"/>
                <a:gd name="T16" fmla="*/ 14 w 64"/>
                <a:gd name="T17" fmla="*/ 4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51">
                  <a:moveTo>
                    <a:pt x="14" y="48"/>
                  </a:moveTo>
                  <a:cubicBezTo>
                    <a:pt x="10" y="51"/>
                    <a:pt x="5" y="50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0" y="43"/>
                    <a:pt x="1" y="38"/>
                    <a:pt x="4" y="35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4" y="0"/>
                    <a:pt x="59" y="1"/>
                    <a:pt x="62" y="5"/>
                  </a:cubicBezTo>
                  <a:cubicBezTo>
                    <a:pt x="62" y="5"/>
                    <a:pt x="62" y="5"/>
                    <a:pt x="62" y="5"/>
                  </a:cubicBezTo>
                  <a:cubicBezTo>
                    <a:pt x="64" y="8"/>
                    <a:pt x="63" y="13"/>
                    <a:pt x="60" y="16"/>
                  </a:cubicBezTo>
                  <a:lnTo>
                    <a:pt x="14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E"/>
            </a:p>
          </p:txBody>
        </p:sp>
      </p:grpSp>
      <p:sp>
        <p:nvSpPr>
          <p:cNvPr id="112" name="TextBox 111">
            <a:extLst>
              <a:ext uri="{FF2B5EF4-FFF2-40B4-BE49-F238E27FC236}">
                <a16:creationId xmlns:a16="http://schemas.microsoft.com/office/drawing/2014/main" id="{DF3D52FC-865B-4511-B02C-DAE348642E2F}"/>
              </a:ext>
            </a:extLst>
          </p:cNvPr>
          <p:cNvSpPr txBox="1"/>
          <p:nvPr/>
        </p:nvSpPr>
        <p:spPr>
          <a:xfrm>
            <a:off x="1096178" y="2651911"/>
            <a:ext cx="10799186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>
              <a:defRPr sz="1200" b="1" i="1">
                <a:solidFill>
                  <a:srgbClr val="7500C0"/>
                </a:solidFill>
              </a:defRPr>
            </a:lvl1pPr>
          </a:lstStyle>
          <a:p>
            <a:r>
              <a:rPr lang="it-IT" dirty="0"/>
              <a:t>Gestione dei profili (creazione/migrazione):</a:t>
            </a:r>
            <a:r>
              <a:rPr lang="it-IT" b="0" dirty="0">
                <a:solidFill>
                  <a:schemeClr val="tx1"/>
                </a:solidFill>
              </a:rPr>
              <a:t> le Pubbliche Amministrazioni potranno aderire alle regole tecniche definite da SPID (specifiche SAML) senza dover realizzare e/o modificare le proprie infrastrutture tecnologiche</a:t>
            </a:r>
          </a:p>
          <a:p>
            <a:endParaRPr lang="it-IT" dirty="0"/>
          </a:p>
          <a:p>
            <a:r>
              <a:rPr lang="it-IT" dirty="0"/>
              <a:t>Supporto della politica di “Policy Enforcement” </a:t>
            </a:r>
            <a:r>
              <a:rPr lang="it-IT" b="0" dirty="0">
                <a:solidFill>
                  <a:schemeClr val="tx1"/>
                </a:solidFill>
              </a:rPr>
              <a:t> per interfacciarsi con Identity Provider e </a:t>
            </a:r>
            <a:r>
              <a:rPr lang="it-IT" b="0" dirty="0" err="1">
                <a:solidFill>
                  <a:schemeClr val="tx1"/>
                </a:solidFill>
              </a:rPr>
              <a:t>Attribute</a:t>
            </a:r>
            <a:r>
              <a:rPr lang="it-IT" b="0" dirty="0">
                <a:solidFill>
                  <a:schemeClr val="tx1"/>
                </a:solidFill>
              </a:rPr>
              <a:t> Authority al fine di ricevere le richieste per l’applicazione delle policy di sicurezza associate alle risorse</a:t>
            </a:r>
          </a:p>
          <a:p>
            <a:endParaRPr lang="it-IT" dirty="0"/>
          </a:p>
          <a:p>
            <a:r>
              <a:rPr lang="it-IT" dirty="0"/>
              <a:t>Supporto della politica di “Policy </a:t>
            </a:r>
            <a:r>
              <a:rPr lang="it-IT" dirty="0" err="1"/>
              <a:t>Decision</a:t>
            </a:r>
            <a:r>
              <a:rPr lang="it-IT" dirty="0"/>
              <a:t>”, </a:t>
            </a:r>
            <a:r>
              <a:rPr lang="it-IT" b="0" dirty="0">
                <a:solidFill>
                  <a:schemeClr val="tx1"/>
                </a:solidFill>
              </a:rPr>
              <a:t>in grado di accedere ai i profili degli utenti e alle policy di sicurezza associate alle risorse per la verifica della legittimità della richiesta</a:t>
            </a:r>
          </a:p>
          <a:p>
            <a:endParaRPr lang="it-IT" dirty="0"/>
          </a:p>
          <a:p>
            <a:r>
              <a:rPr lang="it-IT" dirty="0"/>
              <a:t>Gestione delle policy di accesso ai servizi e la gestione del ciclo di vita dei profili utente, </a:t>
            </a:r>
            <a:r>
              <a:rPr lang="it-IT" b="0" dirty="0">
                <a:solidFill>
                  <a:schemeClr val="tx1"/>
                </a:solidFill>
              </a:rPr>
              <a:t>suddivisione degli utenti in gruppi omogenei tipo </a:t>
            </a:r>
            <a:r>
              <a:rPr lang="it-IT" b="0" dirty="0" err="1">
                <a:solidFill>
                  <a:schemeClr val="tx1"/>
                </a:solidFill>
              </a:rPr>
              <a:t>Role-based</a:t>
            </a:r>
            <a:r>
              <a:rPr lang="it-IT" b="0" dirty="0">
                <a:solidFill>
                  <a:schemeClr val="tx1"/>
                </a:solidFill>
              </a:rPr>
              <a:t> Access Control (RBAC)</a:t>
            </a:r>
          </a:p>
          <a:p>
            <a:endParaRPr lang="it-IT" dirty="0"/>
          </a:p>
          <a:p>
            <a:r>
              <a:rPr lang="it-IT" dirty="0"/>
              <a:t>Verifica degli attributi esterni all’Amministrazione </a:t>
            </a:r>
            <a:r>
              <a:rPr lang="it-IT" b="0" dirty="0">
                <a:solidFill>
                  <a:schemeClr val="tx1"/>
                </a:solidFill>
              </a:rPr>
              <a:t>ed associati al profilo di un utente a carico di </a:t>
            </a:r>
            <a:r>
              <a:rPr lang="it-IT" b="0" dirty="0" err="1">
                <a:solidFill>
                  <a:schemeClr val="tx1"/>
                </a:solidFill>
              </a:rPr>
              <a:t>Attribute</a:t>
            </a:r>
            <a:r>
              <a:rPr lang="it-IT" b="0" dirty="0">
                <a:solidFill>
                  <a:schemeClr val="tx1"/>
                </a:solidFill>
              </a:rPr>
              <a:t> Authority esterne</a:t>
            </a:r>
          </a:p>
          <a:p>
            <a:endParaRPr lang="it-IT" dirty="0"/>
          </a:p>
          <a:p>
            <a:r>
              <a:rPr lang="it-IT" dirty="0"/>
              <a:t>Accesso a interfaccia web </a:t>
            </a:r>
            <a:r>
              <a:rPr lang="it-IT" b="0" dirty="0">
                <a:solidFill>
                  <a:schemeClr val="tx1"/>
                </a:solidFill>
              </a:rPr>
              <a:t>con visibilità dei soli dati degli utenti profilati per applicazioni erogate dalla propria Amministrazione e per le quali è referente a livello di Contratto esecutivo</a:t>
            </a:r>
          </a:p>
          <a:p>
            <a:endParaRPr lang="it-IT" dirty="0"/>
          </a:p>
          <a:p>
            <a:r>
              <a:rPr lang="it-IT" dirty="0"/>
              <a:t>Su richiesta, presa in carico e migrazione dei profili utente gestiti dall’Amministrazione</a:t>
            </a:r>
          </a:p>
        </p:txBody>
      </p:sp>
      <p:grpSp>
        <p:nvGrpSpPr>
          <p:cNvPr id="114" name="Group 113">
            <a:extLst>
              <a:ext uri="{FF2B5EF4-FFF2-40B4-BE49-F238E27FC236}">
                <a16:creationId xmlns:a16="http://schemas.microsoft.com/office/drawing/2014/main" id="{5905A35D-53DA-494F-971D-E3E17746C003}"/>
              </a:ext>
            </a:extLst>
          </p:cNvPr>
          <p:cNvGrpSpPr/>
          <p:nvPr/>
        </p:nvGrpSpPr>
        <p:grpSpPr>
          <a:xfrm>
            <a:off x="796587" y="4758449"/>
            <a:ext cx="293790" cy="276841"/>
            <a:chOff x="5291138" y="30163"/>
            <a:chExt cx="742950" cy="700088"/>
          </a:xfrm>
          <a:solidFill>
            <a:srgbClr val="7500C0"/>
          </a:solidFill>
        </p:grpSpPr>
        <p:sp>
          <p:nvSpPr>
            <p:cNvPr id="115" name="Freeform 282">
              <a:extLst>
                <a:ext uri="{FF2B5EF4-FFF2-40B4-BE49-F238E27FC236}">
                  <a16:creationId xmlns:a16="http://schemas.microsoft.com/office/drawing/2014/main" id="{6F64B046-69FC-45AF-B809-9A9CA62197F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91138" y="30163"/>
              <a:ext cx="700088" cy="700088"/>
            </a:xfrm>
            <a:custGeom>
              <a:avLst/>
              <a:gdLst>
                <a:gd name="T0" fmla="*/ 230 w 386"/>
                <a:gd name="T1" fmla="*/ 116 h 386"/>
                <a:gd name="T2" fmla="*/ 193 w 386"/>
                <a:gd name="T3" fmla="*/ 108 h 386"/>
                <a:gd name="T4" fmla="*/ 108 w 386"/>
                <a:gd name="T5" fmla="*/ 193 h 386"/>
                <a:gd name="T6" fmla="*/ 193 w 386"/>
                <a:gd name="T7" fmla="*/ 278 h 386"/>
                <a:gd name="T8" fmla="*/ 278 w 386"/>
                <a:gd name="T9" fmla="*/ 193 h 386"/>
                <a:gd name="T10" fmla="*/ 278 w 386"/>
                <a:gd name="T11" fmla="*/ 183 h 386"/>
                <a:gd name="T12" fmla="*/ 272 w 386"/>
                <a:gd name="T13" fmla="*/ 184 h 386"/>
                <a:gd name="T14" fmla="*/ 244 w 386"/>
                <a:gd name="T15" fmla="*/ 177 h 386"/>
                <a:gd name="T16" fmla="*/ 246 w 386"/>
                <a:gd name="T17" fmla="*/ 193 h 386"/>
                <a:gd name="T18" fmla="*/ 193 w 386"/>
                <a:gd name="T19" fmla="*/ 246 h 386"/>
                <a:gd name="T20" fmla="*/ 140 w 386"/>
                <a:gd name="T21" fmla="*/ 193 h 386"/>
                <a:gd name="T22" fmla="*/ 193 w 386"/>
                <a:gd name="T23" fmla="*/ 140 h 386"/>
                <a:gd name="T24" fmla="*/ 225 w 386"/>
                <a:gd name="T25" fmla="*/ 150 h 386"/>
                <a:gd name="T26" fmla="*/ 225 w 386"/>
                <a:gd name="T27" fmla="*/ 130 h 386"/>
                <a:gd name="T28" fmla="*/ 230 w 386"/>
                <a:gd name="T29" fmla="*/ 116 h 386"/>
                <a:gd name="T30" fmla="*/ 301 w 386"/>
                <a:gd name="T31" fmla="*/ 193 h 386"/>
                <a:gd name="T32" fmla="*/ 193 w 386"/>
                <a:gd name="T33" fmla="*/ 300 h 386"/>
                <a:gd name="T34" fmla="*/ 86 w 386"/>
                <a:gd name="T35" fmla="*/ 193 h 386"/>
                <a:gd name="T36" fmla="*/ 193 w 386"/>
                <a:gd name="T37" fmla="*/ 85 h 386"/>
                <a:gd name="T38" fmla="*/ 248 w 386"/>
                <a:gd name="T39" fmla="*/ 100 h 386"/>
                <a:gd name="T40" fmla="*/ 279 w 386"/>
                <a:gd name="T41" fmla="*/ 83 h 386"/>
                <a:gd name="T42" fmla="*/ 193 w 386"/>
                <a:gd name="T43" fmla="*/ 53 h 386"/>
                <a:gd name="T44" fmla="*/ 54 w 386"/>
                <a:gd name="T45" fmla="*/ 193 h 386"/>
                <a:gd name="T46" fmla="*/ 193 w 386"/>
                <a:gd name="T47" fmla="*/ 332 h 386"/>
                <a:gd name="T48" fmla="*/ 333 w 386"/>
                <a:gd name="T49" fmla="*/ 193 h 386"/>
                <a:gd name="T50" fmla="*/ 326 w 386"/>
                <a:gd name="T51" fmla="*/ 151 h 386"/>
                <a:gd name="T52" fmla="*/ 299 w 386"/>
                <a:gd name="T53" fmla="*/ 172 h 386"/>
                <a:gd name="T54" fmla="*/ 301 w 386"/>
                <a:gd name="T55" fmla="*/ 193 h 386"/>
                <a:gd name="T56" fmla="*/ 381 w 386"/>
                <a:gd name="T57" fmla="*/ 151 h 386"/>
                <a:gd name="T58" fmla="*/ 347 w 386"/>
                <a:gd name="T59" fmla="*/ 147 h 386"/>
                <a:gd name="T60" fmla="*/ 354 w 386"/>
                <a:gd name="T61" fmla="*/ 193 h 386"/>
                <a:gd name="T62" fmla="*/ 307 w 386"/>
                <a:gd name="T63" fmla="*/ 306 h 386"/>
                <a:gd name="T64" fmla="*/ 193 w 386"/>
                <a:gd name="T65" fmla="*/ 354 h 386"/>
                <a:gd name="T66" fmla="*/ 79 w 386"/>
                <a:gd name="T67" fmla="*/ 306 h 386"/>
                <a:gd name="T68" fmla="*/ 32 w 386"/>
                <a:gd name="T69" fmla="*/ 193 h 386"/>
                <a:gd name="T70" fmla="*/ 79 w 386"/>
                <a:gd name="T71" fmla="*/ 79 h 386"/>
                <a:gd name="T72" fmla="*/ 193 w 386"/>
                <a:gd name="T73" fmla="*/ 32 h 386"/>
                <a:gd name="T74" fmla="*/ 299 w 386"/>
                <a:gd name="T75" fmla="*/ 72 h 386"/>
                <a:gd name="T76" fmla="*/ 299 w 386"/>
                <a:gd name="T77" fmla="*/ 71 h 386"/>
                <a:gd name="T78" fmla="*/ 308 w 386"/>
                <a:gd name="T79" fmla="*/ 38 h 386"/>
                <a:gd name="T80" fmla="*/ 193 w 386"/>
                <a:gd name="T81" fmla="*/ 0 h 386"/>
                <a:gd name="T82" fmla="*/ 0 w 386"/>
                <a:gd name="T83" fmla="*/ 193 h 386"/>
                <a:gd name="T84" fmla="*/ 193 w 386"/>
                <a:gd name="T85" fmla="*/ 386 h 386"/>
                <a:gd name="T86" fmla="*/ 386 w 386"/>
                <a:gd name="T87" fmla="*/ 193 h 386"/>
                <a:gd name="T88" fmla="*/ 381 w 386"/>
                <a:gd name="T89" fmla="*/ 151 h 386"/>
                <a:gd name="T90" fmla="*/ 169 w 386"/>
                <a:gd name="T91" fmla="*/ 193 h 386"/>
                <a:gd name="T92" fmla="*/ 193 w 386"/>
                <a:gd name="T93" fmla="*/ 217 h 386"/>
                <a:gd name="T94" fmla="*/ 217 w 386"/>
                <a:gd name="T95" fmla="*/ 193 h 386"/>
                <a:gd name="T96" fmla="*/ 193 w 386"/>
                <a:gd name="T97" fmla="*/ 168 h 386"/>
                <a:gd name="T98" fmla="*/ 169 w 386"/>
                <a:gd name="T99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6" h="386">
                  <a:moveTo>
                    <a:pt x="230" y="116"/>
                  </a:moveTo>
                  <a:cubicBezTo>
                    <a:pt x="219" y="111"/>
                    <a:pt x="207" y="108"/>
                    <a:pt x="193" y="108"/>
                  </a:cubicBezTo>
                  <a:cubicBezTo>
                    <a:pt x="146" y="108"/>
                    <a:pt x="108" y="146"/>
                    <a:pt x="108" y="193"/>
                  </a:cubicBezTo>
                  <a:cubicBezTo>
                    <a:pt x="108" y="240"/>
                    <a:pt x="146" y="278"/>
                    <a:pt x="193" y="278"/>
                  </a:cubicBezTo>
                  <a:cubicBezTo>
                    <a:pt x="240" y="278"/>
                    <a:pt x="278" y="240"/>
                    <a:pt x="278" y="193"/>
                  </a:cubicBezTo>
                  <a:cubicBezTo>
                    <a:pt x="278" y="190"/>
                    <a:pt x="278" y="186"/>
                    <a:pt x="278" y="183"/>
                  </a:cubicBezTo>
                  <a:cubicBezTo>
                    <a:pt x="276" y="184"/>
                    <a:pt x="274" y="184"/>
                    <a:pt x="272" y="184"/>
                  </a:cubicBezTo>
                  <a:cubicBezTo>
                    <a:pt x="262" y="185"/>
                    <a:pt x="252" y="183"/>
                    <a:pt x="244" y="177"/>
                  </a:cubicBezTo>
                  <a:cubicBezTo>
                    <a:pt x="245" y="182"/>
                    <a:pt x="246" y="187"/>
                    <a:pt x="246" y="193"/>
                  </a:cubicBezTo>
                  <a:cubicBezTo>
                    <a:pt x="246" y="222"/>
                    <a:pt x="222" y="246"/>
                    <a:pt x="193" y="246"/>
                  </a:cubicBezTo>
                  <a:cubicBezTo>
                    <a:pt x="164" y="246"/>
                    <a:pt x="140" y="222"/>
                    <a:pt x="140" y="193"/>
                  </a:cubicBezTo>
                  <a:cubicBezTo>
                    <a:pt x="140" y="163"/>
                    <a:pt x="164" y="140"/>
                    <a:pt x="193" y="140"/>
                  </a:cubicBezTo>
                  <a:cubicBezTo>
                    <a:pt x="205" y="140"/>
                    <a:pt x="216" y="144"/>
                    <a:pt x="225" y="150"/>
                  </a:cubicBezTo>
                  <a:cubicBezTo>
                    <a:pt x="223" y="144"/>
                    <a:pt x="223" y="137"/>
                    <a:pt x="225" y="130"/>
                  </a:cubicBezTo>
                  <a:cubicBezTo>
                    <a:pt x="226" y="125"/>
                    <a:pt x="228" y="120"/>
                    <a:pt x="230" y="116"/>
                  </a:cubicBezTo>
                  <a:close/>
                  <a:moveTo>
                    <a:pt x="301" y="193"/>
                  </a:moveTo>
                  <a:cubicBezTo>
                    <a:pt x="301" y="252"/>
                    <a:pt x="253" y="300"/>
                    <a:pt x="193" y="300"/>
                  </a:cubicBezTo>
                  <a:cubicBezTo>
                    <a:pt x="134" y="300"/>
                    <a:pt x="86" y="252"/>
                    <a:pt x="86" y="193"/>
                  </a:cubicBezTo>
                  <a:cubicBezTo>
                    <a:pt x="86" y="133"/>
                    <a:pt x="134" y="85"/>
                    <a:pt x="193" y="85"/>
                  </a:cubicBezTo>
                  <a:cubicBezTo>
                    <a:pt x="213" y="85"/>
                    <a:pt x="232" y="91"/>
                    <a:pt x="248" y="100"/>
                  </a:cubicBezTo>
                  <a:cubicBezTo>
                    <a:pt x="279" y="83"/>
                    <a:pt x="279" y="83"/>
                    <a:pt x="279" y="83"/>
                  </a:cubicBezTo>
                  <a:cubicBezTo>
                    <a:pt x="256" y="64"/>
                    <a:pt x="226" y="53"/>
                    <a:pt x="193" y="53"/>
                  </a:cubicBezTo>
                  <a:cubicBezTo>
                    <a:pt x="116" y="53"/>
                    <a:pt x="54" y="116"/>
                    <a:pt x="54" y="193"/>
                  </a:cubicBezTo>
                  <a:cubicBezTo>
                    <a:pt x="54" y="270"/>
                    <a:pt x="116" y="332"/>
                    <a:pt x="193" y="332"/>
                  </a:cubicBezTo>
                  <a:cubicBezTo>
                    <a:pt x="270" y="332"/>
                    <a:pt x="333" y="270"/>
                    <a:pt x="333" y="193"/>
                  </a:cubicBezTo>
                  <a:cubicBezTo>
                    <a:pt x="333" y="178"/>
                    <a:pt x="331" y="164"/>
                    <a:pt x="326" y="151"/>
                  </a:cubicBezTo>
                  <a:cubicBezTo>
                    <a:pt x="299" y="172"/>
                    <a:pt x="299" y="172"/>
                    <a:pt x="299" y="172"/>
                  </a:cubicBezTo>
                  <a:cubicBezTo>
                    <a:pt x="300" y="179"/>
                    <a:pt x="301" y="186"/>
                    <a:pt x="301" y="193"/>
                  </a:cubicBezTo>
                  <a:close/>
                  <a:moveTo>
                    <a:pt x="381" y="151"/>
                  </a:moveTo>
                  <a:cubicBezTo>
                    <a:pt x="369" y="151"/>
                    <a:pt x="356" y="149"/>
                    <a:pt x="347" y="147"/>
                  </a:cubicBezTo>
                  <a:cubicBezTo>
                    <a:pt x="352" y="162"/>
                    <a:pt x="354" y="177"/>
                    <a:pt x="354" y="193"/>
                  </a:cubicBezTo>
                  <a:cubicBezTo>
                    <a:pt x="354" y="237"/>
                    <a:pt x="336" y="277"/>
                    <a:pt x="307" y="306"/>
                  </a:cubicBezTo>
                  <a:cubicBezTo>
                    <a:pt x="278" y="336"/>
                    <a:pt x="238" y="354"/>
                    <a:pt x="193" y="354"/>
                  </a:cubicBezTo>
                  <a:cubicBezTo>
                    <a:pt x="149" y="354"/>
                    <a:pt x="109" y="336"/>
                    <a:pt x="79" y="306"/>
                  </a:cubicBezTo>
                  <a:cubicBezTo>
                    <a:pt x="50" y="277"/>
                    <a:pt x="32" y="237"/>
                    <a:pt x="32" y="193"/>
                  </a:cubicBezTo>
                  <a:cubicBezTo>
                    <a:pt x="32" y="148"/>
                    <a:pt x="50" y="108"/>
                    <a:pt x="79" y="79"/>
                  </a:cubicBezTo>
                  <a:cubicBezTo>
                    <a:pt x="109" y="50"/>
                    <a:pt x="149" y="32"/>
                    <a:pt x="193" y="32"/>
                  </a:cubicBezTo>
                  <a:cubicBezTo>
                    <a:pt x="234" y="32"/>
                    <a:pt x="271" y="47"/>
                    <a:pt x="299" y="72"/>
                  </a:cubicBezTo>
                  <a:cubicBezTo>
                    <a:pt x="299" y="71"/>
                    <a:pt x="299" y="71"/>
                    <a:pt x="299" y="71"/>
                  </a:cubicBezTo>
                  <a:cubicBezTo>
                    <a:pt x="301" y="60"/>
                    <a:pt x="304" y="49"/>
                    <a:pt x="308" y="38"/>
                  </a:cubicBezTo>
                  <a:cubicBezTo>
                    <a:pt x="276" y="14"/>
                    <a:pt x="236" y="0"/>
                    <a:pt x="193" y="0"/>
                  </a:cubicBezTo>
                  <a:cubicBezTo>
                    <a:pt x="87" y="0"/>
                    <a:pt x="0" y="86"/>
                    <a:pt x="0" y="193"/>
                  </a:cubicBezTo>
                  <a:cubicBezTo>
                    <a:pt x="0" y="299"/>
                    <a:pt x="87" y="386"/>
                    <a:pt x="193" y="386"/>
                  </a:cubicBezTo>
                  <a:cubicBezTo>
                    <a:pt x="300" y="386"/>
                    <a:pt x="386" y="299"/>
                    <a:pt x="386" y="193"/>
                  </a:cubicBezTo>
                  <a:cubicBezTo>
                    <a:pt x="386" y="178"/>
                    <a:pt x="384" y="164"/>
                    <a:pt x="381" y="151"/>
                  </a:cubicBezTo>
                  <a:close/>
                  <a:moveTo>
                    <a:pt x="169" y="193"/>
                  </a:moveTo>
                  <a:cubicBezTo>
                    <a:pt x="169" y="206"/>
                    <a:pt x="180" y="217"/>
                    <a:pt x="193" y="217"/>
                  </a:cubicBezTo>
                  <a:cubicBezTo>
                    <a:pt x="207" y="217"/>
                    <a:pt x="217" y="206"/>
                    <a:pt x="217" y="193"/>
                  </a:cubicBezTo>
                  <a:cubicBezTo>
                    <a:pt x="217" y="179"/>
                    <a:pt x="207" y="168"/>
                    <a:pt x="193" y="168"/>
                  </a:cubicBezTo>
                  <a:cubicBezTo>
                    <a:pt x="180" y="168"/>
                    <a:pt x="169" y="179"/>
                    <a:pt x="169" y="1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E"/>
            </a:p>
          </p:txBody>
        </p:sp>
        <p:sp>
          <p:nvSpPr>
            <p:cNvPr id="116" name="Freeform 283">
              <a:extLst>
                <a:ext uri="{FF2B5EF4-FFF2-40B4-BE49-F238E27FC236}">
                  <a16:creationId xmlns:a16="http://schemas.microsoft.com/office/drawing/2014/main" id="{C4B909D4-0479-4737-9282-5BE85CC37C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16588" y="41275"/>
              <a:ext cx="317500" cy="304800"/>
            </a:xfrm>
            <a:custGeom>
              <a:avLst/>
              <a:gdLst>
                <a:gd name="T0" fmla="*/ 160 w 176"/>
                <a:gd name="T1" fmla="*/ 51 h 168"/>
                <a:gd name="T2" fmla="*/ 131 w 176"/>
                <a:gd name="T3" fmla="*/ 48 h 168"/>
                <a:gd name="T4" fmla="*/ 19 w 176"/>
                <a:gd name="T5" fmla="*/ 111 h 168"/>
                <a:gd name="T6" fmla="*/ 9 w 176"/>
                <a:gd name="T7" fmla="*/ 151 h 168"/>
                <a:gd name="T8" fmla="*/ 49 w 176"/>
                <a:gd name="T9" fmla="*/ 158 h 168"/>
                <a:gd name="T10" fmla="*/ 151 w 176"/>
                <a:gd name="T11" fmla="*/ 79 h 168"/>
                <a:gd name="T12" fmla="*/ 160 w 176"/>
                <a:gd name="T13" fmla="*/ 51 h 168"/>
                <a:gd name="T14" fmla="*/ 116 w 176"/>
                <a:gd name="T15" fmla="*/ 8 h 168"/>
                <a:gd name="T16" fmla="*/ 82 w 176"/>
                <a:gd name="T17" fmla="*/ 68 h 168"/>
                <a:gd name="T18" fmla="*/ 131 w 176"/>
                <a:gd name="T19" fmla="*/ 39 h 168"/>
                <a:gd name="T20" fmla="*/ 116 w 176"/>
                <a:gd name="T21" fmla="*/ 8 h 168"/>
                <a:gd name="T22" fmla="*/ 154 w 176"/>
                <a:gd name="T23" fmla="*/ 90 h 168"/>
                <a:gd name="T24" fmla="*/ 108 w 176"/>
                <a:gd name="T25" fmla="*/ 124 h 168"/>
                <a:gd name="T26" fmla="*/ 176 w 176"/>
                <a:gd name="T27" fmla="*/ 116 h 168"/>
                <a:gd name="T28" fmla="*/ 154 w 176"/>
                <a:gd name="T29" fmla="*/ 9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6" h="168">
                  <a:moveTo>
                    <a:pt x="160" y="51"/>
                  </a:moveTo>
                  <a:cubicBezTo>
                    <a:pt x="155" y="43"/>
                    <a:pt x="145" y="40"/>
                    <a:pt x="131" y="48"/>
                  </a:cubicBezTo>
                  <a:cubicBezTo>
                    <a:pt x="19" y="111"/>
                    <a:pt x="19" y="111"/>
                    <a:pt x="19" y="111"/>
                  </a:cubicBezTo>
                  <a:cubicBezTo>
                    <a:pt x="4" y="120"/>
                    <a:pt x="0" y="137"/>
                    <a:pt x="9" y="151"/>
                  </a:cubicBezTo>
                  <a:cubicBezTo>
                    <a:pt x="18" y="165"/>
                    <a:pt x="36" y="168"/>
                    <a:pt x="49" y="158"/>
                  </a:cubicBezTo>
                  <a:cubicBezTo>
                    <a:pt x="151" y="79"/>
                    <a:pt x="151" y="79"/>
                    <a:pt x="151" y="79"/>
                  </a:cubicBezTo>
                  <a:cubicBezTo>
                    <a:pt x="164" y="69"/>
                    <a:pt x="165" y="58"/>
                    <a:pt x="160" y="51"/>
                  </a:cubicBezTo>
                  <a:close/>
                  <a:moveTo>
                    <a:pt x="116" y="8"/>
                  </a:moveTo>
                  <a:cubicBezTo>
                    <a:pt x="95" y="0"/>
                    <a:pt x="82" y="68"/>
                    <a:pt x="82" y="68"/>
                  </a:cubicBezTo>
                  <a:cubicBezTo>
                    <a:pt x="131" y="39"/>
                    <a:pt x="131" y="39"/>
                    <a:pt x="131" y="39"/>
                  </a:cubicBezTo>
                  <a:cubicBezTo>
                    <a:pt x="131" y="39"/>
                    <a:pt x="129" y="14"/>
                    <a:pt x="116" y="8"/>
                  </a:cubicBezTo>
                  <a:close/>
                  <a:moveTo>
                    <a:pt x="154" y="90"/>
                  </a:moveTo>
                  <a:cubicBezTo>
                    <a:pt x="108" y="124"/>
                    <a:pt x="108" y="124"/>
                    <a:pt x="108" y="124"/>
                  </a:cubicBezTo>
                  <a:cubicBezTo>
                    <a:pt x="108" y="124"/>
                    <a:pt x="176" y="139"/>
                    <a:pt x="176" y="116"/>
                  </a:cubicBezTo>
                  <a:cubicBezTo>
                    <a:pt x="176" y="102"/>
                    <a:pt x="154" y="90"/>
                    <a:pt x="154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E"/>
            </a:p>
          </p:txBody>
        </p:sp>
        <p:sp>
          <p:nvSpPr>
            <p:cNvPr id="117" name="Freeform 284">
              <a:extLst>
                <a:ext uri="{FF2B5EF4-FFF2-40B4-BE49-F238E27FC236}">
                  <a16:creationId xmlns:a16="http://schemas.microsoft.com/office/drawing/2014/main" id="{A1CE042A-1200-4FEA-A4F4-B0F262BCF11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2613" y="276225"/>
              <a:ext cx="115888" cy="92075"/>
            </a:xfrm>
            <a:custGeom>
              <a:avLst/>
              <a:gdLst>
                <a:gd name="T0" fmla="*/ 14 w 64"/>
                <a:gd name="T1" fmla="*/ 48 h 51"/>
                <a:gd name="T2" fmla="*/ 2 w 64"/>
                <a:gd name="T3" fmla="*/ 46 h 51"/>
                <a:gd name="T4" fmla="*/ 2 w 64"/>
                <a:gd name="T5" fmla="*/ 46 h 51"/>
                <a:gd name="T6" fmla="*/ 4 w 64"/>
                <a:gd name="T7" fmla="*/ 35 h 51"/>
                <a:gd name="T8" fmla="*/ 50 w 64"/>
                <a:gd name="T9" fmla="*/ 3 h 51"/>
                <a:gd name="T10" fmla="*/ 62 w 64"/>
                <a:gd name="T11" fmla="*/ 5 h 51"/>
                <a:gd name="T12" fmla="*/ 62 w 64"/>
                <a:gd name="T13" fmla="*/ 5 h 51"/>
                <a:gd name="T14" fmla="*/ 60 w 64"/>
                <a:gd name="T15" fmla="*/ 16 h 51"/>
                <a:gd name="T16" fmla="*/ 14 w 64"/>
                <a:gd name="T17" fmla="*/ 4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51">
                  <a:moveTo>
                    <a:pt x="14" y="48"/>
                  </a:moveTo>
                  <a:cubicBezTo>
                    <a:pt x="10" y="51"/>
                    <a:pt x="5" y="50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0" y="43"/>
                    <a:pt x="1" y="38"/>
                    <a:pt x="4" y="35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4" y="0"/>
                    <a:pt x="59" y="1"/>
                    <a:pt x="62" y="5"/>
                  </a:cubicBezTo>
                  <a:cubicBezTo>
                    <a:pt x="62" y="5"/>
                    <a:pt x="62" y="5"/>
                    <a:pt x="62" y="5"/>
                  </a:cubicBezTo>
                  <a:cubicBezTo>
                    <a:pt x="64" y="8"/>
                    <a:pt x="63" y="13"/>
                    <a:pt x="60" y="16"/>
                  </a:cubicBezTo>
                  <a:lnTo>
                    <a:pt x="14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E"/>
            </a:p>
          </p:txBody>
        </p:sp>
      </p:grpSp>
      <p:grpSp>
        <p:nvGrpSpPr>
          <p:cNvPr id="118" name="Group 117">
            <a:extLst>
              <a:ext uri="{FF2B5EF4-FFF2-40B4-BE49-F238E27FC236}">
                <a16:creationId xmlns:a16="http://schemas.microsoft.com/office/drawing/2014/main" id="{5FD04DE0-93EE-478B-B98F-C6759BEB9C95}"/>
              </a:ext>
            </a:extLst>
          </p:cNvPr>
          <p:cNvGrpSpPr/>
          <p:nvPr/>
        </p:nvGrpSpPr>
        <p:grpSpPr>
          <a:xfrm>
            <a:off x="795447" y="5271383"/>
            <a:ext cx="293790" cy="276841"/>
            <a:chOff x="5291138" y="30163"/>
            <a:chExt cx="742950" cy="700088"/>
          </a:xfrm>
          <a:solidFill>
            <a:srgbClr val="7500C0"/>
          </a:solidFill>
        </p:grpSpPr>
        <p:sp>
          <p:nvSpPr>
            <p:cNvPr id="119" name="Freeform 282">
              <a:extLst>
                <a:ext uri="{FF2B5EF4-FFF2-40B4-BE49-F238E27FC236}">
                  <a16:creationId xmlns:a16="http://schemas.microsoft.com/office/drawing/2014/main" id="{318785A4-CDC8-4496-8CA8-5354EB4F7D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91138" y="30163"/>
              <a:ext cx="700088" cy="700088"/>
            </a:xfrm>
            <a:custGeom>
              <a:avLst/>
              <a:gdLst>
                <a:gd name="T0" fmla="*/ 230 w 386"/>
                <a:gd name="T1" fmla="*/ 116 h 386"/>
                <a:gd name="T2" fmla="*/ 193 w 386"/>
                <a:gd name="T3" fmla="*/ 108 h 386"/>
                <a:gd name="T4" fmla="*/ 108 w 386"/>
                <a:gd name="T5" fmla="*/ 193 h 386"/>
                <a:gd name="T6" fmla="*/ 193 w 386"/>
                <a:gd name="T7" fmla="*/ 278 h 386"/>
                <a:gd name="T8" fmla="*/ 278 w 386"/>
                <a:gd name="T9" fmla="*/ 193 h 386"/>
                <a:gd name="T10" fmla="*/ 278 w 386"/>
                <a:gd name="T11" fmla="*/ 183 h 386"/>
                <a:gd name="T12" fmla="*/ 272 w 386"/>
                <a:gd name="T13" fmla="*/ 184 h 386"/>
                <a:gd name="T14" fmla="*/ 244 w 386"/>
                <a:gd name="T15" fmla="*/ 177 h 386"/>
                <a:gd name="T16" fmla="*/ 246 w 386"/>
                <a:gd name="T17" fmla="*/ 193 h 386"/>
                <a:gd name="T18" fmla="*/ 193 w 386"/>
                <a:gd name="T19" fmla="*/ 246 h 386"/>
                <a:gd name="T20" fmla="*/ 140 w 386"/>
                <a:gd name="T21" fmla="*/ 193 h 386"/>
                <a:gd name="T22" fmla="*/ 193 w 386"/>
                <a:gd name="T23" fmla="*/ 140 h 386"/>
                <a:gd name="T24" fmla="*/ 225 w 386"/>
                <a:gd name="T25" fmla="*/ 150 h 386"/>
                <a:gd name="T26" fmla="*/ 225 w 386"/>
                <a:gd name="T27" fmla="*/ 130 h 386"/>
                <a:gd name="T28" fmla="*/ 230 w 386"/>
                <a:gd name="T29" fmla="*/ 116 h 386"/>
                <a:gd name="T30" fmla="*/ 301 w 386"/>
                <a:gd name="T31" fmla="*/ 193 h 386"/>
                <a:gd name="T32" fmla="*/ 193 w 386"/>
                <a:gd name="T33" fmla="*/ 300 h 386"/>
                <a:gd name="T34" fmla="*/ 86 w 386"/>
                <a:gd name="T35" fmla="*/ 193 h 386"/>
                <a:gd name="T36" fmla="*/ 193 w 386"/>
                <a:gd name="T37" fmla="*/ 85 h 386"/>
                <a:gd name="T38" fmla="*/ 248 w 386"/>
                <a:gd name="T39" fmla="*/ 100 h 386"/>
                <a:gd name="T40" fmla="*/ 279 w 386"/>
                <a:gd name="T41" fmla="*/ 83 h 386"/>
                <a:gd name="T42" fmla="*/ 193 w 386"/>
                <a:gd name="T43" fmla="*/ 53 h 386"/>
                <a:gd name="T44" fmla="*/ 54 w 386"/>
                <a:gd name="T45" fmla="*/ 193 h 386"/>
                <a:gd name="T46" fmla="*/ 193 w 386"/>
                <a:gd name="T47" fmla="*/ 332 h 386"/>
                <a:gd name="T48" fmla="*/ 333 w 386"/>
                <a:gd name="T49" fmla="*/ 193 h 386"/>
                <a:gd name="T50" fmla="*/ 326 w 386"/>
                <a:gd name="T51" fmla="*/ 151 h 386"/>
                <a:gd name="T52" fmla="*/ 299 w 386"/>
                <a:gd name="T53" fmla="*/ 172 h 386"/>
                <a:gd name="T54" fmla="*/ 301 w 386"/>
                <a:gd name="T55" fmla="*/ 193 h 386"/>
                <a:gd name="T56" fmla="*/ 381 w 386"/>
                <a:gd name="T57" fmla="*/ 151 h 386"/>
                <a:gd name="T58" fmla="*/ 347 w 386"/>
                <a:gd name="T59" fmla="*/ 147 h 386"/>
                <a:gd name="T60" fmla="*/ 354 w 386"/>
                <a:gd name="T61" fmla="*/ 193 h 386"/>
                <a:gd name="T62" fmla="*/ 307 w 386"/>
                <a:gd name="T63" fmla="*/ 306 h 386"/>
                <a:gd name="T64" fmla="*/ 193 w 386"/>
                <a:gd name="T65" fmla="*/ 354 h 386"/>
                <a:gd name="T66" fmla="*/ 79 w 386"/>
                <a:gd name="T67" fmla="*/ 306 h 386"/>
                <a:gd name="T68" fmla="*/ 32 w 386"/>
                <a:gd name="T69" fmla="*/ 193 h 386"/>
                <a:gd name="T70" fmla="*/ 79 w 386"/>
                <a:gd name="T71" fmla="*/ 79 h 386"/>
                <a:gd name="T72" fmla="*/ 193 w 386"/>
                <a:gd name="T73" fmla="*/ 32 h 386"/>
                <a:gd name="T74" fmla="*/ 299 w 386"/>
                <a:gd name="T75" fmla="*/ 72 h 386"/>
                <a:gd name="T76" fmla="*/ 299 w 386"/>
                <a:gd name="T77" fmla="*/ 71 h 386"/>
                <a:gd name="T78" fmla="*/ 308 w 386"/>
                <a:gd name="T79" fmla="*/ 38 h 386"/>
                <a:gd name="T80" fmla="*/ 193 w 386"/>
                <a:gd name="T81" fmla="*/ 0 h 386"/>
                <a:gd name="T82" fmla="*/ 0 w 386"/>
                <a:gd name="T83" fmla="*/ 193 h 386"/>
                <a:gd name="T84" fmla="*/ 193 w 386"/>
                <a:gd name="T85" fmla="*/ 386 h 386"/>
                <a:gd name="T86" fmla="*/ 386 w 386"/>
                <a:gd name="T87" fmla="*/ 193 h 386"/>
                <a:gd name="T88" fmla="*/ 381 w 386"/>
                <a:gd name="T89" fmla="*/ 151 h 386"/>
                <a:gd name="T90" fmla="*/ 169 w 386"/>
                <a:gd name="T91" fmla="*/ 193 h 386"/>
                <a:gd name="T92" fmla="*/ 193 w 386"/>
                <a:gd name="T93" fmla="*/ 217 h 386"/>
                <a:gd name="T94" fmla="*/ 217 w 386"/>
                <a:gd name="T95" fmla="*/ 193 h 386"/>
                <a:gd name="T96" fmla="*/ 193 w 386"/>
                <a:gd name="T97" fmla="*/ 168 h 386"/>
                <a:gd name="T98" fmla="*/ 169 w 386"/>
                <a:gd name="T99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6" h="386">
                  <a:moveTo>
                    <a:pt x="230" y="116"/>
                  </a:moveTo>
                  <a:cubicBezTo>
                    <a:pt x="219" y="111"/>
                    <a:pt x="207" y="108"/>
                    <a:pt x="193" y="108"/>
                  </a:cubicBezTo>
                  <a:cubicBezTo>
                    <a:pt x="146" y="108"/>
                    <a:pt x="108" y="146"/>
                    <a:pt x="108" y="193"/>
                  </a:cubicBezTo>
                  <a:cubicBezTo>
                    <a:pt x="108" y="240"/>
                    <a:pt x="146" y="278"/>
                    <a:pt x="193" y="278"/>
                  </a:cubicBezTo>
                  <a:cubicBezTo>
                    <a:pt x="240" y="278"/>
                    <a:pt x="278" y="240"/>
                    <a:pt x="278" y="193"/>
                  </a:cubicBezTo>
                  <a:cubicBezTo>
                    <a:pt x="278" y="190"/>
                    <a:pt x="278" y="186"/>
                    <a:pt x="278" y="183"/>
                  </a:cubicBezTo>
                  <a:cubicBezTo>
                    <a:pt x="276" y="184"/>
                    <a:pt x="274" y="184"/>
                    <a:pt x="272" y="184"/>
                  </a:cubicBezTo>
                  <a:cubicBezTo>
                    <a:pt x="262" y="185"/>
                    <a:pt x="252" y="183"/>
                    <a:pt x="244" y="177"/>
                  </a:cubicBezTo>
                  <a:cubicBezTo>
                    <a:pt x="245" y="182"/>
                    <a:pt x="246" y="187"/>
                    <a:pt x="246" y="193"/>
                  </a:cubicBezTo>
                  <a:cubicBezTo>
                    <a:pt x="246" y="222"/>
                    <a:pt x="222" y="246"/>
                    <a:pt x="193" y="246"/>
                  </a:cubicBezTo>
                  <a:cubicBezTo>
                    <a:pt x="164" y="246"/>
                    <a:pt x="140" y="222"/>
                    <a:pt x="140" y="193"/>
                  </a:cubicBezTo>
                  <a:cubicBezTo>
                    <a:pt x="140" y="163"/>
                    <a:pt x="164" y="140"/>
                    <a:pt x="193" y="140"/>
                  </a:cubicBezTo>
                  <a:cubicBezTo>
                    <a:pt x="205" y="140"/>
                    <a:pt x="216" y="144"/>
                    <a:pt x="225" y="150"/>
                  </a:cubicBezTo>
                  <a:cubicBezTo>
                    <a:pt x="223" y="144"/>
                    <a:pt x="223" y="137"/>
                    <a:pt x="225" y="130"/>
                  </a:cubicBezTo>
                  <a:cubicBezTo>
                    <a:pt x="226" y="125"/>
                    <a:pt x="228" y="120"/>
                    <a:pt x="230" y="116"/>
                  </a:cubicBezTo>
                  <a:close/>
                  <a:moveTo>
                    <a:pt x="301" y="193"/>
                  </a:moveTo>
                  <a:cubicBezTo>
                    <a:pt x="301" y="252"/>
                    <a:pt x="253" y="300"/>
                    <a:pt x="193" y="300"/>
                  </a:cubicBezTo>
                  <a:cubicBezTo>
                    <a:pt x="134" y="300"/>
                    <a:pt x="86" y="252"/>
                    <a:pt x="86" y="193"/>
                  </a:cubicBezTo>
                  <a:cubicBezTo>
                    <a:pt x="86" y="133"/>
                    <a:pt x="134" y="85"/>
                    <a:pt x="193" y="85"/>
                  </a:cubicBezTo>
                  <a:cubicBezTo>
                    <a:pt x="213" y="85"/>
                    <a:pt x="232" y="91"/>
                    <a:pt x="248" y="100"/>
                  </a:cubicBezTo>
                  <a:cubicBezTo>
                    <a:pt x="279" y="83"/>
                    <a:pt x="279" y="83"/>
                    <a:pt x="279" y="83"/>
                  </a:cubicBezTo>
                  <a:cubicBezTo>
                    <a:pt x="256" y="64"/>
                    <a:pt x="226" y="53"/>
                    <a:pt x="193" y="53"/>
                  </a:cubicBezTo>
                  <a:cubicBezTo>
                    <a:pt x="116" y="53"/>
                    <a:pt x="54" y="116"/>
                    <a:pt x="54" y="193"/>
                  </a:cubicBezTo>
                  <a:cubicBezTo>
                    <a:pt x="54" y="270"/>
                    <a:pt x="116" y="332"/>
                    <a:pt x="193" y="332"/>
                  </a:cubicBezTo>
                  <a:cubicBezTo>
                    <a:pt x="270" y="332"/>
                    <a:pt x="333" y="270"/>
                    <a:pt x="333" y="193"/>
                  </a:cubicBezTo>
                  <a:cubicBezTo>
                    <a:pt x="333" y="178"/>
                    <a:pt x="331" y="164"/>
                    <a:pt x="326" y="151"/>
                  </a:cubicBezTo>
                  <a:cubicBezTo>
                    <a:pt x="299" y="172"/>
                    <a:pt x="299" y="172"/>
                    <a:pt x="299" y="172"/>
                  </a:cubicBezTo>
                  <a:cubicBezTo>
                    <a:pt x="300" y="179"/>
                    <a:pt x="301" y="186"/>
                    <a:pt x="301" y="193"/>
                  </a:cubicBezTo>
                  <a:close/>
                  <a:moveTo>
                    <a:pt x="381" y="151"/>
                  </a:moveTo>
                  <a:cubicBezTo>
                    <a:pt x="369" y="151"/>
                    <a:pt x="356" y="149"/>
                    <a:pt x="347" y="147"/>
                  </a:cubicBezTo>
                  <a:cubicBezTo>
                    <a:pt x="352" y="162"/>
                    <a:pt x="354" y="177"/>
                    <a:pt x="354" y="193"/>
                  </a:cubicBezTo>
                  <a:cubicBezTo>
                    <a:pt x="354" y="237"/>
                    <a:pt x="336" y="277"/>
                    <a:pt x="307" y="306"/>
                  </a:cubicBezTo>
                  <a:cubicBezTo>
                    <a:pt x="278" y="336"/>
                    <a:pt x="238" y="354"/>
                    <a:pt x="193" y="354"/>
                  </a:cubicBezTo>
                  <a:cubicBezTo>
                    <a:pt x="149" y="354"/>
                    <a:pt x="109" y="336"/>
                    <a:pt x="79" y="306"/>
                  </a:cubicBezTo>
                  <a:cubicBezTo>
                    <a:pt x="50" y="277"/>
                    <a:pt x="32" y="237"/>
                    <a:pt x="32" y="193"/>
                  </a:cubicBezTo>
                  <a:cubicBezTo>
                    <a:pt x="32" y="148"/>
                    <a:pt x="50" y="108"/>
                    <a:pt x="79" y="79"/>
                  </a:cubicBezTo>
                  <a:cubicBezTo>
                    <a:pt x="109" y="50"/>
                    <a:pt x="149" y="32"/>
                    <a:pt x="193" y="32"/>
                  </a:cubicBezTo>
                  <a:cubicBezTo>
                    <a:pt x="234" y="32"/>
                    <a:pt x="271" y="47"/>
                    <a:pt x="299" y="72"/>
                  </a:cubicBezTo>
                  <a:cubicBezTo>
                    <a:pt x="299" y="71"/>
                    <a:pt x="299" y="71"/>
                    <a:pt x="299" y="71"/>
                  </a:cubicBezTo>
                  <a:cubicBezTo>
                    <a:pt x="301" y="60"/>
                    <a:pt x="304" y="49"/>
                    <a:pt x="308" y="38"/>
                  </a:cubicBezTo>
                  <a:cubicBezTo>
                    <a:pt x="276" y="14"/>
                    <a:pt x="236" y="0"/>
                    <a:pt x="193" y="0"/>
                  </a:cubicBezTo>
                  <a:cubicBezTo>
                    <a:pt x="87" y="0"/>
                    <a:pt x="0" y="86"/>
                    <a:pt x="0" y="193"/>
                  </a:cubicBezTo>
                  <a:cubicBezTo>
                    <a:pt x="0" y="299"/>
                    <a:pt x="87" y="386"/>
                    <a:pt x="193" y="386"/>
                  </a:cubicBezTo>
                  <a:cubicBezTo>
                    <a:pt x="300" y="386"/>
                    <a:pt x="386" y="299"/>
                    <a:pt x="386" y="193"/>
                  </a:cubicBezTo>
                  <a:cubicBezTo>
                    <a:pt x="386" y="178"/>
                    <a:pt x="384" y="164"/>
                    <a:pt x="381" y="151"/>
                  </a:cubicBezTo>
                  <a:close/>
                  <a:moveTo>
                    <a:pt x="169" y="193"/>
                  </a:moveTo>
                  <a:cubicBezTo>
                    <a:pt x="169" y="206"/>
                    <a:pt x="180" y="217"/>
                    <a:pt x="193" y="217"/>
                  </a:cubicBezTo>
                  <a:cubicBezTo>
                    <a:pt x="207" y="217"/>
                    <a:pt x="217" y="206"/>
                    <a:pt x="217" y="193"/>
                  </a:cubicBezTo>
                  <a:cubicBezTo>
                    <a:pt x="217" y="179"/>
                    <a:pt x="207" y="168"/>
                    <a:pt x="193" y="168"/>
                  </a:cubicBezTo>
                  <a:cubicBezTo>
                    <a:pt x="180" y="168"/>
                    <a:pt x="169" y="179"/>
                    <a:pt x="169" y="1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E"/>
            </a:p>
          </p:txBody>
        </p:sp>
        <p:sp>
          <p:nvSpPr>
            <p:cNvPr id="120" name="Freeform 283">
              <a:extLst>
                <a:ext uri="{FF2B5EF4-FFF2-40B4-BE49-F238E27FC236}">
                  <a16:creationId xmlns:a16="http://schemas.microsoft.com/office/drawing/2014/main" id="{0595CEE3-EAE8-4A8C-9370-198A84F4449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16588" y="41275"/>
              <a:ext cx="317500" cy="304800"/>
            </a:xfrm>
            <a:custGeom>
              <a:avLst/>
              <a:gdLst>
                <a:gd name="T0" fmla="*/ 160 w 176"/>
                <a:gd name="T1" fmla="*/ 51 h 168"/>
                <a:gd name="T2" fmla="*/ 131 w 176"/>
                <a:gd name="T3" fmla="*/ 48 h 168"/>
                <a:gd name="T4" fmla="*/ 19 w 176"/>
                <a:gd name="T5" fmla="*/ 111 h 168"/>
                <a:gd name="T6" fmla="*/ 9 w 176"/>
                <a:gd name="T7" fmla="*/ 151 h 168"/>
                <a:gd name="T8" fmla="*/ 49 w 176"/>
                <a:gd name="T9" fmla="*/ 158 h 168"/>
                <a:gd name="T10" fmla="*/ 151 w 176"/>
                <a:gd name="T11" fmla="*/ 79 h 168"/>
                <a:gd name="T12" fmla="*/ 160 w 176"/>
                <a:gd name="T13" fmla="*/ 51 h 168"/>
                <a:gd name="T14" fmla="*/ 116 w 176"/>
                <a:gd name="T15" fmla="*/ 8 h 168"/>
                <a:gd name="T16" fmla="*/ 82 w 176"/>
                <a:gd name="T17" fmla="*/ 68 h 168"/>
                <a:gd name="T18" fmla="*/ 131 w 176"/>
                <a:gd name="T19" fmla="*/ 39 h 168"/>
                <a:gd name="T20" fmla="*/ 116 w 176"/>
                <a:gd name="T21" fmla="*/ 8 h 168"/>
                <a:gd name="T22" fmla="*/ 154 w 176"/>
                <a:gd name="T23" fmla="*/ 90 h 168"/>
                <a:gd name="T24" fmla="*/ 108 w 176"/>
                <a:gd name="T25" fmla="*/ 124 h 168"/>
                <a:gd name="T26" fmla="*/ 176 w 176"/>
                <a:gd name="T27" fmla="*/ 116 h 168"/>
                <a:gd name="T28" fmla="*/ 154 w 176"/>
                <a:gd name="T29" fmla="*/ 9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6" h="168">
                  <a:moveTo>
                    <a:pt x="160" y="51"/>
                  </a:moveTo>
                  <a:cubicBezTo>
                    <a:pt x="155" y="43"/>
                    <a:pt x="145" y="40"/>
                    <a:pt x="131" y="48"/>
                  </a:cubicBezTo>
                  <a:cubicBezTo>
                    <a:pt x="19" y="111"/>
                    <a:pt x="19" y="111"/>
                    <a:pt x="19" y="111"/>
                  </a:cubicBezTo>
                  <a:cubicBezTo>
                    <a:pt x="4" y="120"/>
                    <a:pt x="0" y="137"/>
                    <a:pt x="9" y="151"/>
                  </a:cubicBezTo>
                  <a:cubicBezTo>
                    <a:pt x="18" y="165"/>
                    <a:pt x="36" y="168"/>
                    <a:pt x="49" y="158"/>
                  </a:cubicBezTo>
                  <a:cubicBezTo>
                    <a:pt x="151" y="79"/>
                    <a:pt x="151" y="79"/>
                    <a:pt x="151" y="79"/>
                  </a:cubicBezTo>
                  <a:cubicBezTo>
                    <a:pt x="164" y="69"/>
                    <a:pt x="165" y="58"/>
                    <a:pt x="160" y="51"/>
                  </a:cubicBezTo>
                  <a:close/>
                  <a:moveTo>
                    <a:pt x="116" y="8"/>
                  </a:moveTo>
                  <a:cubicBezTo>
                    <a:pt x="95" y="0"/>
                    <a:pt x="82" y="68"/>
                    <a:pt x="82" y="68"/>
                  </a:cubicBezTo>
                  <a:cubicBezTo>
                    <a:pt x="131" y="39"/>
                    <a:pt x="131" y="39"/>
                    <a:pt x="131" y="39"/>
                  </a:cubicBezTo>
                  <a:cubicBezTo>
                    <a:pt x="131" y="39"/>
                    <a:pt x="129" y="14"/>
                    <a:pt x="116" y="8"/>
                  </a:cubicBezTo>
                  <a:close/>
                  <a:moveTo>
                    <a:pt x="154" y="90"/>
                  </a:moveTo>
                  <a:cubicBezTo>
                    <a:pt x="108" y="124"/>
                    <a:pt x="108" y="124"/>
                    <a:pt x="108" y="124"/>
                  </a:cubicBezTo>
                  <a:cubicBezTo>
                    <a:pt x="108" y="124"/>
                    <a:pt x="176" y="139"/>
                    <a:pt x="176" y="116"/>
                  </a:cubicBezTo>
                  <a:cubicBezTo>
                    <a:pt x="176" y="102"/>
                    <a:pt x="154" y="90"/>
                    <a:pt x="154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E"/>
            </a:p>
          </p:txBody>
        </p:sp>
        <p:sp>
          <p:nvSpPr>
            <p:cNvPr id="121" name="Freeform 284">
              <a:extLst>
                <a:ext uri="{FF2B5EF4-FFF2-40B4-BE49-F238E27FC236}">
                  <a16:creationId xmlns:a16="http://schemas.microsoft.com/office/drawing/2014/main" id="{9CE6EC10-F095-4EF4-BB5A-354F5E2953E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2613" y="276225"/>
              <a:ext cx="115888" cy="92075"/>
            </a:xfrm>
            <a:custGeom>
              <a:avLst/>
              <a:gdLst>
                <a:gd name="T0" fmla="*/ 14 w 64"/>
                <a:gd name="T1" fmla="*/ 48 h 51"/>
                <a:gd name="T2" fmla="*/ 2 w 64"/>
                <a:gd name="T3" fmla="*/ 46 h 51"/>
                <a:gd name="T4" fmla="*/ 2 w 64"/>
                <a:gd name="T5" fmla="*/ 46 h 51"/>
                <a:gd name="T6" fmla="*/ 4 w 64"/>
                <a:gd name="T7" fmla="*/ 35 h 51"/>
                <a:gd name="T8" fmla="*/ 50 w 64"/>
                <a:gd name="T9" fmla="*/ 3 h 51"/>
                <a:gd name="T10" fmla="*/ 62 w 64"/>
                <a:gd name="T11" fmla="*/ 5 h 51"/>
                <a:gd name="T12" fmla="*/ 62 w 64"/>
                <a:gd name="T13" fmla="*/ 5 h 51"/>
                <a:gd name="T14" fmla="*/ 60 w 64"/>
                <a:gd name="T15" fmla="*/ 16 h 51"/>
                <a:gd name="T16" fmla="*/ 14 w 64"/>
                <a:gd name="T17" fmla="*/ 4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51">
                  <a:moveTo>
                    <a:pt x="14" y="48"/>
                  </a:moveTo>
                  <a:cubicBezTo>
                    <a:pt x="10" y="51"/>
                    <a:pt x="5" y="50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0" y="43"/>
                    <a:pt x="1" y="38"/>
                    <a:pt x="4" y="35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4" y="0"/>
                    <a:pt x="59" y="1"/>
                    <a:pt x="62" y="5"/>
                  </a:cubicBezTo>
                  <a:cubicBezTo>
                    <a:pt x="62" y="5"/>
                    <a:pt x="62" y="5"/>
                    <a:pt x="62" y="5"/>
                  </a:cubicBezTo>
                  <a:cubicBezTo>
                    <a:pt x="64" y="8"/>
                    <a:pt x="63" y="13"/>
                    <a:pt x="60" y="16"/>
                  </a:cubicBezTo>
                  <a:lnTo>
                    <a:pt x="14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E"/>
            </a:p>
          </p:txBody>
        </p:sp>
      </p:grpSp>
      <p:grpSp>
        <p:nvGrpSpPr>
          <p:cNvPr id="122" name="Group 121">
            <a:extLst>
              <a:ext uri="{FF2B5EF4-FFF2-40B4-BE49-F238E27FC236}">
                <a16:creationId xmlns:a16="http://schemas.microsoft.com/office/drawing/2014/main" id="{45B1661A-D748-4975-A13A-52F656DF7725}"/>
              </a:ext>
            </a:extLst>
          </p:cNvPr>
          <p:cNvGrpSpPr/>
          <p:nvPr/>
        </p:nvGrpSpPr>
        <p:grpSpPr>
          <a:xfrm>
            <a:off x="795447" y="5784317"/>
            <a:ext cx="293790" cy="276841"/>
            <a:chOff x="5291138" y="30163"/>
            <a:chExt cx="742950" cy="700088"/>
          </a:xfrm>
          <a:solidFill>
            <a:srgbClr val="7500C0"/>
          </a:solidFill>
        </p:grpSpPr>
        <p:sp>
          <p:nvSpPr>
            <p:cNvPr id="123" name="Freeform 282">
              <a:extLst>
                <a:ext uri="{FF2B5EF4-FFF2-40B4-BE49-F238E27FC236}">
                  <a16:creationId xmlns:a16="http://schemas.microsoft.com/office/drawing/2014/main" id="{3C93E8A6-818D-4EF5-BDDE-550D24A60A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91138" y="30163"/>
              <a:ext cx="700088" cy="700088"/>
            </a:xfrm>
            <a:custGeom>
              <a:avLst/>
              <a:gdLst>
                <a:gd name="T0" fmla="*/ 230 w 386"/>
                <a:gd name="T1" fmla="*/ 116 h 386"/>
                <a:gd name="T2" fmla="*/ 193 w 386"/>
                <a:gd name="T3" fmla="*/ 108 h 386"/>
                <a:gd name="T4" fmla="*/ 108 w 386"/>
                <a:gd name="T5" fmla="*/ 193 h 386"/>
                <a:gd name="T6" fmla="*/ 193 w 386"/>
                <a:gd name="T7" fmla="*/ 278 h 386"/>
                <a:gd name="T8" fmla="*/ 278 w 386"/>
                <a:gd name="T9" fmla="*/ 193 h 386"/>
                <a:gd name="T10" fmla="*/ 278 w 386"/>
                <a:gd name="T11" fmla="*/ 183 h 386"/>
                <a:gd name="T12" fmla="*/ 272 w 386"/>
                <a:gd name="T13" fmla="*/ 184 h 386"/>
                <a:gd name="T14" fmla="*/ 244 w 386"/>
                <a:gd name="T15" fmla="*/ 177 h 386"/>
                <a:gd name="T16" fmla="*/ 246 w 386"/>
                <a:gd name="T17" fmla="*/ 193 h 386"/>
                <a:gd name="T18" fmla="*/ 193 w 386"/>
                <a:gd name="T19" fmla="*/ 246 h 386"/>
                <a:gd name="T20" fmla="*/ 140 w 386"/>
                <a:gd name="T21" fmla="*/ 193 h 386"/>
                <a:gd name="T22" fmla="*/ 193 w 386"/>
                <a:gd name="T23" fmla="*/ 140 h 386"/>
                <a:gd name="T24" fmla="*/ 225 w 386"/>
                <a:gd name="T25" fmla="*/ 150 h 386"/>
                <a:gd name="T26" fmla="*/ 225 w 386"/>
                <a:gd name="T27" fmla="*/ 130 h 386"/>
                <a:gd name="T28" fmla="*/ 230 w 386"/>
                <a:gd name="T29" fmla="*/ 116 h 386"/>
                <a:gd name="T30" fmla="*/ 301 w 386"/>
                <a:gd name="T31" fmla="*/ 193 h 386"/>
                <a:gd name="T32" fmla="*/ 193 w 386"/>
                <a:gd name="T33" fmla="*/ 300 h 386"/>
                <a:gd name="T34" fmla="*/ 86 w 386"/>
                <a:gd name="T35" fmla="*/ 193 h 386"/>
                <a:gd name="T36" fmla="*/ 193 w 386"/>
                <a:gd name="T37" fmla="*/ 85 h 386"/>
                <a:gd name="T38" fmla="*/ 248 w 386"/>
                <a:gd name="T39" fmla="*/ 100 h 386"/>
                <a:gd name="T40" fmla="*/ 279 w 386"/>
                <a:gd name="T41" fmla="*/ 83 h 386"/>
                <a:gd name="T42" fmla="*/ 193 w 386"/>
                <a:gd name="T43" fmla="*/ 53 h 386"/>
                <a:gd name="T44" fmla="*/ 54 w 386"/>
                <a:gd name="T45" fmla="*/ 193 h 386"/>
                <a:gd name="T46" fmla="*/ 193 w 386"/>
                <a:gd name="T47" fmla="*/ 332 h 386"/>
                <a:gd name="T48" fmla="*/ 333 w 386"/>
                <a:gd name="T49" fmla="*/ 193 h 386"/>
                <a:gd name="T50" fmla="*/ 326 w 386"/>
                <a:gd name="T51" fmla="*/ 151 h 386"/>
                <a:gd name="T52" fmla="*/ 299 w 386"/>
                <a:gd name="T53" fmla="*/ 172 h 386"/>
                <a:gd name="T54" fmla="*/ 301 w 386"/>
                <a:gd name="T55" fmla="*/ 193 h 386"/>
                <a:gd name="T56" fmla="*/ 381 w 386"/>
                <a:gd name="T57" fmla="*/ 151 h 386"/>
                <a:gd name="T58" fmla="*/ 347 w 386"/>
                <a:gd name="T59" fmla="*/ 147 h 386"/>
                <a:gd name="T60" fmla="*/ 354 w 386"/>
                <a:gd name="T61" fmla="*/ 193 h 386"/>
                <a:gd name="T62" fmla="*/ 307 w 386"/>
                <a:gd name="T63" fmla="*/ 306 h 386"/>
                <a:gd name="T64" fmla="*/ 193 w 386"/>
                <a:gd name="T65" fmla="*/ 354 h 386"/>
                <a:gd name="T66" fmla="*/ 79 w 386"/>
                <a:gd name="T67" fmla="*/ 306 h 386"/>
                <a:gd name="T68" fmla="*/ 32 w 386"/>
                <a:gd name="T69" fmla="*/ 193 h 386"/>
                <a:gd name="T70" fmla="*/ 79 w 386"/>
                <a:gd name="T71" fmla="*/ 79 h 386"/>
                <a:gd name="T72" fmla="*/ 193 w 386"/>
                <a:gd name="T73" fmla="*/ 32 h 386"/>
                <a:gd name="T74" fmla="*/ 299 w 386"/>
                <a:gd name="T75" fmla="*/ 72 h 386"/>
                <a:gd name="T76" fmla="*/ 299 w 386"/>
                <a:gd name="T77" fmla="*/ 71 h 386"/>
                <a:gd name="T78" fmla="*/ 308 w 386"/>
                <a:gd name="T79" fmla="*/ 38 h 386"/>
                <a:gd name="T80" fmla="*/ 193 w 386"/>
                <a:gd name="T81" fmla="*/ 0 h 386"/>
                <a:gd name="T82" fmla="*/ 0 w 386"/>
                <a:gd name="T83" fmla="*/ 193 h 386"/>
                <a:gd name="T84" fmla="*/ 193 w 386"/>
                <a:gd name="T85" fmla="*/ 386 h 386"/>
                <a:gd name="T86" fmla="*/ 386 w 386"/>
                <a:gd name="T87" fmla="*/ 193 h 386"/>
                <a:gd name="T88" fmla="*/ 381 w 386"/>
                <a:gd name="T89" fmla="*/ 151 h 386"/>
                <a:gd name="T90" fmla="*/ 169 w 386"/>
                <a:gd name="T91" fmla="*/ 193 h 386"/>
                <a:gd name="T92" fmla="*/ 193 w 386"/>
                <a:gd name="T93" fmla="*/ 217 h 386"/>
                <a:gd name="T94" fmla="*/ 217 w 386"/>
                <a:gd name="T95" fmla="*/ 193 h 386"/>
                <a:gd name="T96" fmla="*/ 193 w 386"/>
                <a:gd name="T97" fmla="*/ 168 h 386"/>
                <a:gd name="T98" fmla="*/ 169 w 386"/>
                <a:gd name="T99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6" h="386">
                  <a:moveTo>
                    <a:pt x="230" y="116"/>
                  </a:moveTo>
                  <a:cubicBezTo>
                    <a:pt x="219" y="111"/>
                    <a:pt x="207" y="108"/>
                    <a:pt x="193" y="108"/>
                  </a:cubicBezTo>
                  <a:cubicBezTo>
                    <a:pt x="146" y="108"/>
                    <a:pt x="108" y="146"/>
                    <a:pt x="108" y="193"/>
                  </a:cubicBezTo>
                  <a:cubicBezTo>
                    <a:pt x="108" y="240"/>
                    <a:pt x="146" y="278"/>
                    <a:pt x="193" y="278"/>
                  </a:cubicBezTo>
                  <a:cubicBezTo>
                    <a:pt x="240" y="278"/>
                    <a:pt x="278" y="240"/>
                    <a:pt x="278" y="193"/>
                  </a:cubicBezTo>
                  <a:cubicBezTo>
                    <a:pt x="278" y="190"/>
                    <a:pt x="278" y="186"/>
                    <a:pt x="278" y="183"/>
                  </a:cubicBezTo>
                  <a:cubicBezTo>
                    <a:pt x="276" y="184"/>
                    <a:pt x="274" y="184"/>
                    <a:pt x="272" y="184"/>
                  </a:cubicBezTo>
                  <a:cubicBezTo>
                    <a:pt x="262" y="185"/>
                    <a:pt x="252" y="183"/>
                    <a:pt x="244" y="177"/>
                  </a:cubicBezTo>
                  <a:cubicBezTo>
                    <a:pt x="245" y="182"/>
                    <a:pt x="246" y="187"/>
                    <a:pt x="246" y="193"/>
                  </a:cubicBezTo>
                  <a:cubicBezTo>
                    <a:pt x="246" y="222"/>
                    <a:pt x="222" y="246"/>
                    <a:pt x="193" y="246"/>
                  </a:cubicBezTo>
                  <a:cubicBezTo>
                    <a:pt x="164" y="246"/>
                    <a:pt x="140" y="222"/>
                    <a:pt x="140" y="193"/>
                  </a:cubicBezTo>
                  <a:cubicBezTo>
                    <a:pt x="140" y="163"/>
                    <a:pt x="164" y="140"/>
                    <a:pt x="193" y="140"/>
                  </a:cubicBezTo>
                  <a:cubicBezTo>
                    <a:pt x="205" y="140"/>
                    <a:pt x="216" y="144"/>
                    <a:pt x="225" y="150"/>
                  </a:cubicBezTo>
                  <a:cubicBezTo>
                    <a:pt x="223" y="144"/>
                    <a:pt x="223" y="137"/>
                    <a:pt x="225" y="130"/>
                  </a:cubicBezTo>
                  <a:cubicBezTo>
                    <a:pt x="226" y="125"/>
                    <a:pt x="228" y="120"/>
                    <a:pt x="230" y="116"/>
                  </a:cubicBezTo>
                  <a:close/>
                  <a:moveTo>
                    <a:pt x="301" y="193"/>
                  </a:moveTo>
                  <a:cubicBezTo>
                    <a:pt x="301" y="252"/>
                    <a:pt x="253" y="300"/>
                    <a:pt x="193" y="300"/>
                  </a:cubicBezTo>
                  <a:cubicBezTo>
                    <a:pt x="134" y="300"/>
                    <a:pt x="86" y="252"/>
                    <a:pt x="86" y="193"/>
                  </a:cubicBezTo>
                  <a:cubicBezTo>
                    <a:pt x="86" y="133"/>
                    <a:pt x="134" y="85"/>
                    <a:pt x="193" y="85"/>
                  </a:cubicBezTo>
                  <a:cubicBezTo>
                    <a:pt x="213" y="85"/>
                    <a:pt x="232" y="91"/>
                    <a:pt x="248" y="100"/>
                  </a:cubicBezTo>
                  <a:cubicBezTo>
                    <a:pt x="279" y="83"/>
                    <a:pt x="279" y="83"/>
                    <a:pt x="279" y="83"/>
                  </a:cubicBezTo>
                  <a:cubicBezTo>
                    <a:pt x="256" y="64"/>
                    <a:pt x="226" y="53"/>
                    <a:pt x="193" y="53"/>
                  </a:cubicBezTo>
                  <a:cubicBezTo>
                    <a:pt x="116" y="53"/>
                    <a:pt x="54" y="116"/>
                    <a:pt x="54" y="193"/>
                  </a:cubicBezTo>
                  <a:cubicBezTo>
                    <a:pt x="54" y="270"/>
                    <a:pt x="116" y="332"/>
                    <a:pt x="193" y="332"/>
                  </a:cubicBezTo>
                  <a:cubicBezTo>
                    <a:pt x="270" y="332"/>
                    <a:pt x="333" y="270"/>
                    <a:pt x="333" y="193"/>
                  </a:cubicBezTo>
                  <a:cubicBezTo>
                    <a:pt x="333" y="178"/>
                    <a:pt x="331" y="164"/>
                    <a:pt x="326" y="151"/>
                  </a:cubicBezTo>
                  <a:cubicBezTo>
                    <a:pt x="299" y="172"/>
                    <a:pt x="299" y="172"/>
                    <a:pt x="299" y="172"/>
                  </a:cubicBezTo>
                  <a:cubicBezTo>
                    <a:pt x="300" y="179"/>
                    <a:pt x="301" y="186"/>
                    <a:pt x="301" y="193"/>
                  </a:cubicBezTo>
                  <a:close/>
                  <a:moveTo>
                    <a:pt x="381" y="151"/>
                  </a:moveTo>
                  <a:cubicBezTo>
                    <a:pt x="369" y="151"/>
                    <a:pt x="356" y="149"/>
                    <a:pt x="347" y="147"/>
                  </a:cubicBezTo>
                  <a:cubicBezTo>
                    <a:pt x="352" y="162"/>
                    <a:pt x="354" y="177"/>
                    <a:pt x="354" y="193"/>
                  </a:cubicBezTo>
                  <a:cubicBezTo>
                    <a:pt x="354" y="237"/>
                    <a:pt x="336" y="277"/>
                    <a:pt x="307" y="306"/>
                  </a:cubicBezTo>
                  <a:cubicBezTo>
                    <a:pt x="278" y="336"/>
                    <a:pt x="238" y="354"/>
                    <a:pt x="193" y="354"/>
                  </a:cubicBezTo>
                  <a:cubicBezTo>
                    <a:pt x="149" y="354"/>
                    <a:pt x="109" y="336"/>
                    <a:pt x="79" y="306"/>
                  </a:cubicBezTo>
                  <a:cubicBezTo>
                    <a:pt x="50" y="277"/>
                    <a:pt x="32" y="237"/>
                    <a:pt x="32" y="193"/>
                  </a:cubicBezTo>
                  <a:cubicBezTo>
                    <a:pt x="32" y="148"/>
                    <a:pt x="50" y="108"/>
                    <a:pt x="79" y="79"/>
                  </a:cubicBezTo>
                  <a:cubicBezTo>
                    <a:pt x="109" y="50"/>
                    <a:pt x="149" y="32"/>
                    <a:pt x="193" y="32"/>
                  </a:cubicBezTo>
                  <a:cubicBezTo>
                    <a:pt x="234" y="32"/>
                    <a:pt x="271" y="47"/>
                    <a:pt x="299" y="72"/>
                  </a:cubicBezTo>
                  <a:cubicBezTo>
                    <a:pt x="299" y="71"/>
                    <a:pt x="299" y="71"/>
                    <a:pt x="299" y="71"/>
                  </a:cubicBezTo>
                  <a:cubicBezTo>
                    <a:pt x="301" y="60"/>
                    <a:pt x="304" y="49"/>
                    <a:pt x="308" y="38"/>
                  </a:cubicBezTo>
                  <a:cubicBezTo>
                    <a:pt x="276" y="14"/>
                    <a:pt x="236" y="0"/>
                    <a:pt x="193" y="0"/>
                  </a:cubicBezTo>
                  <a:cubicBezTo>
                    <a:pt x="87" y="0"/>
                    <a:pt x="0" y="86"/>
                    <a:pt x="0" y="193"/>
                  </a:cubicBezTo>
                  <a:cubicBezTo>
                    <a:pt x="0" y="299"/>
                    <a:pt x="87" y="386"/>
                    <a:pt x="193" y="386"/>
                  </a:cubicBezTo>
                  <a:cubicBezTo>
                    <a:pt x="300" y="386"/>
                    <a:pt x="386" y="299"/>
                    <a:pt x="386" y="193"/>
                  </a:cubicBezTo>
                  <a:cubicBezTo>
                    <a:pt x="386" y="178"/>
                    <a:pt x="384" y="164"/>
                    <a:pt x="381" y="151"/>
                  </a:cubicBezTo>
                  <a:close/>
                  <a:moveTo>
                    <a:pt x="169" y="193"/>
                  </a:moveTo>
                  <a:cubicBezTo>
                    <a:pt x="169" y="206"/>
                    <a:pt x="180" y="217"/>
                    <a:pt x="193" y="217"/>
                  </a:cubicBezTo>
                  <a:cubicBezTo>
                    <a:pt x="207" y="217"/>
                    <a:pt x="217" y="206"/>
                    <a:pt x="217" y="193"/>
                  </a:cubicBezTo>
                  <a:cubicBezTo>
                    <a:pt x="217" y="179"/>
                    <a:pt x="207" y="168"/>
                    <a:pt x="193" y="168"/>
                  </a:cubicBezTo>
                  <a:cubicBezTo>
                    <a:pt x="180" y="168"/>
                    <a:pt x="169" y="179"/>
                    <a:pt x="169" y="1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E"/>
            </a:p>
          </p:txBody>
        </p:sp>
        <p:sp>
          <p:nvSpPr>
            <p:cNvPr id="124" name="Freeform 283">
              <a:extLst>
                <a:ext uri="{FF2B5EF4-FFF2-40B4-BE49-F238E27FC236}">
                  <a16:creationId xmlns:a16="http://schemas.microsoft.com/office/drawing/2014/main" id="{33C2A6D0-D892-4479-878C-A1664FE274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16588" y="41275"/>
              <a:ext cx="317500" cy="304800"/>
            </a:xfrm>
            <a:custGeom>
              <a:avLst/>
              <a:gdLst>
                <a:gd name="T0" fmla="*/ 160 w 176"/>
                <a:gd name="T1" fmla="*/ 51 h 168"/>
                <a:gd name="T2" fmla="*/ 131 w 176"/>
                <a:gd name="T3" fmla="*/ 48 h 168"/>
                <a:gd name="T4" fmla="*/ 19 w 176"/>
                <a:gd name="T5" fmla="*/ 111 h 168"/>
                <a:gd name="T6" fmla="*/ 9 w 176"/>
                <a:gd name="T7" fmla="*/ 151 h 168"/>
                <a:gd name="T8" fmla="*/ 49 w 176"/>
                <a:gd name="T9" fmla="*/ 158 h 168"/>
                <a:gd name="T10" fmla="*/ 151 w 176"/>
                <a:gd name="T11" fmla="*/ 79 h 168"/>
                <a:gd name="T12" fmla="*/ 160 w 176"/>
                <a:gd name="T13" fmla="*/ 51 h 168"/>
                <a:gd name="T14" fmla="*/ 116 w 176"/>
                <a:gd name="T15" fmla="*/ 8 h 168"/>
                <a:gd name="T16" fmla="*/ 82 w 176"/>
                <a:gd name="T17" fmla="*/ 68 h 168"/>
                <a:gd name="T18" fmla="*/ 131 w 176"/>
                <a:gd name="T19" fmla="*/ 39 h 168"/>
                <a:gd name="T20" fmla="*/ 116 w 176"/>
                <a:gd name="T21" fmla="*/ 8 h 168"/>
                <a:gd name="T22" fmla="*/ 154 w 176"/>
                <a:gd name="T23" fmla="*/ 90 h 168"/>
                <a:gd name="T24" fmla="*/ 108 w 176"/>
                <a:gd name="T25" fmla="*/ 124 h 168"/>
                <a:gd name="T26" fmla="*/ 176 w 176"/>
                <a:gd name="T27" fmla="*/ 116 h 168"/>
                <a:gd name="T28" fmla="*/ 154 w 176"/>
                <a:gd name="T29" fmla="*/ 9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6" h="168">
                  <a:moveTo>
                    <a:pt x="160" y="51"/>
                  </a:moveTo>
                  <a:cubicBezTo>
                    <a:pt x="155" y="43"/>
                    <a:pt x="145" y="40"/>
                    <a:pt x="131" y="48"/>
                  </a:cubicBezTo>
                  <a:cubicBezTo>
                    <a:pt x="19" y="111"/>
                    <a:pt x="19" y="111"/>
                    <a:pt x="19" y="111"/>
                  </a:cubicBezTo>
                  <a:cubicBezTo>
                    <a:pt x="4" y="120"/>
                    <a:pt x="0" y="137"/>
                    <a:pt x="9" y="151"/>
                  </a:cubicBezTo>
                  <a:cubicBezTo>
                    <a:pt x="18" y="165"/>
                    <a:pt x="36" y="168"/>
                    <a:pt x="49" y="158"/>
                  </a:cubicBezTo>
                  <a:cubicBezTo>
                    <a:pt x="151" y="79"/>
                    <a:pt x="151" y="79"/>
                    <a:pt x="151" y="79"/>
                  </a:cubicBezTo>
                  <a:cubicBezTo>
                    <a:pt x="164" y="69"/>
                    <a:pt x="165" y="58"/>
                    <a:pt x="160" y="51"/>
                  </a:cubicBezTo>
                  <a:close/>
                  <a:moveTo>
                    <a:pt x="116" y="8"/>
                  </a:moveTo>
                  <a:cubicBezTo>
                    <a:pt x="95" y="0"/>
                    <a:pt x="82" y="68"/>
                    <a:pt x="82" y="68"/>
                  </a:cubicBezTo>
                  <a:cubicBezTo>
                    <a:pt x="131" y="39"/>
                    <a:pt x="131" y="39"/>
                    <a:pt x="131" y="39"/>
                  </a:cubicBezTo>
                  <a:cubicBezTo>
                    <a:pt x="131" y="39"/>
                    <a:pt x="129" y="14"/>
                    <a:pt x="116" y="8"/>
                  </a:cubicBezTo>
                  <a:close/>
                  <a:moveTo>
                    <a:pt x="154" y="90"/>
                  </a:moveTo>
                  <a:cubicBezTo>
                    <a:pt x="108" y="124"/>
                    <a:pt x="108" y="124"/>
                    <a:pt x="108" y="124"/>
                  </a:cubicBezTo>
                  <a:cubicBezTo>
                    <a:pt x="108" y="124"/>
                    <a:pt x="176" y="139"/>
                    <a:pt x="176" y="116"/>
                  </a:cubicBezTo>
                  <a:cubicBezTo>
                    <a:pt x="176" y="102"/>
                    <a:pt x="154" y="90"/>
                    <a:pt x="154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E"/>
            </a:p>
          </p:txBody>
        </p:sp>
        <p:sp>
          <p:nvSpPr>
            <p:cNvPr id="125" name="Freeform 284">
              <a:extLst>
                <a:ext uri="{FF2B5EF4-FFF2-40B4-BE49-F238E27FC236}">
                  <a16:creationId xmlns:a16="http://schemas.microsoft.com/office/drawing/2014/main" id="{12077200-D4C8-4AD8-9CE1-3D30A7FB8AB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2613" y="276225"/>
              <a:ext cx="115888" cy="92075"/>
            </a:xfrm>
            <a:custGeom>
              <a:avLst/>
              <a:gdLst>
                <a:gd name="T0" fmla="*/ 14 w 64"/>
                <a:gd name="T1" fmla="*/ 48 h 51"/>
                <a:gd name="T2" fmla="*/ 2 w 64"/>
                <a:gd name="T3" fmla="*/ 46 h 51"/>
                <a:gd name="T4" fmla="*/ 2 w 64"/>
                <a:gd name="T5" fmla="*/ 46 h 51"/>
                <a:gd name="T6" fmla="*/ 4 w 64"/>
                <a:gd name="T7" fmla="*/ 35 h 51"/>
                <a:gd name="T8" fmla="*/ 50 w 64"/>
                <a:gd name="T9" fmla="*/ 3 h 51"/>
                <a:gd name="T10" fmla="*/ 62 w 64"/>
                <a:gd name="T11" fmla="*/ 5 h 51"/>
                <a:gd name="T12" fmla="*/ 62 w 64"/>
                <a:gd name="T13" fmla="*/ 5 h 51"/>
                <a:gd name="T14" fmla="*/ 60 w 64"/>
                <a:gd name="T15" fmla="*/ 16 h 51"/>
                <a:gd name="T16" fmla="*/ 14 w 64"/>
                <a:gd name="T17" fmla="*/ 4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51">
                  <a:moveTo>
                    <a:pt x="14" y="48"/>
                  </a:moveTo>
                  <a:cubicBezTo>
                    <a:pt x="10" y="51"/>
                    <a:pt x="5" y="50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0" y="43"/>
                    <a:pt x="1" y="38"/>
                    <a:pt x="4" y="35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4" y="0"/>
                    <a:pt x="59" y="1"/>
                    <a:pt x="62" y="5"/>
                  </a:cubicBezTo>
                  <a:cubicBezTo>
                    <a:pt x="62" y="5"/>
                    <a:pt x="62" y="5"/>
                    <a:pt x="62" y="5"/>
                  </a:cubicBezTo>
                  <a:cubicBezTo>
                    <a:pt x="64" y="8"/>
                    <a:pt x="63" y="13"/>
                    <a:pt x="60" y="16"/>
                  </a:cubicBezTo>
                  <a:lnTo>
                    <a:pt x="14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E"/>
            </a:p>
          </p:txBody>
        </p:sp>
      </p:grpSp>
      <p:cxnSp>
        <p:nvCxnSpPr>
          <p:cNvPr id="126" name="Straight Connector 125">
            <a:extLst>
              <a:ext uri="{FF2B5EF4-FFF2-40B4-BE49-F238E27FC236}">
                <a16:creationId xmlns:a16="http://schemas.microsoft.com/office/drawing/2014/main" id="{151A93C0-B4CA-481E-A1C4-5A38E0FEF574}"/>
              </a:ext>
            </a:extLst>
          </p:cNvPr>
          <p:cNvCxnSpPr>
            <a:cxnSpLocks/>
          </p:cNvCxnSpPr>
          <p:nvPr/>
        </p:nvCxnSpPr>
        <p:spPr>
          <a:xfrm>
            <a:off x="2736142" y="1775445"/>
            <a:ext cx="5910720" cy="0"/>
          </a:xfrm>
          <a:prstGeom prst="line">
            <a:avLst/>
          </a:prstGeom>
          <a:ln w="28575"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084D0C72-AA3B-8BA2-0789-7DCE9E149A3D}"/>
              </a:ext>
            </a:extLst>
          </p:cNvPr>
          <p:cNvSpPr txBox="1"/>
          <p:nvPr/>
        </p:nvSpPr>
        <p:spPr>
          <a:xfrm>
            <a:off x="3174830" y="2001247"/>
            <a:ext cx="5033343" cy="307777"/>
          </a:xfrm>
          <a:prstGeom prst="rect">
            <a:avLst/>
          </a:prstGeom>
          <a:solidFill>
            <a:schemeClr val="accent2"/>
          </a:solidFill>
          <a:ln>
            <a:solidFill>
              <a:srgbClr val="9840D0"/>
            </a:solidFill>
          </a:ln>
        </p:spPr>
        <p:txBody>
          <a:bodyPr wrap="square">
            <a:spAutoFit/>
          </a:bodyPr>
          <a:lstStyle/>
          <a:p>
            <a:pPr algn="ctr" defTabSz="228600">
              <a:spcAft>
                <a:spcPts val="1200"/>
              </a:spcAft>
            </a:pPr>
            <a:r>
              <a:rPr lang="it-IT" sz="1400" b="1">
                <a:solidFill>
                  <a:schemeClr val="bg1"/>
                </a:solidFill>
              </a:rPr>
              <a:t>Funzionalità Minime in ambito Certificati SSL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3777849-7659-11D8-F795-31573AFAC2C6}"/>
              </a:ext>
            </a:extLst>
          </p:cNvPr>
          <p:cNvSpPr/>
          <p:nvPr/>
        </p:nvSpPr>
        <p:spPr>
          <a:xfrm>
            <a:off x="7441" y="876300"/>
            <a:ext cx="12184559" cy="67334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Il servizio consente all’Amministrazione la </a:t>
            </a:r>
            <a:r>
              <a:rPr kumimoji="0" lang="it-IT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completa gestione delle attività di identificazione, autenticazione ed autorizzazione</a:t>
            </a:r>
            <a:r>
              <a:rPr kumimoji="0" lang="it-IT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 propedeutiche all’accesso da parte di utenti esterni al portale dell’Amministrazione o ai servizi da essa erogati in rete.</a:t>
            </a:r>
          </a:p>
        </p:txBody>
      </p:sp>
    </p:spTree>
    <p:extLst>
      <p:ext uri="{BB962C8B-B14F-4D97-AF65-F5344CB8AC3E}">
        <p14:creationId xmlns:p14="http://schemas.microsoft.com/office/powerpoint/2010/main" val="420678642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71BD38-F361-4264-BF46-5602DF249F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FIRMA DIGITALE REMOTA</a:t>
            </a:r>
          </a:p>
        </p:txBody>
      </p: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FB30C659-704C-4779-8EA8-89163CB7D2E2}"/>
              </a:ext>
            </a:extLst>
          </p:cNvPr>
          <p:cNvCxnSpPr>
            <a:cxnSpLocks/>
          </p:cNvCxnSpPr>
          <p:nvPr/>
        </p:nvCxnSpPr>
        <p:spPr>
          <a:xfrm>
            <a:off x="381000" y="1817321"/>
            <a:ext cx="11430000" cy="0"/>
          </a:xfrm>
          <a:prstGeom prst="line">
            <a:avLst/>
          </a:prstGeom>
          <a:ln w="28575"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TextBox 84">
            <a:extLst>
              <a:ext uri="{FF2B5EF4-FFF2-40B4-BE49-F238E27FC236}">
                <a16:creationId xmlns:a16="http://schemas.microsoft.com/office/drawing/2014/main" id="{EE57A22F-FA50-49E6-8835-F96C8E666831}"/>
              </a:ext>
            </a:extLst>
          </p:cNvPr>
          <p:cNvSpPr txBox="1"/>
          <p:nvPr/>
        </p:nvSpPr>
        <p:spPr>
          <a:xfrm>
            <a:off x="5433798" y="5658534"/>
            <a:ext cx="527298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algn="just">
              <a:defRPr sz="1400" i="1"/>
            </a:lvl1pPr>
          </a:lstStyle>
          <a:p>
            <a:r>
              <a:rPr lang="it-IT" sz="1200" dirty="0"/>
              <a:t>Il servizio di firma digitale remota semplifica la user </a:t>
            </a:r>
            <a:r>
              <a:rPr lang="it-IT" sz="1200" dirty="0" err="1"/>
              <a:t>experience</a:t>
            </a:r>
            <a:r>
              <a:rPr lang="it-IT" sz="1200" dirty="0"/>
              <a:t> dell’utente evitando l’utilizzo di dispositivi fisici e mantenendo lo stesso livello di sicurezza (</a:t>
            </a:r>
            <a:r>
              <a:rPr lang="it-IT" sz="1200" dirty="0" err="1"/>
              <a:t>Sign</a:t>
            </a:r>
            <a:r>
              <a:rPr lang="it-IT" sz="1200" dirty="0"/>
              <a:t> </a:t>
            </a:r>
            <a:r>
              <a:rPr lang="it-IT" sz="1200" dirty="0" err="1"/>
              <a:t>AnyWhere</a:t>
            </a:r>
            <a:r>
              <a:rPr lang="it-IT" sz="1200" dirty="0"/>
              <a:t>).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E67C5F5-446D-CF67-2590-BA3DEA866545}"/>
              </a:ext>
            </a:extLst>
          </p:cNvPr>
          <p:cNvGrpSpPr/>
          <p:nvPr/>
        </p:nvGrpSpPr>
        <p:grpSpPr>
          <a:xfrm>
            <a:off x="1451303" y="2018454"/>
            <a:ext cx="9255483" cy="2987154"/>
            <a:chOff x="1733359" y="2219820"/>
            <a:chExt cx="9255483" cy="2987154"/>
          </a:xfrm>
        </p:grpSpPr>
        <p:graphicFrame>
          <p:nvGraphicFramePr>
            <p:cNvPr id="8" name="Diagram 7">
              <a:extLst>
                <a:ext uri="{FF2B5EF4-FFF2-40B4-BE49-F238E27FC236}">
                  <a16:creationId xmlns:a16="http://schemas.microsoft.com/office/drawing/2014/main" id="{8D49D20C-D16D-01E6-EE32-8D490195473F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838076353"/>
                </p:ext>
              </p:extLst>
            </p:nvPr>
          </p:nvGraphicFramePr>
          <p:xfrm>
            <a:off x="1963857" y="2219820"/>
            <a:ext cx="9024985" cy="288610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pic>
          <p:nvPicPr>
            <p:cNvPr id="82" name="Picture 81">
              <a:extLst>
                <a:ext uri="{FF2B5EF4-FFF2-40B4-BE49-F238E27FC236}">
                  <a16:creationId xmlns:a16="http://schemas.microsoft.com/office/drawing/2014/main" id="{368ADC08-1BEC-4FA0-932A-5B09A2F198B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16200000">
              <a:off x="600833" y="3372882"/>
              <a:ext cx="2966618" cy="701566"/>
            </a:xfrm>
            <a:prstGeom prst="rect">
              <a:avLst/>
            </a:prstGeom>
          </p:spPr>
        </p:pic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8C004E8B-0CF5-B64B-270D-63A5EB610D03}"/>
              </a:ext>
            </a:extLst>
          </p:cNvPr>
          <p:cNvSpPr/>
          <p:nvPr/>
        </p:nvSpPr>
        <p:spPr>
          <a:xfrm>
            <a:off x="7441" y="876300"/>
            <a:ext cx="12184559" cy="67334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Firma elettronica qualificata </a:t>
            </a:r>
            <a:r>
              <a:rPr kumimoji="0" lang="it-IT" sz="12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che permette alle Amministrazioni di dare </a:t>
            </a:r>
            <a:r>
              <a:rPr kumimoji="0" lang="it-IT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efficacia probatoria ai documenti informatici firmati digitalmente, </a:t>
            </a:r>
            <a:r>
              <a:rPr kumimoji="0" lang="it-IT" sz="12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favorendo così i processi di dematerializzazione e consentendo l’automazione e l’ottimizzazione dei processi aziendali.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5D134B9-850A-435F-E402-5CE3207CE7DD}"/>
              </a:ext>
            </a:extLst>
          </p:cNvPr>
          <p:cNvCxnSpPr>
            <a:cxnSpLocks/>
          </p:cNvCxnSpPr>
          <p:nvPr/>
        </p:nvCxnSpPr>
        <p:spPr>
          <a:xfrm>
            <a:off x="381000" y="5146057"/>
            <a:ext cx="11430000" cy="0"/>
          </a:xfrm>
          <a:prstGeom prst="line">
            <a:avLst/>
          </a:prstGeom>
          <a:ln w="28575"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>
            <a:extLst>
              <a:ext uri="{FF2B5EF4-FFF2-40B4-BE49-F238E27FC236}">
                <a16:creationId xmlns:a16="http://schemas.microsoft.com/office/drawing/2014/main" id="{4BDA0E39-115D-9359-5B35-442ABCC27E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1744" y="5241379"/>
            <a:ext cx="3142054" cy="1480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74844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71BD38-F361-4264-BF46-5602DF249F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SIGILLO ELETTRONICO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1FB5922-C751-68B8-F341-15BA52F11637}"/>
              </a:ext>
            </a:extLst>
          </p:cNvPr>
          <p:cNvGrpSpPr/>
          <p:nvPr/>
        </p:nvGrpSpPr>
        <p:grpSpPr>
          <a:xfrm>
            <a:off x="1511884" y="2053549"/>
            <a:ext cx="9206332" cy="2356948"/>
            <a:chOff x="1511884" y="2053549"/>
            <a:chExt cx="9206332" cy="2356948"/>
          </a:xfrm>
        </p:grpSpPr>
        <p:graphicFrame>
          <p:nvGraphicFramePr>
            <p:cNvPr id="8" name="Diagram 7">
              <a:extLst>
                <a:ext uri="{FF2B5EF4-FFF2-40B4-BE49-F238E27FC236}">
                  <a16:creationId xmlns:a16="http://schemas.microsoft.com/office/drawing/2014/main" id="{8D49D20C-D16D-01E6-EE32-8D490195473F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887960564"/>
                </p:ext>
              </p:extLst>
            </p:nvPr>
          </p:nvGraphicFramePr>
          <p:xfrm>
            <a:off x="1789302" y="2123604"/>
            <a:ext cx="8928914" cy="2157072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pic>
          <p:nvPicPr>
            <p:cNvPr id="82" name="Picture 81">
              <a:extLst>
                <a:ext uri="{FF2B5EF4-FFF2-40B4-BE49-F238E27FC236}">
                  <a16:creationId xmlns:a16="http://schemas.microsoft.com/office/drawing/2014/main" id="{368ADC08-1BEC-4FA0-932A-5B09A2F198B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16200000">
              <a:off x="684193" y="2881240"/>
              <a:ext cx="2356948" cy="701566"/>
            </a:xfrm>
            <a:prstGeom prst="rect">
              <a:avLst/>
            </a:prstGeom>
          </p:spPr>
        </p:pic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C7C96047-D9E7-9E85-4E53-EDA386133D0E}"/>
              </a:ext>
            </a:extLst>
          </p:cNvPr>
          <p:cNvSpPr/>
          <p:nvPr/>
        </p:nvSpPr>
        <p:spPr>
          <a:xfrm>
            <a:off x="7441" y="876300"/>
            <a:ext cx="12184559" cy="67334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Al pari del servizio precedente, consente alle Amministrazioni di dare </a:t>
            </a:r>
            <a:r>
              <a:rPr kumimoji="0" lang="it-IT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efficacia probatoria ai documenti informatici firmati digitalmente</a:t>
            </a:r>
            <a:r>
              <a:rPr kumimoji="0" lang="it-IT" sz="12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, favorendo così i processi di dematerializzazione e consentendo l’automazione e l’ottimizzazione dei processi aziendali.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86FF16C-B2DE-D320-E03E-E05B7B8AD927}"/>
              </a:ext>
            </a:extLst>
          </p:cNvPr>
          <p:cNvCxnSpPr>
            <a:cxnSpLocks/>
          </p:cNvCxnSpPr>
          <p:nvPr/>
        </p:nvCxnSpPr>
        <p:spPr>
          <a:xfrm>
            <a:off x="381000" y="1817321"/>
            <a:ext cx="11430000" cy="0"/>
          </a:xfrm>
          <a:prstGeom prst="line">
            <a:avLst/>
          </a:prstGeom>
          <a:ln w="28575"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CA2DBD0-AA5E-AE94-4EBE-C92407F0DC4C}"/>
              </a:ext>
            </a:extLst>
          </p:cNvPr>
          <p:cNvCxnSpPr>
            <a:cxnSpLocks/>
          </p:cNvCxnSpPr>
          <p:nvPr/>
        </p:nvCxnSpPr>
        <p:spPr>
          <a:xfrm>
            <a:off x="381000" y="5146057"/>
            <a:ext cx="11430000" cy="0"/>
          </a:xfrm>
          <a:prstGeom prst="line">
            <a:avLst/>
          </a:prstGeom>
          <a:ln w="28575"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FC89DBAA-1A1F-E2E3-553A-056A8CE3F0D3}"/>
              </a:ext>
            </a:extLst>
          </p:cNvPr>
          <p:cNvSpPr txBox="1"/>
          <p:nvPr/>
        </p:nvSpPr>
        <p:spPr>
          <a:xfrm>
            <a:off x="5433798" y="5658534"/>
            <a:ext cx="527298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algn="just">
              <a:defRPr sz="1400" i="1"/>
            </a:lvl1pPr>
          </a:lstStyle>
          <a:p>
            <a:r>
              <a:rPr lang="it-IT" sz="1200" dirty="0"/>
              <a:t>Il servizio </a:t>
            </a:r>
            <a:r>
              <a:rPr lang="it-IT" sz="1200" b="1" dirty="0">
                <a:solidFill>
                  <a:schemeClr val="accent2"/>
                </a:solidFill>
              </a:rPr>
              <a:t>«Bulk Electronic Signature» </a:t>
            </a:r>
            <a:r>
              <a:rPr lang="it-IT" sz="1200" dirty="0"/>
              <a:t>permette la firma automatica di documenti, sia tramite l'integrazione </a:t>
            </a:r>
            <a:r>
              <a:rPr lang="it-IT" sz="1200" dirty="0">
                <a:solidFill>
                  <a:schemeClr val="accent2"/>
                </a:solidFill>
              </a:rPr>
              <a:t>l</a:t>
            </a:r>
            <a:r>
              <a:rPr lang="it-IT" sz="1200" b="1" dirty="0">
                <a:solidFill>
                  <a:schemeClr val="accent2"/>
                </a:solidFill>
              </a:rPr>
              <a:t>’API </a:t>
            </a:r>
            <a:r>
              <a:rPr lang="it-IT" sz="1200" b="1" dirty="0" err="1">
                <a:solidFill>
                  <a:schemeClr val="accent2"/>
                </a:solidFill>
              </a:rPr>
              <a:t>SignBox</a:t>
            </a:r>
            <a:r>
              <a:rPr lang="it-IT" sz="1200" b="1" dirty="0">
                <a:solidFill>
                  <a:schemeClr val="accent2"/>
                </a:solidFill>
              </a:rPr>
              <a:t> </a:t>
            </a:r>
            <a:r>
              <a:rPr lang="it-IT" sz="1200" dirty="0" err="1"/>
              <a:t>Uanataca</a:t>
            </a:r>
            <a:r>
              <a:rPr lang="it-IT" sz="1200" dirty="0"/>
              <a:t>, sia mediante l’utilizzo dell’applicazione </a:t>
            </a:r>
            <a:r>
              <a:rPr lang="it-IT" sz="1200" dirty="0" err="1"/>
              <a:t>SignBox</a:t>
            </a:r>
            <a:r>
              <a:rPr lang="it-IT" sz="1200" dirty="0"/>
              <a:t> del cliente.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D902705E-6691-514E-E19D-5D22396C27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5214" y="5260431"/>
            <a:ext cx="3696383" cy="1490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717124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71BD38-F361-4264-BF46-5602DF249F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TIMBRO ELETTRONICO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67197E8F-DB53-432F-8266-BE211B09800E}"/>
              </a:ext>
            </a:extLst>
          </p:cNvPr>
          <p:cNvGrpSpPr/>
          <p:nvPr/>
        </p:nvGrpSpPr>
        <p:grpSpPr>
          <a:xfrm>
            <a:off x="718023" y="2904511"/>
            <a:ext cx="11092976" cy="276999"/>
            <a:chOff x="715760" y="2920021"/>
            <a:chExt cx="11092976" cy="276999"/>
          </a:xfrm>
        </p:grpSpPr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D2DE5F89-6986-4246-905D-FB484F0AE050}"/>
                </a:ext>
              </a:extLst>
            </p:cNvPr>
            <p:cNvGrpSpPr/>
            <p:nvPr/>
          </p:nvGrpSpPr>
          <p:grpSpPr>
            <a:xfrm>
              <a:off x="715760" y="2920021"/>
              <a:ext cx="293790" cy="276841"/>
              <a:chOff x="5291138" y="30163"/>
              <a:chExt cx="742950" cy="700088"/>
            </a:xfrm>
            <a:solidFill>
              <a:srgbClr val="7500C0"/>
            </a:solidFill>
          </p:grpSpPr>
          <p:sp>
            <p:nvSpPr>
              <p:cNvPr id="66" name="Freeform 282">
                <a:extLst>
                  <a:ext uri="{FF2B5EF4-FFF2-40B4-BE49-F238E27FC236}">
                    <a16:creationId xmlns:a16="http://schemas.microsoft.com/office/drawing/2014/main" id="{512DB0BC-E69A-4563-84EF-616574D7654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291138" y="30163"/>
                <a:ext cx="700088" cy="700088"/>
              </a:xfrm>
              <a:custGeom>
                <a:avLst/>
                <a:gdLst>
                  <a:gd name="T0" fmla="*/ 230 w 386"/>
                  <a:gd name="T1" fmla="*/ 116 h 386"/>
                  <a:gd name="T2" fmla="*/ 193 w 386"/>
                  <a:gd name="T3" fmla="*/ 108 h 386"/>
                  <a:gd name="T4" fmla="*/ 108 w 386"/>
                  <a:gd name="T5" fmla="*/ 193 h 386"/>
                  <a:gd name="T6" fmla="*/ 193 w 386"/>
                  <a:gd name="T7" fmla="*/ 278 h 386"/>
                  <a:gd name="T8" fmla="*/ 278 w 386"/>
                  <a:gd name="T9" fmla="*/ 193 h 386"/>
                  <a:gd name="T10" fmla="*/ 278 w 386"/>
                  <a:gd name="T11" fmla="*/ 183 h 386"/>
                  <a:gd name="T12" fmla="*/ 272 w 386"/>
                  <a:gd name="T13" fmla="*/ 184 h 386"/>
                  <a:gd name="T14" fmla="*/ 244 w 386"/>
                  <a:gd name="T15" fmla="*/ 177 h 386"/>
                  <a:gd name="T16" fmla="*/ 246 w 386"/>
                  <a:gd name="T17" fmla="*/ 193 h 386"/>
                  <a:gd name="T18" fmla="*/ 193 w 386"/>
                  <a:gd name="T19" fmla="*/ 246 h 386"/>
                  <a:gd name="T20" fmla="*/ 140 w 386"/>
                  <a:gd name="T21" fmla="*/ 193 h 386"/>
                  <a:gd name="T22" fmla="*/ 193 w 386"/>
                  <a:gd name="T23" fmla="*/ 140 h 386"/>
                  <a:gd name="T24" fmla="*/ 225 w 386"/>
                  <a:gd name="T25" fmla="*/ 150 h 386"/>
                  <a:gd name="T26" fmla="*/ 225 w 386"/>
                  <a:gd name="T27" fmla="*/ 130 h 386"/>
                  <a:gd name="T28" fmla="*/ 230 w 386"/>
                  <a:gd name="T29" fmla="*/ 116 h 386"/>
                  <a:gd name="T30" fmla="*/ 301 w 386"/>
                  <a:gd name="T31" fmla="*/ 193 h 386"/>
                  <a:gd name="T32" fmla="*/ 193 w 386"/>
                  <a:gd name="T33" fmla="*/ 300 h 386"/>
                  <a:gd name="T34" fmla="*/ 86 w 386"/>
                  <a:gd name="T35" fmla="*/ 193 h 386"/>
                  <a:gd name="T36" fmla="*/ 193 w 386"/>
                  <a:gd name="T37" fmla="*/ 85 h 386"/>
                  <a:gd name="T38" fmla="*/ 248 w 386"/>
                  <a:gd name="T39" fmla="*/ 100 h 386"/>
                  <a:gd name="T40" fmla="*/ 279 w 386"/>
                  <a:gd name="T41" fmla="*/ 83 h 386"/>
                  <a:gd name="T42" fmla="*/ 193 w 386"/>
                  <a:gd name="T43" fmla="*/ 53 h 386"/>
                  <a:gd name="T44" fmla="*/ 54 w 386"/>
                  <a:gd name="T45" fmla="*/ 193 h 386"/>
                  <a:gd name="T46" fmla="*/ 193 w 386"/>
                  <a:gd name="T47" fmla="*/ 332 h 386"/>
                  <a:gd name="T48" fmla="*/ 333 w 386"/>
                  <a:gd name="T49" fmla="*/ 193 h 386"/>
                  <a:gd name="T50" fmla="*/ 326 w 386"/>
                  <a:gd name="T51" fmla="*/ 151 h 386"/>
                  <a:gd name="T52" fmla="*/ 299 w 386"/>
                  <a:gd name="T53" fmla="*/ 172 h 386"/>
                  <a:gd name="T54" fmla="*/ 301 w 386"/>
                  <a:gd name="T55" fmla="*/ 193 h 386"/>
                  <a:gd name="T56" fmla="*/ 381 w 386"/>
                  <a:gd name="T57" fmla="*/ 151 h 386"/>
                  <a:gd name="T58" fmla="*/ 347 w 386"/>
                  <a:gd name="T59" fmla="*/ 147 h 386"/>
                  <a:gd name="T60" fmla="*/ 354 w 386"/>
                  <a:gd name="T61" fmla="*/ 193 h 386"/>
                  <a:gd name="T62" fmla="*/ 307 w 386"/>
                  <a:gd name="T63" fmla="*/ 306 h 386"/>
                  <a:gd name="T64" fmla="*/ 193 w 386"/>
                  <a:gd name="T65" fmla="*/ 354 h 386"/>
                  <a:gd name="T66" fmla="*/ 79 w 386"/>
                  <a:gd name="T67" fmla="*/ 306 h 386"/>
                  <a:gd name="T68" fmla="*/ 32 w 386"/>
                  <a:gd name="T69" fmla="*/ 193 h 386"/>
                  <a:gd name="T70" fmla="*/ 79 w 386"/>
                  <a:gd name="T71" fmla="*/ 79 h 386"/>
                  <a:gd name="T72" fmla="*/ 193 w 386"/>
                  <a:gd name="T73" fmla="*/ 32 h 386"/>
                  <a:gd name="T74" fmla="*/ 299 w 386"/>
                  <a:gd name="T75" fmla="*/ 72 h 386"/>
                  <a:gd name="T76" fmla="*/ 299 w 386"/>
                  <a:gd name="T77" fmla="*/ 71 h 386"/>
                  <a:gd name="T78" fmla="*/ 308 w 386"/>
                  <a:gd name="T79" fmla="*/ 38 h 386"/>
                  <a:gd name="T80" fmla="*/ 193 w 386"/>
                  <a:gd name="T81" fmla="*/ 0 h 386"/>
                  <a:gd name="T82" fmla="*/ 0 w 386"/>
                  <a:gd name="T83" fmla="*/ 193 h 386"/>
                  <a:gd name="T84" fmla="*/ 193 w 386"/>
                  <a:gd name="T85" fmla="*/ 386 h 386"/>
                  <a:gd name="T86" fmla="*/ 386 w 386"/>
                  <a:gd name="T87" fmla="*/ 193 h 386"/>
                  <a:gd name="T88" fmla="*/ 381 w 386"/>
                  <a:gd name="T89" fmla="*/ 151 h 386"/>
                  <a:gd name="T90" fmla="*/ 169 w 386"/>
                  <a:gd name="T91" fmla="*/ 193 h 386"/>
                  <a:gd name="T92" fmla="*/ 193 w 386"/>
                  <a:gd name="T93" fmla="*/ 217 h 386"/>
                  <a:gd name="T94" fmla="*/ 217 w 386"/>
                  <a:gd name="T95" fmla="*/ 193 h 386"/>
                  <a:gd name="T96" fmla="*/ 193 w 386"/>
                  <a:gd name="T97" fmla="*/ 168 h 386"/>
                  <a:gd name="T98" fmla="*/ 169 w 386"/>
                  <a:gd name="T99" fmla="*/ 193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86" h="386">
                    <a:moveTo>
                      <a:pt x="230" y="116"/>
                    </a:moveTo>
                    <a:cubicBezTo>
                      <a:pt x="219" y="111"/>
                      <a:pt x="207" y="108"/>
                      <a:pt x="193" y="108"/>
                    </a:cubicBezTo>
                    <a:cubicBezTo>
                      <a:pt x="146" y="108"/>
                      <a:pt x="108" y="146"/>
                      <a:pt x="108" y="193"/>
                    </a:cubicBezTo>
                    <a:cubicBezTo>
                      <a:pt x="108" y="240"/>
                      <a:pt x="146" y="278"/>
                      <a:pt x="193" y="278"/>
                    </a:cubicBezTo>
                    <a:cubicBezTo>
                      <a:pt x="240" y="278"/>
                      <a:pt x="278" y="240"/>
                      <a:pt x="278" y="193"/>
                    </a:cubicBezTo>
                    <a:cubicBezTo>
                      <a:pt x="278" y="190"/>
                      <a:pt x="278" y="186"/>
                      <a:pt x="278" y="183"/>
                    </a:cubicBezTo>
                    <a:cubicBezTo>
                      <a:pt x="276" y="184"/>
                      <a:pt x="274" y="184"/>
                      <a:pt x="272" y="184"/>
                    </a:cubicBezTo>
                    <a:cubicBezTo>
                      <a:pt x="262" y="185"/>
                      <a:pt x="252" y="183"/>
                      <a:pt x="244" y="177"/>
                    </a:cubicBezTo>
                    <a:cubicBezTo>
                      <a:pt x="245" y="182"/>
                      <a:pt x="246" y="187"/>
                      <a:pt x="246" y="193"/>
                    </a:cubicBezTo>
                    <a:cubicBezTo>
                      <a:pt x="246" y="222"/>
                      <a:pt x="222" y="246"/>
                      <a:pt x="193" y="246"/>
                    </a:cubicBezTo>
                    <a:cubicBezTo>
                      <a:pt x="164" y="246"/>
                      <a:pt x="140" y="222"/>
                      <a:pt x="140" y="193"/>
                    </a:cubicBezTo>
                    <a:cubicBezTo>
                      <a:pt x="140" y="163"/>
                      <a:pt x="164" y="140"/>
                      <a:pt x="193" y="140"/>
                    </a:cubicBezTo>
                    <a:cubicBezTo>
                      <a:pt x="205" y="140"/>
                      <a:pt x="216" y="144"/>
                      <a:pt x="225" y="150"/>
                    </a:cubicBezTo>
                    <a:cubicBezTo>
                      <a:pt x="223" y="144"/>
                      <a:pt x="223" y="137"/>
                      <a:pt x="225" y="130"/>
                    </a:cubicBezTo>
                    <a:cubicBezTo>
                      <a:pt x="226" y="125"/>
                      <a:pt x="228" y="120"/>
                      <a:pt x="230" y="116"/>
                    </a:cubicBezTo>
                    <a:close/>
                    <a:moveTo>
                      <a:pt x="301" y="193"/>
                    </a:moveTo>
                    <a:cubicBezTo>
                      <a:pt x="301" y="252"/>
                      <a:pt x="253" y="300"/>
                      <a:pt x="193" y="300"/>
                    </a:cubicBezTo>
                    <a:cubicBezTo>
                      <a:pt x="134" y="300"/>
                      <a:pt x="86" y="252"/>
                      <a:pt x="86" y="193"/>
                    </a:cubicBezTo>
                    <a:cubicBezTo>
                      <a:pt x="86" y="133"/>
                      <a:pt x="134" y="85"/>
                      <a:pt x="193" y="85"/>
                    </a:cubicBezTo>
                    <a:cubicBezTo>
                      <a:pt x="213" y="85"/>
                      <a:pt x="232" y="91"/>
                      <a:pt x="248" y="100"/>
                    </a:cubicBezTo>
                    <a:cubicBezTo>
                      <a:pt x="279" y="83"/>
                      <a:pt x="279" y="83"/>
                      <a:pt x="279" y="83"/>
                    </a:cubicBezTo>
                    <a:cubicBezTo>
                      <a:pt x="256" y="64"/>
                      <a:pt x="226" y="53"/>
                      <a:pt x="193" y="53"/>
                    </a:cubicBezTo>
                    <a:cubicBezTo>
                      <a:pt x="116" y="53"/>
                      <a:pt x="54" y="116"/>
                      <a:pt x="54" y="193"/>
                    </a:cubicBezTo>
                    <a:cubicBezTo>
                      <a:pt x="54" y="270"/>
                      <a:pt x="116" y="332"/>
                      <a:pt x="193" y="332"/>
                    </a:cubicBezTo>
                    <a:cubicBezTo>
                      <a:pt x="270" y="332"/>
                      <a:pt x="333" y="270"/>
                      <a:pt x="333" y="193"/>
                    </a:cubicBezTo>
                    <a:cubicBezTo>
                      <a:pt x="333" y="178"/>
                      <a:pt x="331" y="164"/>
                      <a:pt x="326" y="151"/>
                    </a:cubicBezTo>
                    <a:cubicBezTo>
                      <a:pt x="299" y="172"/>
                      <a:pt x="299" y="172"/>
                      <a:pt x="299" y="172"/>
                    </a:cubicBezTo>
                    <a:cubicBezTo>
                      <a:pt x="300" y="179"/>
                      <a:pt x="301" y="186"/>
                      <a:pt x="301" y="193"/>
                    </a:cubicBezTo>
                    <a:close/>
                    <a:moveTo>
                      <a:pt x="381" y="151"/>
                    </a:moveTo>
                    <a:cubicBezTo>
                      <a:pt x="369" y="151"/>
                      <a:pt x="356" y="149"/>
                      <a:pt x="347" y="147"/>
                    </a:cubicBezTo>
                    <a:cubicBezTo>
                      <a:pt x="352" y="162"/>
                      <a:pt x="354" y="177"/>
                      <a:pt x="354" y="193"/>
                    </a:cubicBezTo>
                    <a:cubicBezTo>
                      <a:pt x="354" y="237"/>
                      <a:pt x="336" y="277"/>
                      <a:pt x="307" y="306"/>
                    </a:cubicBezTo>
                    <a:cubicBezTo>
                      <a:pt x="278" y="336"/>
                      <a:pt x="238" y="354"/>
                      <a:pt x="193" y="354"/>
                    </a:cubicBezTo>
                    <a:cubicBezTo>
                      <a:pt x="149" y="354"/>
                      <a:pt x="109" y="336"/>
                      <a:pt x="79" y="306"/>
                    </a:cubicBezTo>
                    <a:cubicBezTo>
                      <a:pt x="50" y="277"/>
                      <a:pt x="32" y="237"/>
                      <a:pt x="32" y="193"/>
                    </a:cubicBezTo>
                    <a:cubicBezTo>
                      <a:pt x="32" y="148"/>
                      <a:pt x="50" y="108"/>
                      <a:pt x="79" y="79"/>
                    </a:cubicBezTo>
                    <a:cubicBezTo>
                      <a:pt x="109" y="50"/>
                      <a:pt x="149" y="32"/>
                      <a:pt x="193" y="32"/>
                    </a:cubicBezTo>
                    <a:cubicBezTo>
                      <a:pt x="234" y="32"/>
                      <a:pt x="271" y="47"/>
                      <a:pt x="299" y="72"/>
                    </a:cubicBezTo>
                    <a:cubicBezTo>
                      <a:pt x="299" y="71"/>
                      <a:pt x="299" y="71"/>
                      <a:pt x="299" y="71"/>
                    </a:cubicBezTo>
                    <a:cubicBezTo>
                      <a:pt x="301" y="60"/>
                      <a:pt x="304" y="49"/>
                      <a:pt x="308" y="38"/>
                    </a:cubicBezTo>
                    <a:cubicBezTo>
                      <a:pt x="276" y="14"/>
                      <a:pt x="236" y="0"/>
                      <a:pt x="193" y="0"/>
                    </a:cubicBezTo>
                    <a:cubicBezTo>
                      <a:pt x="87" y="0"/>
                      <a:pt x="0" y="86"/>
                      <a:pt x="0" y="193"/>
                    </a:cubicBezTo>
                    <a:cubicBezTo>
                      <a:pt x="0" y="299"/>
                      <a:pt x="87" y="386"/>
                      <a:pt x="193" y="386"/>
                    </a:cubicBezTo>
                    <a:cubicBezTo>
                      <a:pt x="300" y="386"/>
                      <a:pt x="386" y="299"/>
                      <a:pt x="386" y="193"/>
                    </a:cubicBezTo>
                    <a:cubicBezTo>
                      <a:pt x="386" y="178"/>
                      <a:pt x="384" y="164"/>
                      <a:pt x="381" y="151"/>
                    </a:cubicBezTo>
                    <a:close/>
                    <a:moveTo>
                      <a:pt x="169" y="193"/>
                    </a:moveTo>
                    <a:cubicBezTo>
                      <a:pt x="169" y="206"/>
                      <a:pt x="180" y="217"/>
                      <a:pt x="193" y="217"/>
                    </a:cubicBezTo>
                    <a:cubicBezTo>
                      <a:pt x="207" y="217"/>
                      <a:pt x="217" y="206"/>
                      <a:pt x="217" y="193"/>
                    </a:cubicBezTo>
                    <a:cubicBezTo>
                      <a:pt x="217" y="179"/>
                      <a:pt x="207" y="168"/>
                      <a:pt x="193" y="168"/>
                    </a:cubicBezTo>
                    <a:cubicBezTo>
                      <a:pt x="180" y="168"/>
                      <a:pt x="169" y="179"/>
                      <a:pt x="169" y="1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E"/>
              </a:p>
            </p:txBody>
          </p:sp>
          <p:sp>
            <p:nvSpPr>
              <p:cNvPr id="67" name="Freeform 283">
                <a:extLst>
                  <a:ext uri="{FF2B5EF4-FFF2-40B4-BE49-F238E27FC236}">
                    <a16:creationId xmlns:a16="http://schemas.microsoft.com/office/drawing/2014/main" id="{AA2F6E49-FF55-4A97-A0C0-9346439D5D4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716588" y="41275"/>
                <a:ext cx="317500" cy="304800"/>
              </a:xfrm>
              <a:custGeom>
                <a:avLst/>
                <a:gdLst>
                  <a:gd name="T0" fmla="*/ 160 w 176"/>
                  <a:gd name="T1" fmla="*/ 51 h 168"/>
                  <a:gd name="T2" fmla="*/ 131 w 176"/>
                  <a:gd name="T3" fmla="*/ 48 h 168"/>
                  <a:gd name="T4" fmla="*/ 19 w 176"/>
                  <a:gd name="T5" fmla="*/ 111 h 168"/>
                  <a:gd name="T6" fmla="*/ 9 w 176"/>
                  <a:gd name="T7" fmla="*/ 151 h 168"/>
                  <a:gd name="T8" fmla="*/ 49 w 176"/>
                  <a:gd name="T9" fmla="*/ 158 h 168"/>
                  <a:gd name="T10" fmla="*/ 151 w 176"/>
                  <a:gd name="T11" fmla="*/ 79 h 168"/>
                  <a:gd name="T12" fmla="*/ 160 w 176"/>
                  <a:gd name="T13" fmla="*/ 51 h 168"/>
                  <a:gd name="T14" fmla="*/ 116 w 176"/>
                  <a:gd name="T15" fmla="*/ 8 h 168"/>
                  <a:gd name="T16" fmla="*/ 82 w 176"/>
                  <a:gd name="T17" fmla="*/ 68 h 168"/>
                  <a:gd name="T18" fmla="*/ 131 w 176"/>
                  <a:gd name="T19" fmla="*/ 39 h 168"/>
                  <a:gd name="T20" fmla="*/ 116 w 176"/>
                  <a:gd name="T21" fmla="*/ 8 h 168"/>
                  <a:gd name="T22" fmla="*/ 154 w 176"/>
                  <a:gd name="T23" fmla="*/ 90 h 168"/>
                  <a:gd name="T24" fmla="*/ 108 w 176"/>
                  <a:gd name="T25" fmla="*/ 124 h 168"/>
                  <a:gd name="T26" fmla="*/ 176 w 176"/>
                  <a:gd name="T27" fmla="*/ 116 h 168"/>
                  <a:gd name="T28" fmla="*/ 154 w 176"/>
                  <a:gd name="T29" fmla="*/ 9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6" h="168">
                    <a:moveTo>
                      <a:pt x="160" y="51"/>
                    </a:moveTo>
                    <a:cubicBezTo>
                      <a:pt x="155" y="43"/>
                      <a:pt x="145" y="40"/>
                      <a:pt x="131" y="48"/>
                    </a:cubicBezTo>
                    <a:cubicBezTo>
                      <a:pt x="19" y="111"/>
                      <a:pt x="19" y="111"/>
                      <a:pt x="19" y="111"/>
                    </a:cubicBezTo>
                    <a:cubicBezTo>
                      <a:pt x="4" y="120"/>
                      <a:pt x="0" y="137"/>
                      <a:pt x="9" y="151"/>
                    </a:cubicBezTo>
                    <a:cubicBezTo>
                      <a:pt x="18" y="165"/>
                      <a:pt x="36" y="168"/>
                      <a:pt x="49" y="158"/>
                    </a:cubicBezTo>
                    <a:cubicBezTo>
                      <a:pt x="151" y="79"/>
                      <a:pt x="151" y="79"/>
                      <a:pt x="151" y="79"/>
                    </a:cubicBezTo>
                    <a:cubicBezTo>
                      <a:pt x="164" y="69"/>
                      <a:pt x="165" y="58"/>
                      <a:pt x="160" y="51"/>
                    </a:cubicBezTo>
                    <a:close/>
                    <a:moveTo>
                      <a:pt x="116" y="8"/>
                    </a:moveTo>
                    <a:cubicBezTo>
                      <a:pt x="95" y="0"/>
                      <a:pt x="82" y="68"/>
                      <a:pt x="82" y="68"/>
                    </a:cubicBezTo>
                    <a:cubicBezTo>
                      <a:pt x="131" y="39"/>
                      <a:pt x="131" y="39"/>
                      <a:pt x="131" y="39"/>
                    </a:cubicBezTo>
                    <a:cubicBezTo>
                      <a:pt x="131" y="39"/>
                      <a:pt x="129" y="14"/>
                      <a:pt x="116" y="8"/>
                    </a:cubicBezTo>
                    <a:close/>
                    <a:moveTo>
                      <a:pt x="154" y="90"/>
                    </a:moveTo>
                    <a:cubicBezTo>
                      <a:pt x="108" y="124"/>
                      <a:pt x="108" y="124"/>
                      <a:pt x="108" y="124"/>
                    </a:cubicBezTo>
                    <a:cubicBezTo>
                      <a:pt x="108" y="124"/>
                      <a:pt x="176" y="139"/>
                      <a:pt x="176" y="116"/>
                    </a:cubicBezTo>
                    <a:cubicBezTo>
                      <a:pt x="176" y="102"/>
                      <a:pt x="154" y="90"/>
                      <a:pt x="154" y="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E"/>
              </a:p>
            </p:txBody>
          </p:sp>
          <p:sp>
            <p:nvSpPr>
              <p:cNvPr id="68" name="Freeform 284">
                <a:extLst>
                  <a:ext uri="{FF2B5EF4-FFF2-40B4-BE49-F238E27FC236}">
                    <a16:creationId xmlns:a16="http://schemas.microsoft.com/office/drawing/2014/main" id="{82080302-5EF4-4883-A2FC-EAD7931ECF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62613" y="276225"/>
                <a:ext cx="115888" cy="92075"/>
              </a:xfrm>
              <a:custGeom>
                <a:avLst/>
                <a:gdLst>
                  <a:gd name="T0" fmla="*/ 14 w 64"/>
                  <a:gd name="T1" fmla="*/ 48 h 51"/>
                  <a:gd name="T2" fmla="*/ 2 w 64"/>
                  <a:gd name="T3" fmla="*/ 46 h 51"/>
                  <a:gd name="T4" fmla="*/ 2 w 64"/>
                  <a:gd name="T5" fmla="*/ 46 h 51"/>
                  <a:gd name="T6" fmla="*/ 4 w 64"/>
                  <a:gd name="T7" fmla="*/ 35 h 51"/>
                  <a:gd name="T8" fmla="*/ 50 w 64"/>
                  <a:gd name="T9" fmla="*/ 3 h 51"/>
                  <a:gd name="T10" fmla="*/ 62 w 64"/>
                  <a:gd name="T11" fmla="*/ 5 h 51"/>
                  <a:gd name="T12" fmla="*/ 62 w 64"/>
                  <a:gd name="T13" fmla="*/ 5 h 51"/>
                  <a:gd name="T14" fmla="*/ 60 w 64"/>
                  <a:gd name="T15" fmla="*/ 16 h 51"/>
                  <a:gd name="T16" fmla="*/ 14 w 64"/>
                  <a:gd name="T17" fmla="*/ 4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" h="51">
                    <a:moveTo>
                      <a:pt x="14" y="48"/>
                    </a:moveTo>
                    <a:cubicBezTo>
                      <a:pt x="10" y="51"/>
                      <a:pt x="5" y="50"/>
                      <a:pt x="2" y="46"/>
                    </a:cubicBezTo>
                    <a:cubicBezTo>
                      <a:pt x="2" y="46"/>
                      <a:pt x="2" y="46"/>
                      <a:pt x="2" y="46"/>
                    </a:cubicBezTo>
                    <a:cubicBezTo>
                      <a:pt x="0" y="43"/>
                      <a:pt x="1" y="38"/>
                      <a:pt x="4" y="35"/>
                    </a:cubicBezTo>
                    <a:cubicBezTo>
                      <a:pt x="50" y="3"/>
                      <a:pt x="50" y="3"/>
                      <a:pt x="50" y="3"/>
                    </a:cubicBezTo>
                    <a:cubicBezTo>
                      <a:pt x="54" y="0"/>
                      <a:pt x="59" y="1"/>
                      <a:pt x="62" y="5"/>
                    </a:cubicBezTo>
                    <a:cubicBezTo>
                      <a:pt x="62" y="5"/>
                      <a:pt x="62" y="5"/>
                      <a:pt x="62" y="5"/>
                    </a:cubicBezTo>
                    <a:cubicBezTo>
                      <a:pt x="64" y="8"/>
                      <a:pt x="63" y="13"/>
                      <a:pt x="60" y="16"/>
                    </a:cubicBezTo>
                    <a:lnTo>
                      <a:pt x="14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E"/>
              </a:p>
            </p:txBody>
          </p:sp>
        </p:grp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B00E3932-3641-4E24-B9F6-1D265E8B47C2}"/>
                </a:ext>
              </a:extLst>
            </p:cNvPr>
            <p:cNvSpPr txBox="1"/>
            <p:nvPr/>
          </p:nvSpPr>
          <p:spPr>
            <a:xfrm>
              <a:off x="1009550" y="2920021"/>
              <a:ext cx="10799186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it-IT"/>
              </a:defPPr>
              <a:lvl1pPr>
                <a:defRPr sz="1200" b="1" i="1">
                  <a:solidFill>
                    <a:srgbClr val="7500C0"/>
                  </a:solidFill>
                </a:defRPr>
              </a:lvl1pPr>
            </a:lstStyle>
            <a:p>
              <a:r>
                <a:rPr lang="it-IT"/>
                <a:t>Verifica del Timbro Elettronico </a:t>
              </a:r>
              <a:r>
                <a:rPr lang="it-IT" b="0">
                  <a:solidFill>
                    <a:schemeClr val="tx1"/>
                  </a:solidFill>
                </a:rPr>
                <a:t>e</a:t>
              </a:r>
              <a:r>
                <a:rPr lang="it-IT"/>
                <a:t> della conformità </a:t>
              </a:r>
              <a:r>
                <a:rPr lang="it-IT" b="0">
                  <a:solidFill>
                    <a:schemeClr val="tx1"/>
                  </a:solidFill>
                </a:rPr>
                <a:t>del documento stampato rispetto all’originale informatico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D516FA1F-5B83-41D1-91DB-9FBFCDB722E7}"/>
              </a:ext>
            </a:extLst>
          </p:cNvPr>
          <p:cNvGrpSpPr/>
          <p:nvPr/>
        </p:nvGrpSpPr>
        <p:grpSpPr>
          <a:xfrm>
            <a:off x="718023" y="2455400"/>
            <a:ext cx="6391626" cy="299415"/>
            <a:chOff x="797157" y="2622757"/>
            <a:chExt cx="6391626" cy="299415"/>
          </a:xfrm>
        </p:grpSpPr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4836133A-DB2C-4110-95D3-4665B7379971}"/>
                </a:ext>
              </a:extLst>
            </p:cNvPr>
            <p:cNvGrpSpPr/>
            <p:nvPr/>
          </p:nvGrpSpPr>
          <p:grpSpPr>
            <a:xfrm>
              <a:off x="797157" y="2645331"/>
              <a:ext cx="293790" cy="276841"/>
              <a:chOff x="5291138" y="30163"/>
              <a:chExt cx="742950" cy="700088"/>
            </a:xfrm>
            <a:solidFill>
              <a:srgbClr val="7500C0"/>
            </a:solidFill>
          </p:grpSpPr>
          <p:sp>
            <p:nvSpPr>
              <p:cNvPr id="62" name="Freeform 282">
                <a:extLst>
                  <a:ext uri="{FF2B5EF4-FFF2-40B4-BE49-F238E27FC236}">
                    <a16:creationId xmlns:a16="http://schemas.microsoft.com/office/drawing/2014/main" id="{148ECD4A-949D-4549-A2FE-AF9BD38507B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291138" y="30163"/>
                <a:ext cx="700088" cy="700088"/>
              </a:xfrm>
              <a:custGeom>
                <a:avLst/>
                <a:gdLst>
                  <a:gd name="T0" fmla="*/ 230 w 386"/>
                  <a:gd name="T1" fmla="*/ 116 h 386"/>
                  <a:gd name="T2" fmla="*/ 193 w 386"/>
                  <a:gd name="T3" fmla="*/ 108 h 386"/>
                  <a:gd name="T4" fmla="*/ 108 w 386"/>
                  <a:gd name="T5" fmla="*/ 193 h 386"/>
                  <a:gd name="T6" fmla="*/ 193 w 386"/>
                  <a:gd name="T7" fmla="*/ 278 h 386"/>
                  <a:gd name="T8" fmla="*/ 278 w 386"/>
                  <a:gd name="T9" fmla="*/ 193 h 386"/>
                  <a:gd name="T10" fmla="*/ 278 w 386"/>
                  <a:gd name="T11" fmla="*/ 183 h 386"/>
                  <a:gd name="T12" fmla="*/ 272 w 386"/>
                  <a:gd name="T13" fmla="*/ 184 h 386"/>
                  <a:gd name="T14" fmla="*/ 244 w 386"/>
                  <a:gd name="T15" fmla="*/ 177 h 386"/>
                  <a:gd name="T16" fmla="*/ 246 w 386"/>
                  <a:gd name="T17" fmla="*/ 193 h 386"/>
                  <a:gd name="T18" fmla="*/ 193 w 386"/>
                  <a:gd name="T19" fmla="*/ 246 h 386"/>
                  <a:gd name="T20" fmla="*/ 140 w 386"/>
                  <a:gd name="T21" fmla="*/ 193 h 386"/>
                  <a:gd name="T22" fmla="*/ 193 w 386"/>
                  <a:gd name="T23" fmla="*/ 140 h 386"/>
                  <a:gd name="T24" fmla="*/ 225 w 386"/>
                  <a:gd name="T25" fmla="*/ 150 h 386"/>
                  <a:gd name="T26" fmla="*/ 225 w 386"/>
                  <a:gd name="T27" fmla="*/ 130 h 386"/>
                  <a:gd name="T28" fmla="*/ 230 w 386"/>
                  <a:gd name="T29" fmla="*/ 116 h 386"/>
                  <a:gd name="T30" fmla="*/ 301 w 386"/>
                  <a:gd name="T31" fmla="*/ 193 h 386"/>
                  <a:gd name="T32" fmla="*/ 193 w 386"/>
                  <a:gd name="T33" fmla="*/ 300 h 386"/>
                  <a:gd name="T34" fmla="*/ 86 w 386"/>
                  <a:gd name="T35" fmla="*/ 193 h 386"/>
                  <a:gd name="T36" fmla="*/ 193 w 386"/>
                  <a:gd name="T37" fmla="*/ 85 h 386"/>
                  <a:gd name="T38" fmla="*/ 248 w 386"/>
                  <a:gd name="T39" fmla="*/ 100 h 386"/>
                  <a:gd name="T40" fmla="*/ 279 w 386"/>
                  <a:gd name="T41" fmla="*/ 83 h 386"/>
                  <a:gd name="T42" fmla="*/ 193 w 386"/>
                  <a:gd name="T43" fmla="*/ 53 h 386"/>
                  <a:gd name="T44" fmla="*/ 54 w 386"/>
                  <a:gd name="T45" fmla="*/ 193 h 386"/>
                  <a:gd name="T46" fmla="*/ 193 w 386"/>
                  <a:gd name="T47" fmla="*/ 332 h 386"/>
                  <a:gd name="T48" fmla="*/ 333 w 386"/>
                  <a:gd name="T49" fmla="*/ 193 h 386"/>
                  <a:gd name="T50" fmla="*/ 326 w 386"/>
                  <a:gd name="T51" fmla="*/ 151 h 386"/>
                  <a:gd name="T52" fmla="*/ 299 w 386"/>
                  <a:gd name="T53" fmla="*/ 172 h 386"/>
                  <a:gd name="T54" fmla="*/ 301 w 386"/>
                  <a:gd name="T55" fmla="*/ 193 h 386"/>
                  <a:gd name="T56" fmla="*/ 381 w 386"/>
                  <a:gd name="T57" fmla="*/ 151 h 386"/>
                  <a:gd name="T58" fmla="*/ 347 w 386"/>
                  <a:gd name="T59" fmla="*/ 147 h 386"/>
                  <a:gd name="T60" fmla="*/ 354 w 386"/>
                  <a:gd name="T61" fmla="*/ 193 h 386"/>
                  <a:gd name="T62" fmla="*/ 307 w 386"/>
                  <a:gd name="T63" fmla="*/ 306 h 386"/>
                  <a:gd name="T64" fmla="*/ 193 w 386"/>
                  <a:gd name="T65" fmla="*/ 354 h 386"/>
                  <a:gd name="T66" fmla="*/ 79 w 386"/>
                  <a:gd name="T67" fmla="*/ 306 h 386"/>
                  <a:gd name="T68" fmla="*/ 32 w 386"/>
                  <a:gd name="T69" fmla="*/ 193 h 386"/>
                  <a:gd name="T70" fmla="*/ 79 w 386"/>
                  <a:gd name="T71" fmla="*/ 79 h 386"/>
                  <a:gd name="T72" fmla="*/ 193 w 386"/>
                  <a:gd name="T73" fmla="*/ 32 h 386"/>
                  <a:gd name="T74" fmla="*/ 299 w 386"/>
                  <a:gd name="T75" fmla="*/ 72 h 386"/>
                  <a:gd name="T76" fmla="*/ 299 w 386"/>
                  <a:gd name="T77" fmla="*/ 71 h 386"/>
                  <a:gd name="T78" fmla="*/ 308 w 386"/>
                  <a:gd name="T79" fmla="*/ 38 h 386"/>
                  <a:gd name="T80" fmla="*/ 193 w 386"/>
                  <a:gd name="T81" fmla="*/ 0 h 386"/>
                  <a:gd name="T82" fmla="*/ 0 w 386"/>
                  <a:gd name="T83" fmla="*/ 193 h 386"/>
                  <a:gd name="T84" fmla="*/ 193 w 386"/>
                  <a:gd name="T85" fmla="*/ 386 h 386"/>
                  <a:gd name="T86" fmla="*/ 386 w 386"/>
                  <a:gd name="T87" fmla="*/ 193 h 386"/>
                  <a:gd name="T88" fmla="*/ 381 w 386"/>
                  <a:gd name="T89" fmla="*/ 151 h 386"/>
                  <a:gd name="T90" fmla="*/ 169 w 386"/>
                  <a:gd name="T91" fmla="*/ 193 h 386"/>
                  <a:gd name="T92" fmla="*/ 193 w 386"/>
                  <a:gd name="T93" fmla="*/ 217 h 386"/>
                  <a:gd name="T94" fmla="*/ 217 w 386"/>
                  <a:gd name="T95" fmla="*/ 193 h 386"/>
                  <a:gd name="T96" fmla="*/ 193 w 386"/>
                  <a:gd name="T97" fmla="*/ 168 h 386"/>
                  <a:gd name="T98" fmla="*/ 169 w 386"/>
                  <a:gd name="T99" fmla="*/ 193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86" h="386">
                    <a:moveTo>
                      <a:pt x="230" y="116"/>
                    </a:moveTo>
                    <a:cubicBezTo>
                      <a:pt x="219" y="111"/>
                      <a:pt x="207" y="108"/>
                      <a:pt x="193" y="108"/>
                    </a:cubicBezTo>
                    <a:cubicBezTo>
                      <a:pt x="146" y="108"/>
                      <a:pt x="108" y="146"/>
                      <a:pt x="108" y="193"/>
                    </a:cubicBezTo>
                    <a:cubicBezTo>
                      <a:pt x="108" y="240"/>
                      <a:pt x="146" y="278"/>
                      <a:pt x="193" y="278"/>
                    </a:cubicBezTo>
                    <a:cubicBezTo>
                      <a:pt x="240" y="278"/>
                      <a:pt x="278" y="240"/>
                      <a:pt x="278" y="193"/>
                    </a:cubicBezTo>
                    <a:cubicBezTo>
                      <a:pt x="278" y="190"/>
                      <a:pt x="278" y="186"/>
                      <a:pt x="278" y="183"/>
                    </a:cubicBezTo>
                    <a:cubicBezTo>
                      <a:pt x="276" y="184"/>
                      <a:pt x="274" y="184"/>
                      <a:pt x="272" y="184"/>
                    </a:cubicBezTo>
                    <a:cubicBezTo>
                      <a:pt x="262" y="185"/>
                      <a:pt x="252" y="183"/>
                      <a:pt x="244" y="177"/>
                    </a:cubicBezTo>
                    <a:cubicBezTo>
                      <a:pt x="245" y="182"/>
                      <a:pt x="246" y="187"/>
                      <a:pt x="246" y="193"/>
                    </a:cubicBezTo>
                    <a:cubicBezTo>
                      <a:pt x="246" y="222"/>
                      <a:pt x="222" y="246"/>
                      <a:pt x="193" y="246"/>
                    </a:cubicBezTo>
                    <a:cubicBezTo>
                      <a:pt x="164" y="246"/>
                      <a:pt x="140" y="222"/>
                      <a:pt x="140" y="193"/>
                    </a:cubicBezTo>
                    <a:cubicBezTo>
                      <a:pt x="140" y="163"/>
                      <a:pt x="164" y="140"/>
                      <a:pt x="193" y="140"/>
                    </a:cubicBezTo>
                    <a:cubicBezTo>
                      <a:pt x="205" y="140"/>
                      <a:pt x="216" y="144"/>
                      <a:pt x="225" y="150"/>
                    </a:cubicBezTo>
                    <a:cubicBezTo>
                      <a:pt x="223" y="144"/>
                      <a:pt x="223" y="137"/>
                      <a:pt x="225" y="130"/>
                    </a:cubicBezTo>
                    <a:cubicBezTo>
                      <a:pt x="226" y="125"/>
                      <a:pt x="228" y="120"/>
                      <a:pt x="230" y="116"/>
                    </a:cubicBezTo>
                    <a:close/>
                    <a:moveTo>
                      <a:pt x="301" y="193"/>
                    </a:moveTo>
                    <a:cubicBezTo>
                      <a:pt x="301" y="252"/>
                      <a:pt x="253" y="300"/>
                      <a:pt x="193" y="300"/>
                    </a:cubicBezTo>
                    <a:cubicBezTo>
                      <a:pt x="134" y="300"/>
                      <a:pt x="86" y="252"/>
                      <a:pt x="86" y="193"/>
                    </a:cubicBezTo>
                    <a:cubicBezTo>
                      <a:pt x="86" y="133"/>
                      <a:pt x="134" y="85"/>
                      <a:pt x="193" y="85"/>
                    </a:cubicBezTo>
                    <a:cubicBezTo>
                      <a:pt x="213" y="85"/>
                      <a:pt x="232" y="91"/>
                      <a:pt x="248" y="100"/>
                    </a:cubicBezTo>
                    <a:cubicBezTo>
                      <a:pt x="279" y="83"/>
                      <a:pt x="279" y="83"/>
                      <a:pt x="279" y="83"/>
                    </a:cubicBezTo>
                    <a:cubicBezTo>
                      <a:pt x="256" y="64"/>
                      <a:pt x="226" y="53"/>
                      <a:pt x="193" y="53"/>
                    </a:cubicBezTo>
                    <a:cubicBezTo>
                      <a:pt x="116" y="53"/>
                      <a:pt x="54" y="116"/>
                      <a:pt x="54" y="193"/>
                    </a:cubicBezTo>
                    <a:cubicBezTo>
                      <a:pt x="54" y="270"/>
                      <a:pt x="116" y="332"/>
                      <a:pt x="193" y="332"/>
                    </a:cubicBezTo>
                    <a:cubicBezTo>
                      <a:pt x="270" y="332"/>
                      <a:pt x="333" y="270"/>
                      <a:pt x="333" y="193"/>
                    </a:cubicBezTo>
                    <a:cubicBezTo>
                      <a:pt x="333" y="178"/>
                      <a:pt x="331" y="164"/>
                      <a:pt x="326" y="151"/>
                    </a:cubicBezTo>
                    <a:cubicBezTo>
                      <a:pt x="299" y="172"/>
                      <a:pt x="299" y="172"/>
                      <a:pt x="299" y="172"/>
                    </a:cubicBezTo>
                    <a:cubicBezTo>
                      <a:pt x="300" y="179"/>
                      <a:pt x="301" y="186"/>
                      <a:pt x="301" y="193"/>
                    </a:cubicBezTo>
                    <a:close/>
                    <a:moveTo>
                      <a:pt x="381" y="151"/>
                    </a:moveTo>
                    <a:cubicBezTo>
                      <a:pt x="369" y="151"/>
                      <a:pt x="356" y="149"/>
                      <a:pt x="347" y="147"/>
                    </a:cubicBezTo>
                    <a:cubicBezTo>
                      <a:pt x="352" y="162"/>
                      <a:pt x="354" y="177"/>
                      <a:pt x="354" y="193"/>
                    </a:cubicBezTo>
                    <a:cubicBezTo>
                      <a:pt x="354" y="237"/>
                      <a:pt x="336" y="277"/>
                      <a:pt x="307" y="306"/>
                    </a:cubicBezTo>
                    <a:cubicBezTo>
                      <a:pt x="278" y="336"/>
                      <a:pt x="238" y="354"/>
                      <a:pt x="193" y="354"/>
                    </a:cubicBezTo>
                    <a:cubicBezTo>
                      <a:pt x="149" y="354"/>
                      <a:pt x="109" y="336"/>
                      <a:pt x="79" y="306"/>
                    </a:cubicBezTo>
                    <a:cubicBezTo>
                      <a:pt x="50" y="277"/>
                      <a:pt x="32" y="237"/>
                      <a:pt x="32" y="193"/>
                    </a:cubicBezTo>
                    <a:cubicBezTo>
                      <a:pt x="32" y="148"/>
                      <a:pt x="50" y="108"/>
                      <a:pt x="79" y="79"/>
                    </a:cubicBezTo>
                    <a:cubicBezTo>
                      <a:pt x="109" y="50"/>
                      <a:pt x="149" y="32"/>
                      <a:pt x="193" y="32"/>
                    </a:cubicBezTo>
                    <a:cubicBezTo>
                      <a:pt x="234" y="32"/>
                      <a:pt x="271" y="47"/>
                      <a:pt x="299" y="72"/>
                    </a:cubicBezTo>
                    <a:cubicBezTo>
                      <a:pt x="299" y="71"/>
                      <a:pt x="299" y="71"/>
                      <a:pt x="299" y="71"/>
                    </a:cubicBezTo>
                    <a:cubicBezTo>
                      <a:pt x="301" y="60"/>
                      <a:pt x="304" y="49"/>
                      <a:pt x="308" y="38"/>
                    </a:cubicBezTo>
                    <a:cubicBezTo>
                      <a:pt x="276" y="14"/>
                      <a:pt x="236" y="0"/>
                      <a:pt x="193" y="0"/>
                    </a:cubicBezTo>
                    <a:cubicBezTo>
                      <a:pt x="87" y="0"/>
                      <a:pt x="0" y="86"/>
                      <a:pt x="0" y="193"/>
                    </a:cubicBezTo>
                    <a:cubicBezTo>
                      <a:pt x="0" y="299"/>
                      <a:pt x="87" y="386"/>
                      <a:pt x="193" y="386"/>
                    </a:cubicBezTo>
                    <a:cubicBezTo>
                      <a:pt x="300" y="386"/>
                      <a:pt x="386" y="299"/>
                      <a:pt x="386" y="193"/>
                    </a:cubicBezTo>
                    <a:cubicBezTo>
                      <a:pt x="386" y="178"/>
                      <a:pt x="384" y="164"/>
                      <a:pt x="381" y="151"/>
                    </a:cubicBezTo>
                    <a:close/>
                    <a:moveTo>
                      <a:pt x="169" y="193"/>
                    </a:moveTo>
                    <a:cubicBezTo>
                      <a:pt x="169" y="206"/>
                      <a:pt x="180" y="217"/>
                      <a:pt x="193" y="217"/>
                    </a:cubicBezTo>
                    <a:cubicBezTo>
                      <a:pt x="207" y="217"/>
                      <a:pt x="217" y="206"/>
                      <a:pt x="217" y="193"/>
                    </a:cubicBezTo>
                    <a:cubicBezTo>
                      <a:pt x="217" y="179"/>
                      <a:pt x="207" y="168"/>
                      <a:pt x="193" y="168"/>
                    </a:cubicBezTo>
                    <a:cubicBezTo>
                      <a:pt x="180" y="168"/>
                      <a:pt x="169" y="179"/>
                      <a:pt x="169" y="1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E"/>
              </a:p>
            </p:txBody>
          </p:sp>
          <p:sp>
            <p:nvSpPr>
              <p:cNvPr id="63" name="Freeform 283">
                <a:extLst>
                  <a:ext uri="{FF2B5EF4-FFF2-40B4-BE49-F238E27FC236}">
                    <a16:creationId xmlns:a16="http://schemas.microsoft.com/office/drawing/2014/main" id="{36556E2C-A615-4147-9C09-60D7E050846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716588" y="41275"/>
                <a:ext cx="317500" cy="304800"/>
              </a:xfrm>
              <a:custGeom>
                <a:avLst/>
                <a:gdLst>
                  <a:gd name="T0" fmla="*/ 160 w 176"/>
                  <a:gd name="T1" fmla="*/ 51 h 168"/>
                  <a:gd name="T2" fmla="*/ 131 w 176"/>
                  <a:gd name="T3" fmla="*/ 48 h 168"/>
                  <a:gd name="T4" fmla="*/ 19 w 176"/>
                  <a:gd name="T5" fmla="*/ 111 h 168"/>
                  <a:gd name="T6" fmla="*/ 9 w 176"/>
                  <a:gd name="T7" fmla="*/ 151 h 168"/>
                  <a:gd name="T8" fmla="*/ 49 w 176"/>
                  <a:gd name="T9" fmla="*/ 158 h 168"/>
                  <a:gd name="T10" fmla="*/ 151 w 176"/>
                  <a:gd name="T11" fmla="*/ 79 h 168"/>
                  <a:gd name="T12" fmla="*/ 160 w 176"/>
                  <a:gd name="T13" fmla="*/ 51 h 168"/>
                  <a:gd name="T14" fmla="*/ 116 w 176"/>
                  <a:gd name="T15" fmla="*/ 8 h 168"/>
                  <a:gd name="T16" fmla="*/ 82 w 176"/>
                  <a:gd name="T17" fmla="*/ 68 h 168"/>
                  <a:gd name="T18" fmla="*/ 131 w 176"/>
                  <a:gd name="T19" fmla="*/ 39 h 168"/>
                  <a:gd name="T20" fmla="*/ 116 w 176"/>
                  <a:gd name="T21" fmla="*/ 8 h 168"/>
                  <a:gd name="T22" fmla="*/ 154 w 176"/>
                  <a:gd name="T23" fmla="*/ 90 h 168"/>
                  <a:gd name="T24" fmla="*/ 108 w 176"/>
                  <a:gd name="T25" fmla="*/ 124 h 168"/>
                  <a:gd name="T26" fmla="*/ 176 w 176"/>
                  <a:gd name="T27" fmla="*/ 116 h 168"/>
                  <a:gd name="T28" fmla="*/ 154 w 176"/>
                  <a:gd name="T29" fmla="*/ 9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6" h="168">
                    <a:moveTo>
                      <a:pt x="160" y="51"/>
                    </a:moveTo>
                    <a:cubicBezTo>
                      <a:pt x="155" y="43"/>
                      <a:pt x="145" y="40"/>
                      <a:pt x="131" y="48"/>
                    </a:cubicBezTo>
                    <a:cubicBezTo>
                      <a:pt x="19" y="111"/>
                      <a:pt x="19" y="111"/>
                      <a:pt x="19" y="111"/>
                    </a:cubicBezTo>
                    <a:cubicBezTo>
                      <a:pt x="4" y="120"/>
                      <a:pt x="0" y="137"/>
                      <a:pt x="9" y="151"/>
                    </a:cubicBezTo>
                    <a:cubicBezTo>
                      <a:pt x="18" y="165"/>
                      <a:pt x="36" y="168"/>
                      <a:pt x="49" y="158"/>
                    </a:cubicBezTo>
                    <a:cubicBezTo>
                      <a:pt x="151" y="79"/>
                      <a:pt x="151" y="79"/>
                      <a:pt x="151" y="79"/>
                    </a:cubicBezTo>
                    <a:cubicBezTo>
                      <a:pt x="164" y="69"/>
                      <a:pt x="165" y="58"/>
                      <a:pt x="160" y="51"/>
                    </a:cubicBezTo>
                    <a:close/>
                    <a:moveTo>
                      <a:pt x="116" y="8"/>
                    </a:moveTo>
                    <a:cubicBezTo>
                      <a:pt x="95" y="0"/>
                      <a:pt x="82" y="68"/>
                      <a:pt x="82" y="68"/>
                    </a:cubicBezTo>
                    <a:cubicBezTo>
                      <a:pt x="131" y="39"/>
                      <a:pt x="131" y="39"/>
                      <a:pt x="131" y="39"/>
                    </a:cubicBezTo>
                    <a:cubicBezTo>
                      <a:pt x="131" y="39"/>
                      <a:pt x="129" y="14"/>
                      <a:pt x="116" y="8"/>
                    </a:cubicBezTo>
                    <a:close/>
                    <a:moveTo>
                      <a:pt x="154" y="90"/>
                    </a:moveTo>
                    <a:cubicBezTo>
                      <a:pt x="108" y="124"/>
                      <a:pt x="108" y="124"/>
                      <a:pt x="108" y="124"/>
                    </a:cubicBezTo>
                    <a:cubicBezTo>
                      <a:pt x="108" y="124"/>
                      <a:pt x="176" y="139"/>
                      <a:pt x="176" y="116"/>
                    </a:cubicBezTo>
                    <a:cubicBezTo>
                      <a:pt x="176" y="102"/>
                      <a:pt x="154" y="90"/>
                      <a:pt x="154" y="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E"/>
              </a:p>
            </p:txBody>
          </p:sp>
          <p:sp>
            <p:nvSpPr>
              <p:cNvPr id="64" name="Freeform 284">
                <a:extLst>
                  <a:ext uri="{FF2B5EF4-FFF2-40B4-BE49-F238E27FC236}">
                    <a16:creationId xmlns:a16="http://schemas.microsoft.com/office/drawing/2014/main" id="{9FDFA9FF-C68D-45FF-B8A1-812637FA14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62613" y="276225"/>
                <a:ext cx="115888" cy="92075"/>
              </a:xfrm>
              <a:custGeom>
                <a:avLst/>
                <a:gdLst>
                  <a:gd name="T0" fmla="*/ 14 w 64"/>
                  <a:gd name="T1" fmla="*/ 48 h 51"/>
                  <a:gd name="T2" fmla="*/ 2 w 64"/>
                  <a:gd name="T3" fmla="*/ 46 h 51"/>
                  <a:gd name="T4" fmla="*/ 2 w 64"/>
                  <a:gd name="T5" fmla="*/ 46 h 51"/>
                  <a:gd name="T6" fmla="*/ 4 w 64"/>
                  <a:gd name="T7" fmla="*/ 35 h 51"/>
                  <a:gd name="T8" fmla="*/ 50 w 64"/>
                  <a:gd name="T9" fmla="*/ 3 h 51"/>
                  <a:gd name="T10" fmla="*/ 62 w 64"/>
                  <a:gd name="T11" fmla="*/ 5 h 51"/>
                  <a:gd name="T12" fmla="*/ 62 w 64"/>
                  <a:gd name="T13" fmla="*/ 5 h 51"/>
                  <a:gd name="T14" fmla="*/ 60 w 64"/>
                  <a:gd name="T15" fmla="*/ 16 h 51"/>
                  <a:gd name="T16" fmla="*/ 14 w 64"/>
                  <a:gd name="T17" fmla="*/ 4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" h="51">
                    <a:moveTo>
                      <a:pt x="14" y="48"/>
                    </a:moveTo>
                    <a:cubicBezTo>
                      <a:pt x="10" y="51"/>
                      <a:pt x="5" y="50"/>
                      <a:pt x="2" y="46"/>
                    </a:cubicBezTo>
                    <a:cubicBezTo>
                      <a:pt x="2" y="46"/>
                      <a:pt x="2" y="46"/>
                      <a:pt x="2" y="46"/>
                    </a:cubicBezTo>
                    <a:cubicBezTo>
                      <a:pt x="0" y="43"/>
                      <a:pt x="1" y="38"/>
                      <a:pt x="4" y="35"/>
                    </a:cubicBezTo>
                    <a:cubicBezTo>
                      <a:pt x="50" y="3"/>
                      <a:pt x="50" y="3"/>
                      <a:pt x="50" y="3"/>
                    </a:cubicBezTo>
                    <a:cubicBezTo>
                      <a:pt x="54" y="0"/>
                      <a:pt x="59" y="1"/>
                      <a:pt x="62" y="5"/>
                    </a:cubicBezTo>
                    <a:cubicBezTo>
                      <a:pt x="62" y="5"/>
                      <a:pt x="62" y="5"/>
                      <a:pt x="62" y="5"/>
                    </a:cubicBezTo>
                    <a:cubicBezTo>
                      <a:pt x="64" y="8"/>
                      <a:pt x="63" y="13"/>
                      <a:pt x="60" y="16"/>
                    </a:cubicBezTo>
                    <a:lnTo>
                      <a:pt x="14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E"/>
              </a:p>
            </p:txBody>
          </p:sp>
        </p:grp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B9BB15D5-02C6-4B10-9CD2-2407E3DDE0B0}"/>
                </a:ext>
              </a:extLst>
            </p:cNvPr>
            <p:cNvSpPr txBox="1"/>
            <p:nvPr/>
          </p:nvSpPr>
          <p:spPr>
            <a:xfrm>
              <a:off x="1090947" y="2622757"/>
              <a:ext cx="6097836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it-IT" sz="1200" b="1" i="1">
                  <a:solidFill>
                    <a:srgbClr val="7500C0"/>
                  </a:solidFill>
                </a:rPr>
                <a:t>Creazione ed emissione </a:t>
              </a:r>
              <a:r>
                <a:rPr lang="it-IT" sz="1200" i="1"/>
                <a:t>del Timbro Elettronico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6BFC2EB2-CCD3-4C24-873D-942E79E3400F}"/>
              </a:ext>
            </a:extLst>
          </p:cNvPr>
          <p:cNvGrpSpPr/>
          <p:nvPr/>
        </p:nvGrpSpPr>
        <p:grpSpPr>
          <a:xfrm>
            <a:off x="718023" y="3319532"/>
            <a:ext cx="9224517" cy="299391"/>
            <a:chOff x="797157" y="3696211"/>
            <a:chExt cx="9224517" cy="299391"/>
          </a:xfrm>
        </p:grpSpPr>
        <p:grpSp>
          <p:nvGrpSpPr>
            <p:cNvPr id="69" name="Group 68">
              <a:extLst>
                <a:ext uri="{FF2B5EF4-FFF2-40B4-BE49-F238E27FC236}">
                  <a16:creationId xmlns:a16="http://schemas.microsoft.com/office/drawing/2014/main" id="{B9837616-4E55-455B-8FA1-8DE14BAE2081}"/>
                </a:ext>
              </a:extLst>
            </p:cNvPr>
            <p:cNvGrpSpPr/>
            <p:nvPr/>
          </p:nvGrpSpPr>
          <p:grpSpPr>
            <a:xfrm>
              <a:off x="797157" y="3718761"/>
              <a:ext cx="293790" cy="276841"/>
              <a:chOff x="5291138" y="30163"/>
              <a:chExt cx="742950" cy="700088"/>
            </a:xfrm>
            <a:solidFill>
              <a:srgbClr val="7500C0"/>
            </a:solidFill>
          </p:grpSpPr>
          <p:sp>
            <p:nvSpPr>
              <p:cNvPr id="70" name="Freeform 282">
                <a:extLst>
                  <a:ext uri="{FF2B5EF4-FFF2-40B4-BE49-F238E27FC236}">
                    <a16:creationId xmlns:a16="http://schemas.microsoft.com/office/drawing/2014/main" id="{8525B148-4825-46E4-BEAF-D8ACC40B995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291138" y="30163"/>
                <a:ext cx="700088" cy="700088"/>
              </a:xfrm>
              <a:custGeom>
                <a:avLst/>
                <a:gdLst>
                  <a:gd name="T0" fmla="*/ 230 w 386"/>
                  <a:gd name="T1" fmla="*/ 116 h 386"/>
                  <a:gd name="T2" fmla="*/ 193 w 386"/>
                  <a:gd name="T3" fmla="*/ 108 h 386"/>
                  <a:gd name="T4" fmla="*/ 108 w 386"/>
                  <a:gd name="T5" fmla="*/ 193 h 386"/>
                  <a:gd name="T6" fmla="*/ 193 w 386"/>
                  <a:gd name="T7" fmla="*/ 278 h 386"/>
                  <a:gd name="T8" fmla="*/ 278 w 386"/>
                  <a:gd name="T9" fmla="*/ 193 h 386"/>
                  <a:gd name="T10" fmla="*/ 278 w 386"/>
                  <a:gd name="T11" fmla="*/ 183 h 386"/>
                  <a:gd name="T12" fmla="*/ 272 w 386"/>
                  <a:gd name="T13" fmla="*/ 184 h 386"/>
                  <a:gd name="T14" fmla="*/ 244 w 386"/>
                  <a:gd name="T15" fmla="*/ 177 h 386"/>
                  <a:gd name="T16" fmla="*/ 246 w 386"/>
                  <a:gd name="T17" fmla="*/ 193 h 386"/>
                  <a:gd name="T18" fmla="*/ 193 w 386"/>
                  <a:gd name="T19" fmla="*/ 246 h 386"/>
                  <a:gd name="T20" fmla="*/ 140 w 386"/>
                  <a:gd name="T21" fmla="*/ 193 h 386"/>
                  <a:gd name="T22" fmla="*/ 193 w 386"/>
                  <a:gd name="T23" fmla="*/ 140 h 386"/>
                  <a:gd name="T24" fmla="*/ 225 w 386"/>
                  <a:gd name="T25" fmla="*/ 150 h 386"/>
                  <a:gd name="T26" fmla="*/ 225 w 386"/>
                  <a:gd name="T27" fmla="*/ 130 h 386"/>
                  <a:gd name="T28" fmla="*/ 230 w 386"/>
                  <a:gd name="T29" fmla="*/ 116 h 386"/>
                  <a:gd name="T30" fmla="*/ 301 w 386"/>
                  <a:gd name="T31" fmla="*/ 193 h 386"/>
                  <a:gd name="T32" fmla="*/ 193 w 386"/>
                  <a:gd name="T33" fmla="*/ 300 h 386"/>
                  <a:gd name="T34" fmla="*/ 86 w 386"/>
                  <a:gd name="T35" fmla="*/ 193 h 386"/>
                  <a:gd name="T36" fmla="*/ 193 w 386"/>
                  <a:gd name="T37" fmla="*/ 85 h 386"/>
                  <a:gd name="T38" fmla="*/ 248 w 386"/>
                  <a:gd name="T39" fmla="*/ 100 h 386"/>
                  <a:gd name="T40" fmla="*/ 279 w 386"/>
                  <a:gd name="T41" fmla="*/ 83 h 386"/>
                  <a:gd name="T42" fmla="*/ 193 w 386"/>
                  <a:gd name="T43" fmla="*/ 53 h 386"/>
                  <a:gd name="T44" fmla="*/ 54 w 386"/>
                  <a:gd name="T45" fmla="*/ 193 h 386"/>
                  <a:gd name="T46" fmla="*/ 193 w 386"/>
                  <a:gd name="T47" fmla="*/ 332 h 386"/>
                  <a:gd name="T48" fmla="*/ 333 w 386"/>
                  <a:gd name="T49" fmla="*/ 193 h 386"/>
                  <a:gd name="T50" fmla="*/ 326 w 386"/>
                  <a:gd name="T51" fmla="*/ 151 h 386"/>
                  <a:gd name="T52" fmla="*/ 299 w 386"/>
                  <a:gd name="T53" fmla="*/ 172 h 386"/>
                  <a:gd name="T54" fmla="*/ 301 w 386"/>
                  <a:gd name="T55" fmla="*/ 193 h 386"/>
                  <a:gd name="T56" fmla="*/ 381 w 386"/>
                  <a:gd name="T57" fmla="*/ 151 h 386"/>
                  <a:gd name="T58" fmla="*/ 347 w 386"/>
                  <a:gd name="T59" fmla="*/ 147 h 386"/>
                  <a:gd name="T60" fmla="*/ 354 w 386"/>
                  <a:gd name="T61" fmla="*/ 193 h 386"/>
                  <a:gd name="T62" fmla="*/ 307 w 386"/>
                  <a:gd name="T63" fmla="*/ 306 h 386"/>
                  <a:gd name="T64" fmla="*/ 193 w 386"/>
                  <a:gd name="T65" fmla="*/ 354 h 386"/>
                  <a:gd name="T66" fmla="*/ 79 w 386"/>
                  <a:gd name="T67" fmla="*/ 306 h 386"/>
                  <a:gd name="T68" fmla="*/ 32 w 386"/>
                  <a:gd name="T69" fmla="*/ 193 h 386"/>
                  <a:gd name="T70" fmla="*/ 79 w 386"/>
                  <a:gd name="T71" fmla="*/ 79 h 386"/>
                  <a:gd name="T72" fmla="*/ 193 w 386"/>
                  <a:gd name="T73" fmla="*/ 32 h 386"/>
                  <a:gd name="T74" fmla="*/ 299 w 386"/>
                  <a:gd name="T75" fmla="*/ 72 h 386"/>
                  <a:gd name="T76" fmla="*/ 299 w 386"/>
                  <a:gd name="T77" fmla="*/ 71 h 386"/>
                  <a:gd name="T78" fmla="*/ 308 w 386"/>
                  <a:gd name="T79" fmla="*/ 38 h 386"/>
                  <a:gd name="T80" fmla="*/ 193 w 386"/>
                  <a:gd name="T81" fmla="*/ 0 h 386"/>
                  <a:gd name="T82" fmla="*/ 0 w 386"/>
                  <a:gd name="T83" fmla="*/ 193 h 386"/>
                  <a:gd name="T84" fmla="*/ 193 w 386"/>
                  <a:gd name="T85" fmla="*/ 386 h 386"/>
                  <a:gd name="T86" fmla="*/ 386 w 386"/>
                  <a:gd name="T87" fmla="*/ 193 h 386"/>
                  <a:gd name="T88" fmla="*/ 381 w 386"/>
                  <a:gd name="T89" fmla="*/ 151 h 386"/>
                  <a:gd name="T90" fmla="*/ 169 w 386"/>
                  <a:gd name="T91" fmla="*/ 193 h 386"/>
                  <a:gd name="T92" fmla="*/ 193 w 386"/>
                  <a:gd name="T93" fmla="*/ 217 h 386"/>
                  <a:gd name="T94" fmla="*/ 217 w 386"/>
                  <a:gd name="T95" fmla="*/ 193 h 386"/>
                  <a:gd name="T96" fmla="*/ 193 w 386"/>
                  <a:gd name="T97" fmla="*/ 168 h 386"/>
                  <a:gd name="T98" fmla="*/ 169 w 386"/>
                  <a:gd name="T99" fmla="*/ 193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86" h="386">
                    <a:moveTo>
                      <a:pt x="230" y="116"/>
                    </a:moveTo>
                    <a:cubicBezTo>
                      <a:pt x="219" y="111"/>
                      <a:pt x="207" y="108"/>
                      <a:pt x="193" y="108"/>
                    </a:cubicBezTo>
                    <a:cubicBezTo>
                      <a:pt x="146" y="108"/>
                      <a:pt x="108" y="146"/>
                      <a:pt x="108" y="193"/>
                    </a:cubicBezTo>
                    <a:cubicBezTo>
                      <a:pt x="108" y="240"/>
                      <a:pt x="146" y="278"/>
                      <a:pt x="193" y="278"/>
                    </a:cubicBezTo>
                    <a:cubicBezTo>
                      <a:pt x="240" y="278"/>
                      <a:pt x="278" y="240"/>
                      <a:pt x="278" y="193"/>
                    </a:cubicBezTo>
                    <a:cubicBezTo>
                      <a:pt x="278" y="190"/>
                      <a:pt x="278" y="186"/>
                      <a:pt x="278" y="183"/>
                    </a:cubicBezTo>
                    <a:cubicBezTo>
                      <a:pt x="276" y="184"/>
                      <a:pt x="274" y="184"/>
                      <a:pt x="272" y="184"/>
                    </a:cubicBezTo>
                    <a:cubicBezTo>
                      <a:pt x="262" y="185"/>
                      <a:pt x="252" y="183"/>
                      <a:pt x="244" y="177"/>
                    </a:cubicBezTo>
                    <a:cubicBezTo>
                      <a:pt x="245" y="182"/>
                      <a:pt x="246" y="187"/>
                      <a:pt x="246" y="193"/>
                    </a:cubicBezTo>
                    <a:cubicBezTo>
                      <a:pt x="246" y="222"/>
                      <a:pt x="222" y="246"/>
                      <a:pt x="193" y="246"/>
                    </a:cubicBezTo>
                    <a:cubicBezTo>
                      <a:pt x="164" y="246"/>
                      <a:pt x="140" y="222"/>
                      <a:pt x="140" y="193"/>
                    </a:cubicBezTo>
                    <a:cubicBezTo>
                      <a:pt x="140" y="163"/>
                      <a:pt x="164" y="140"/>
                      <a:pt x="193" y="140"/>
                    </a:cubicBezTo>
                    <a:cubicBezTo>
                      <a:pt x="205" y="140"/>
                      <a:pt x="216" y="144"/>
                      <a:pt x="225" y="150"/>
                    </a:cubicBezTo>
                    <a:cubicBezTo>
                      <a:pt x="223" y="144"/>
                      <a:pt x="223" y="137"/>
                      <a:pt x="225" y="130"/>
                    </a:cubicBezTo>
                    <a:cubicBezTo>
                      <a:pt x="226" y="125"/>
                      <a:pt x="228" y="120"/>
                      <a:pt x="230" y="116"/>
                    </a:cubicBezTo>
                    <a:close/>
                    <a:moveTo>
                      <a:pt x="301" y="193"/>
                    </a:moveTo>
                    <a:cubicBezTo>
                      <a:pt x="301" y="252"/>
                      <a:pt x="253" y="300"/>
                      <a:pt x="193" y="300"/>
                    </a:cubicBezTo>
                    <a:cubicBezTo>
                      <a:pt x="134" y="300"/>
                      <a:pt x="86" y="252"/>
                      <a:pt x="86" y="193"/>
                    </a:cubicBezTo>
                    <a:cubicBezTo>
                      <a:pt x="86" y="133"/>
                      <a:pt x="134" y="85"/>
                      <a:pt x="193" y="85"/>
                    </a:cubicBezTo>
                    <a:cubicBezTo>
                      <a:pt x="213" y="85"/>
                      <a:pt x="232" y="91"/>
                      <a:pt x="248" y="100"/>
                    </a:cubicBezTo>
                    <a:cubicBezTo>
                      <a:pt x="279" y="83"/>
                      <a:pt x="279" y="83"/>
                      <a:pt x="279" y="83"/>
                    </a:cubicBezTo>
                    <a:cubicBezTo>
                      <a:pt x="256" y="64"/>
                      <a:pt x="226" y="53"/>
                      <a:pt x="193" y="53"/>
                    </a:cubicBezTo>
                    <a:cubicBezTo>
                      <a:pt x="116" y="53"/>
                      <a:pt x="54" y="116"/>
                      <a:pt x="54" y="193"/>
                    </a:cubicBezTo>
                    <a:cubicBezTo>
                      <a:pt x="54" y="270"/>
                      <a:pt x="116" y="332"/>
                      <a:pt x="193" y="332"/>
                    </a:cubicBezTo>
                    <a:cubicBezTo>
                      <a:pt x="270" y="332"/>
                      <a:pt x="333" y="270"/>
                      <a:pt x="333" y="193"/>
                    </a:cubicBezTo>
                    <a:cubicBezTo>
                      <a:pt x="333" y="178"/>
                      <a:pt x="331" y="164"/>
                      <a:pt x="326" y="151"/>
                    </a:cubicBezTo>
                    <a:cubicBezTo>
                      <a:pt x="299" y="172"/>
                      <a:pt x="299" y="172"/>
                      <a:pt x="299" y="172"/>
                    </a:cubicBezTo>
                    <a:cubicBezTo>
                      <a:pt x="300" y="179"/>
                      <a:pt x="301" y="186"/>
                      <a:pt x="301" y="193"/>
                    </a:cubicBezTo>
                    <a:close/>
                    <a:moveTo>
                      <a:pt x="381" y="151"/>
                    </a:moveTo>
                    <a:cubicBezTo>
                      <a:pt x="369" y="151"/>
                      <a:pt x="356" y="149"/>
                      <a:pt x="347" y="147"/>
                    </a:cubicBezTo>
                    <a:cubicBezTo>
                      <a:pt x="352" y="162"/>
                      <a:pt x="354" y="177"/>
                      <a:pt x="354" y="193"/>
                    </a:cubicBezTo>
                    <a:cubicBezTo>
                      <a:pt x="354" y="237"/>
                      <a:pt x="336" y="277"/>
                      <a:pt x="307" y="306"/>
                    </a:cubicBezTo>
                    <a:cubicBezTo>
                      <a:pt x="278" y="336"/>
                      <a:pt x="238" y="354"/>
                      <a:pt x="193" y="354"/>
                    </a:cubicBezTo>
                    <a:cubicBezTo>
                      <a:pt x="149" y="354"/>
                      <a:pt x="109" y="336"/>
                      <a:pt x="79" y="306"/>
                    </a:cubicBezTo>
                    <a:cubicBezTo>
                      <a:pt x="50" y="277"/>
                      <a:pt x="32" y="237"/>
                      <a:pt x="32" y="193"/>
                    </a:cubicBezTo>
                    <a:cubicBezTo>
                      <a:pt x="32" y="148"/>
                      <a:pt x="50" y="108"/>
                      <a:pt x="79" y="79"/>
                    </a:cubicBezTo>
                    <a:cubicBezTo>
                      <a:pt x="109" y="50"/>
                      <a:pt x="149" y="32"/>
                      <a:pt x="193" y="32"/>
                    </a:cubicBezTo>
                    <a:cubicBezTo>
                      <a:pt x="234" y="32"/>
                      <a:pt x="271" y="47"/>
                      <a:pt x="299" y="72"/>
                    </a:cubicBezTo>
                    <a:cubicBezTo>
                      <a:pt x="299" y="71"/>
                      <a:pt x="299" y="71"/>
                      <a:pt x="299" y="71"/>
                    </a:cubicBezTo>
                    <a:cubicBezTo>
                      <a:pt x="301" y="60"/>
                      <a:pt x="304" y="49"/>
                      <a:pt x="308" y="38"/>
                    </a:cubicBezTo>
                    <a:cubicBezTo>
                      <a:pt x="276" y="14"/>
                      <a:pt x="236" y="0"/>
                      <a:pt x="193" y="0"/>
                    </a:cubicBezTo>
                    <a:cubicBezTo>
                      <a:pt x="87" y="0"/>
                      <a:pt x="0" y="86"/>
                      <a:pt x="0" y="193"/>
                    </a:cubicBezTo>
                    <a:cubicBezTo>
                      <a:pt x="0" y="299"/>
                      <a:pt x="87" y="386"/>
                      <a:pt x="193" y="386"/>
                    </a:cubicBezTo>
                    <a:cubicBezTo>
                      <a:pt x="300" y="386"/>
                      <a:pt x="386" y="299"/>
                      <a:pt x="386" y="193"/>
                    </a:cubicBezTo>
                    <a:cubicBezTo>
                      <a:pt x="386" y="178"/>
                      <a:pt x="384" y="164"/>
                      <a:pt x="381" y="151"/>
                    </a:cubicBezTo>
                    <a:close/>
                    <a:moveTo>
                      <a:pt x="169" y="193"/>
                    </a:moveTo>
                    <a:cubicBezTo>
                      <a:pt x="169" y="206"/>
                      <a:pt x="180" y="217"/>
                      <a:pt x="193" y="217"/>
                    </a:cubicBezTo>
                    <a:cubicBezTo>
                      <a:pt x="207" y="217"/>
                      <a:pt x="217" y="206"/>
                      <a:pt x="217" y="193"/>
                    </a:cubicBezTo>
                    <a:cubicBezTo>
                      <a:pt x="217" y="179"/>
                      <a:pt x="207" y="168"/>
                      <a:pt x="193" y="168"/>
                    </a:cubicBezTo>
                    <a:cubicBezTo>
                      <a:pt x="180" y="168"/>
                      <a:pt x="169" y="179"/>
                      <a:pt x="169" y="1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E"/>
              </a:p>
            </p:txBody>
          </p:sp>
          <p:sp>
            <p:nvSpPr>
              <p:cNvPr id="71" name="Freeform 283">
                <a:extLst>
                  <a:ext uri="{FF2B5EF4-FFF2-40B4-BE49-F238E27FC236}">
                    <a16:creationId xmlns:a16="http://schemas.microsoft.com/office/drawing/2014/main" id="{CDEFCF36-11BD-4AAC-BA88-BB40A200CD2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716588" y="41275"/>
                <a:ext cx="317500" cy="304800"/>
              </a:xfrm>
              <a:custGeom>
                <a:avLst/>
                <a:gdLst>
                  <a:gd name="T0" fmla="*/ 160 w 176"/>
                  <a:gd name="T1" fmla="*/ 51 h 168"/>
                  <a:gd name="T2" fmla="*/ 131 w 176"/>
                  <a:gd name="T3" fmla="*/ 48 h 168"/>
                  <a:gd name="T4" fmla="*/ 19 w 176"/>
                  <a:gd name="T5" fmla="*/ 111 h 168"/>
                  <a:gd name="T6" fmla="*/ 9 w 176"/>
                  <a:gd name="T7" fmla="*/ 151 h 168"/>
                  <a:gd name="T8" fmla="*/ 49 w 176"/>
                  <a:gd name="T9" fmla="*/ 158 h 168"/>
                  <a:gd name="T10" fmla="*/ 151 w 176"/>
                  <a:gd name="T11" fmla="*/ 79 h 168"/>
                  <a:gd name="T12" fmla="*/ 160 w 176"/>
                  <a:gd name="T13" fmla="*/ 51 h 168"/>
                  <a:gd name="T14" fmla="*/ 116 w 176"/>
                  <a:gd name="T15" fmla="*/ 8 h 168"/>
                  <a:gd name="T16" fmla="*/ 82 w 176"/>
                  <a:gd name="T17" fmla="*/ 68 h 168"/>
                  <a:gd name="T18" fmla="*/ 131 w 176"/>
                  <a:gd name="T19" fmla="*/ 39 h 168"/>
                  <a:gd name="T20" fmla="*/ 116 w 176"/>
                  <a:gd name="T21" fmla="*/ 8 h 168"/>
                  <a:gd name="T22" fmla="*/ 154 w 176"/>
                  <a:gd name="T23" fmla="*/ 90 h 168"/>
                  <a:gd name="T24" fmla="*/ 108 w 176"/>
                  <a:gd name="T25" fmla="*/ 124 h 168"/>
                  <a:gd name="T26" fmla="*/ 176 w 176"/>
                  <a:gd name="T27" fmla="*/ 116 h 168"/>
                  <a:gd name="T28" fmla="*/ 154 w 176"/>
                  <a:gd name="T29" fmla="*/ 9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6" h="168">
                    <a:moveTo>
                      <a:pt x="160" y="51"/>
                    </a:moveTo>
                    <a:cubicBezTo>
                      <a:pt x="155" y="43"/>
                      <a:pt x="145" y="40"/>
                      <a:pt x="131" y="48"/>
                    </a:cubicBezTo>
                    <a:cubicBezTo>
                      <a:pt x="19" y="111"/>
                      <a:pt x="19" y="111"/>
                      <a:pt x="19" y="111"/>
                    </a:cubicBezTo>
                    <a:cubicBezTo>
                      <a:pt x="4" y="120"/>
                      <a:pt x="0" y="137"/>
                      <a:pt x="9" y="151"/>
                    </a:cubicBezTo>
                    <a:cubicBezTo>
                      <a:pt x="18" y="165"/>
                      <a:pt x="36" y="168"/>
                      <a:pt x="49" y="158"/>
                    </a:cubicBezTo>
                    <a:cubicBezTo>
                      <a:pt x="151" y="79"/>
                      <a:pt x="151" y="79"/>
                      <a:pt x="151" y="79"/>
                    </a:cubicBezTo>
                    <a:cubicBezTo>
                      <a:pt x="164" y="69"/>
                      <a:pt x="165" y="58"/>
                      <a:pt x="160" y="51"/>
                    </a:cubicBezTo>
                    <a:close/>
                    <a:moveTo>
                      <a:pt x="116" y="8"/>
                    </a:moveTo>
                    <a:cubicBezTo>
                      <a:pt x="95" y="0"/>
                      <a:pt x="82" y="68"/>
                      <a:pt x="82" y="68"/>
                    </a:cubicBezTo>
                    <a:cubicBezTo>
                      <a:pt x="131" y="39"/>
                      <a:pt x="131" y="39"/>
                      <a:pt x="131" y="39"/>
                    </a:cubicBezTo>
                    <a:cubicBezTo>
                      <a:pt x="131" y="39"/>
                      <a:pt x="129" y="14"/>
                      <a:pt x="116" y="8"/>
                    </a:cubicBezTo>
                    <a:close/>
                    <a:moveTo>
                      <a:pt x="154" y="90"/>
                    </a:moveTo>
                    <a:cubicBezTo>
                      <a:pt x="108" y="124"/>
                      <a:pt x="108" y="124"/>
                      <a:pt x="108" y="124"/>
                    </a:cubicBezTo>
                    <a:cubicBezTo>
                      <a:pt x="108" y="124"/>
                      <a:pt x="176" y="139"/>
                      <a:pt x="176" y="116"/>
                    </a:cubicBezTo>
                    <a:cubicBezTo>
                      <a:pt x="176" y="102"/>
                      <a:pt x="154" y="90"/>
                      <a:pt x="154" y="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E"/>
              </a:p>
            </p:txBody>
          </p:sp>
          <p:sp>
            <p:nvSpPr>
              <p:cNvPr id="72" name="Freeform 284">
                <a:extLst>
                  <a:ext uri="{FF2B5EF4-FFF2-40B4-BE49-F238E27FC236}">
                    <a16:creationId xmlns:a16="http://schemas.microsoft.com/office/drawing/2014/main" id="{8079AC39-919B-4B39-BA9D-B9591C25EC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62613" y="276225"/>
                <a:ext cx="115888" cy="92075"/>
              </a:xfrm>
              <a:custGeom>
                <a:avLst/>
                <a:gdLst>
                  <a:gd name="T0" fmla="*/ 14 w 64"/>
                  <a:gd name="T1" fmla="*/ 48 h 51"/>
                  <a:gd name="T2" fmla="*/ 2 w 64"/>
                  <a:gd name="T3" fmla="*/ 46 h 51"/>
                  <a:gd name="T4" fmla="*/ 2 w 64"/>
                  <a:gd name="T5" fmla="*/ 46 h 51"/>
                  <a:gd name="T6" fmla="*/ 4 w 64"/>
                  <a:gd name="T7" fmla="*/ 35 h 51"/>
                  <a:gd name="T8" fmla="*/ 50 w 64"/>
                  <a:gd name="T9" fmla="*/ 3 h 51"/>
                  <a:gd name="T10" fmla="*/ 62 w 64"/>
                  <a:gd name="T11" fmla="*/ 5 h 51"/>
                  <a:gd name="T12" fmla="*/ 62 w 64"/>
                  <a:gd name="T13" fmla="*/ 5 h 51"/>
                  <a:gd name="T14" fmla="*/ 60 w 64"/>
                  <a:gd name="T15" fmla="*/ 16 h 51"/>
                  <a:gd name="T16" fmla="*/ 14 w 64"/>
                  <a:gd name="T17" fmla="*/ 4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" h="51">
                    <a:moveTo>
                      <a:pt x="14" y="48"/>
                    </a:moveTo>
                    <a:cubicBezTo>
                      <a:pt x="10" y="51"/>
                      <a:pt x="5" y="50"/>
                      <a:pt x="2" y="46"/>
                    </a:cubicBezTo>
                    <a:cubicBezTo>
                      <a:pt x="2" y="46"/>
                      <a:pt x="2" y="46"/>
                      <a:pt x="2" y="46"/>
                    </a:cubicBezTo>
                    <a:cubicBezTo>
                      <a:pt x="0" y="43"/>
                      <a:pt x="1" y="38"/>
                      <a:pt x="4" y="35"/>
                    </a:cubicBezTo>
                    <a:cubicBezTo>
                      <a:pt x="50" y="3"/>
                      <a:pt x="50" y="3"/>
                      <a:pt x="50" y="3"/>
                    </a:cubicBezTo>
                    <a:cubicBezTo>
                      <a:pt x="54" y="0"/>
                      <a:pt x="59" y="1"/>
                      <a:pt x="62" y="5"/>
                    </a:cubicBezTo>
                    <a:cubicBezTo>
                      <a:pt x="62" y="5"/>
                      <a:pt x="62" y="5"/>
                      <a:pt x="62" y="5"/>
                    </a:cubicBezTo>
                    <a:cubicBezTo>
                      <a:pt x="64" y="8"/>
                      <a:pt x="63" y="13"/>
                      <a:pt x="60" y="16"/>
                    </a:cubicBezTo>
                    <a:lnTo>
                      <a:pt x="14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E"/>
              </a:p>
            </p:txBody>
          </p:sp>
        </p:grp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47117B8D-A945-4EEA-8A67-E626E7BDBD69}"/>
                </a:ext>
              </a:extLst>
            </p:cNvPr>
            <p:cNvSpPr txBox="1"/>
            <p:nvPr/>
          </p:nvSpPr>
          <p:spPr>
            <a:xfrm>
              <a:off x="1112291" y="3696211"/>
              <a:ext cx="8909383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it-IT" sz="1200" b="1" i="1">
                  <a:solidFill>
                    <a:srgbClr val="7500C0"/>
                  </a:solidFill>
                </a:rPr>
                <a:t>Gestione delle credenziali e creazione di specifici profili </a:t>
              </a:r>
              <a:r>
                <a:rPr lang="it-IT" sz="1200" i="1"/>
                <a:t>deputati all’apposizione del timbro </a:t>
              </a:r>
            </a:p>
          </p:txBody>
        </p:sp>
      </p:grpSp>
      <p:grpSp>
        <p:nvGrpSpPr>
          <p:cNvPr id="140" name="Group 139">
            <a:extLst>
              <a:ext uri="{FF2B5EF4-FFF2-40B4-BE49-F238E27FC236}">
                <a16:creationId xmlns:a16="http://schemas.microsoft.com/office/drawing/2014/main" id="{9EDDD8C7-B937-46B4-A015-AD64AF422835}"/>
              </a:ext>
            </a:extLst>
          </p:cNvPr>
          <p:cNvGrpSpPr/>
          <p:nvPr/>
        </p:nvGrpSpPr>
        <p:grpSpPr>
          <a:xfrm>
            <a:off x="549510" y="3665821"/>
            <a:ext cx="11092977" cy="3060700"/>
            <a:chOff x="718022" y="3564300"/>
            <a:chExt cx="11092977" cy="3060700"/>
          </a:xfrm>
        </p:grpSpPr>
        <p:grpSp>
          <p:nvGrpSpPr>
            <p:cNvPr id="131" name="Group 130">
              <a:extLst>
                <a:ext uri="{FF2B5EF4-FFF2-40B4-BE49-F238E27FC236}">
                  <a16:creationId xmlns:a16="http://schemas.microsoft.com/office/drawing/2014/main" id="{A226F62F-72E4-4AC4-AF63-8FC7BC7A7368}"/>
                </a:ext>
              </a:extLst>
            </p:cNvPr>
            <p:cNvGrpSpPr/>
            <p:nvPr/>
          </p:nvGrpSpPr>
          <p:grpSpPr>
            <a:xfrm>
              <a:off x="4544751" y="3564300"/>
              <a:ext cx="3102498" cy="3060700"/>
              <a:chOff x="4544751" y="3564300"/>
              <a:chExt cx="3102498" cy="3060700"/>
            </a:xfrm>
          </p:grpSpPr>
          <p:sp>
            <p:nvSpPr>
              <p:cNvPr id="129" name="Oval 128">
                <a:extLst>
                  <a:ext uri="{FF2B5EF4-FFF2-40B4-BE49-F238E27FC236}">
                    <a16:creationId xmlns:a16="http://schemas.microsoft.com/office/drawing/2014/main" id="{FD6116C8-E3BA-4C75-BFFC-5F7D04D83EFF}"/>
                  </a:ext>
                </a:extLst>
              </p:cNvPr>
              <p:cNvSpPr/>
              <p:nvPr/>
            </p:nvSpPr>
            <p:spPr>
              <a:xfrm>
                <a:off x="4544751" y="3564300"/>
                <a:ext cx="3102498" cy="306070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91440" bIns="91440" rtlCol="0" anchor="ctr"/>
              <a:lstStyle/>
              <a:p>
                <a:pPr algn="ctr"/>
                <a:endParaRPr lang="it-IT" err="1"/>
              </a:p>
            </p:txBody>
          </p:sp>
          <p:sp>
            <p:nvSpPr>
              <p:cNvPr id="130" name="Oval 129">
                <a:extLst>
                  <a:ext uri="{FF2B5EF4-FFF2-40B4-BE49-F238E27FC236}">
                    <a16:creationId xmlns:a16="http://schemas.microsoft.com/office/drawing/2014/main" id="{21A495E2-7EB5-4ACA-A8F3-FDC3EC485ABD}"/>
                  </a:ext>
                </a:extLst>
              </p:cNvPr>
              <p:cNvSpPr/>
              <p:nvPr/>
            </p:nvSpPr>
            <p:spPr>
              <a:xfrm>
                <a:off x="4776987" y="3810390"/>
                <a:ext cx="2638023" cy="256852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91440" bIns="91440" rtlCol="0" anchor="ctr"/>
              <a:lstStyle/>
              <a:p>
                <a:pPr algn="ctr"/>
                <a:endParaRPr lang="it-IT" err="1"/>
              </a:p>
            </p:txBody>
          </p:sp>
        </p:grpSp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0A6118ED-D708-46ED-A3E2-2AD3D7AE6B6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024604" y="4438476"/>
              <a:ext cx="2142791" cy="1159436"/>
            </a:xfrm>
            <a:prstGeom prst="rect">
              <a:avLst/>
            </a:prstGeom>
          </p:spPr>
        </p:pic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6804BD0C-5EC6-423E-A28D-62F6533DB00D}"/>
                </a:ext>
              </a:extLst>
            </p:cNvPr>
            <p:cNvSpPr txBox="1"/>
            <p:nvPr/>
          </p:nvSpPr>
          <p:spPr>
            <a:xfrm>
              <a:off x="718022" y="4086165"/>
              <a:ext cx="370157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1450" marR="0" lvl="0" indent="-17145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ü"/>
                <a:tabLst/>
                <a:defRPr/>
              </a:pPr>
              <a:r>
                <a:rPr lang="it-IT" sz="1200" b="1" i="1" err="1">
                  <a:solidFill>
                    <a:srgbClr val="7500C0"/>
                  </a:solidFill>
                </a:rPr>
                <a:t>Tmbrel</a:t>
              </a:r>
              <a:r>
                <a:rPr lang="it-IT" sz="1200" b="1" i="1">
                  <a:solidFill>
                    <a:srgbClr val="7500C0"/>
                  </a:solidFill>
                </a:rPr>
                <a:t>™ – </a:t>
              </a:r>
              <a:r>
                <a:rPr kumimoji="0" lang="it-IT" sz="1200" b="0" i="1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raphik"/>
                  <a:ea typeface="+mn-ea"/>
                  <a:cs typeface="+mn-cs"/>
                </a:rPr>
                <a:t>Sistema di Gestione dei Sigilli Digitali di </a:t>
              </a:r>
              <a:r>
                <a:rPr kumimoji="0" lang="it-IT" sz="1200" b="0" i="1" u="none" strike="noStrike" kern="1200" cap="none" spc="0" normalizeH="0" baseline="0" noProof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raphik"/>
                  <a:ea typeface="+mn-ea"/>
                  <a:cs typeface="+mn-cs"/>
                </a:rPr>
                <a:t>Bluenet</a:t>
              </a:r>
              <a:endParaRPr kumimoji="0" lang="it-IT" sz="12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endParaRPr>
            </a:p>
          </p:txBody>
        </p:sp>
        <p:sp>
          <p:nvSpPr>
            <p:cNvPr id="116" name="TextBox 115">
              <a:extLst>
                <a:ext uri="{FF2B5EF4-FFF2-40B4-BE49-F238E27FC236}">
                  <a16:creationId xmlns:a16="http://schemas.microsoft.com/office/drawing/2014/main" id="{69A5F8EF-1588-4848-9F6F-C0E5A1AC6932}"/>
                </a:ext>
              </a:extLst>
            </p:cNvPr>
            <p:cNvSpPr txBox="1"/>
            <p:nvPr/>
          </p:nvSpPr>
          <p:spPr>
            <a:xfrm>
              <a:off x="718023" y="5094650"/>
              <a:ext cx="3701576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1450" indent="-171450" algn="just">
                <a:buFont typeface="Wingdings" panose="05000000000000000000" pitchFamily="2" charset="2"/>
                <a:buChar char="ü"/>
                <a:defRPr/>
              </a:pPr>
              <a:r>
                <a:rPr lang="it-IT" sz="1200" b="1" i="1">
                  <a:solidFill>
                    <a:srgbClr val="7500C0"/>
                  </a:solidFill>
                </a:rPr>
                <a:t>Timbro crittografico </a:t>
              </a:r>
              <a:r>
                <a:rPr lang="it-IT" sz="1200" i="1">
                  <a:solidFill>
                    <a:srgbClr val="000000"/>
                  </a:solidFill>
                  <a:latin typeface="Graphik"/>
                </a:rPr>
                <a:t>codificato insieme alle caratteristiche del documento sotto forma di codice a barre bidimensionale (2D), stampato sul documento stesso</a:t>
              </a:r>
            </a:p>
          </p:txBody>
        </p:sp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id="{A05C6694-3965-47B4-A230-560270170888}"/>
                </a:ext>
              </a:extLst>
            </p:cNvPr>
            <p:cNvSpPr txBox="1"/>
            <p:nvPr/>
          </p:nvSpPr>
          <p:spPr>
            <a:xfrm>
              <a:off x="7772401" y="4086165"/>
              <a:ext cx="403859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1450" marR="0" lvl="0" indent="-17145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ü"/>
                <a:tabLst/>
                <a:defRPr/>
              </a:pPr>
              <a:r>
                <a:rPr lang="it-IT" sz="1200" b="1" i="1">
                  <a:solidFill>
                    <a:srgbClr val="7500C0"/>
                  </a:solidFill>
                </a:rPr>
                <a:t>Flessibilità ed adattabilità </a:t>
              </a:r>
              <a:r>
                <a:rPr lang="it-IT" sz="1200" i="1">
                  <a:solidFill>
                    <a:srgbClr val="000000"/>
                  </a:solidFill>
                  <a:latin typeface="Graphik"/>
                </a:rPr>
                <a:t>a molteplici applicazioni</a:t>
              </a:r>
            </a:p>
          </p:txBody>
        </p:sp>
        <p:sp>
          <p:nvSpPr>
            <p:cNvPr id="118" name="TextBox 117">
              <a:extLst>
                <a:ext uri="{FF2B5EF4-FFF2-40B4-BE49-F238E27FC236}">
                  <a16:creationId xmlns:a16="http://schemas.microsoft.com/office/drawing/2014/main" id="{FF323CFD-F4A7-49B0-9DCB-8D735A672558}"/>
                </a:ext>
              </a:extLst>
            </p:cNvPr>
            <p:cNvSpPr txBox="1"/>
            <p:nvPr/>
          </p:nvSpPr>
          <p:spPr>
            <a:xfrm>
              <a:off x="7772400" y="5285151"/>
              <a:ext cx="4038599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1450" marR="0" lvl="0" indent="-17145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ü"/>
                <a:tabLst/>
                <a:defRPr/>
              </a:pPr>
              <a:r>
                <a:rPr lang="it-IT" sz="1200" b="1" i="1">
                  <a:solidFill>
                    <a:srgbClr val="7500C0"/>
                  </a:solidFill>
                </a:rPr>
                <a:t>Conformità </a:t>
              </a:r>
              <a:r>
                <a:rPr lang="it-IT" sz="1200" b="1" i="1" err="1">
                  <a:solidFill>
                    <a:srgbClr val="7500C0"/>
                  </a:solidFill>
                </a:rPr>
                <a:t>AgID</a:t>
              </a:r>
              <a:r>
                <a:rPr lang="it-IT" sz="1200" i="1">
                  <a:solidFill>
                    <a:srgbClr val="000000"/>
                  </a:solidFill>
                  <a:latin typeface="Graphik"/>
                </a:rPr>
                <a:t>, poiché appositamente progettato per essere utilizzato nel contesto della Pubblica Amministrazione Italiana</a:t>
              </a:r>
            </a:p>
            <a:p>
              <a:pPr marL="171450" marR="0" lvl="0" indent="-17145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ü"/>
                <a:tabLst/>
                <a:defRPr/>
              </a:pPr>
              <a:endParaRPr kumimoji="0" lang="it-IT" sz="12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endParaRPr>
            </a:p>
          </p:txBody>
        </p:sp>
        <p:cxnSp>
          <p:nvCxnSpPr>
            <p:cNvPr id="132" name="Straight Connector 131">
              <a:extLst>
                <a:ext uri="{FF2B5EF4-FFF2-40B4-BE49-F238E27FC236}">
                  <a16:creationId xmlns:a16="http://schemas.microsoft.com/office/drawing/2014/main" id="{DDB6EBA0-5B30-42C9-B297-3DBD75AAFE0A}"/>
                </a:ext>
              </a:extLst>
            </p:cNvPr>
            <p:cNvCxnSpPr>
              <a:cxnSpLocks/>
            </p:cNvCxnSpPr>
            <p:nvPr/>
          </p:nvCxnSpPr>
          <p:spPr>
            <a:xfrm>
              <a:off x="806922" y="4617895"/>
              <a:ext cx="3612678" cy="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>
              <a:extLst>
                <a:ext uri="{FF2B5EF4-FFF2-40B4-BE49-F238E27FC236}">
                  <a16:creationId xmlns:a16="http://schemas.microsoft.com/office/drawing/2014/main" id="{01DC83D6-A344-4793-A6D6-99430D5FB037}"/>
                </a:ext>
              </a:extLst>
            </p:cNvPr>
            <p:cNvCxnSpPr>
              <a:cxnSpLocks/>
            </p:cNvCxnSpPr>
            <p:nvPr/>
          </p:nvCxnSpPr>
          <p:spPr>
            <a:xfrm>
              <a:off x="843743" y="6006753"/>
              <a:ext cx="3829857" cy="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>
              <a:extLst>
                <a:ext uri="{FF2B5EF4-FFF2-40B4-BE49-F238E27FC236}">
                  <a16:creationId xmlns:a16="http://schemas.microsoft.com/office/drawing/2014/main" id="{88350D28-7E33-4B33-8BFE-D190207439AA}"/>
                </a:ext>
              </a:extLst>
            </p:cNvPr>
            <p:cNvCxnSpPr>
              <a:cxnSpLocks/>
            </p:cNvCxnSpPr>
            <p:nvPr/>
          </p:nvCxnSpPr>
          <p:spPr>
            <a:xfrm>
              <a:off x="7760937" y="4617895"/>
              <a:ext cx="3992276" cy="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Connector 137">
              <a:extLst>
                <a:ext uri="{FF2B5EF4-FFF2-40B4-BE49-F238E27FC236}">
                  <a16:creationId xmlns:a16="http://schemas.microsoft.com/office/drawing/2014/main" id="{677088E0-065C-41C1-AFD0-480ED7D05C19}"/>
                </a:ext>
              </a:extLst>
            </p:cNvPr>
            <p:cNvCxnSpPr>
              <a:cxnSpLocks/>
            </p:cNvCxnSpPr>
            <p:nvPr/>
          </p:nvCxnSpPr>
          <p:spPr>
            <a:xfrm>
              <a:off x="7647246" y="6006753"/>
              <a:ext cx="4105967" cy="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536BEC90-FA3C-FE60-9F40-1A7738518101}"/>
              </a:ext>
            </a:extLst>
          </p:cNvPr>
          <p:cNvSpPr txBox="1"/>
          <p:nvPr/>
        </p:nvSpPr>
        <p:spPr>
          <a:xfrm>
            <a:off x="3579328" y="1972556"/>
            <a:ext cx="5033343" cy="307777"/>
          </a:xfrm>
          <a:prstGeom prst="rect">
            <a:avLst/>
          </a:prstGeom>
          <a:solidFill>
            <a:schemeClr val="accent2"/>
          </a:solidFill>
          <a:ln>
            <a:solidFill>
              <a:srgbClr val="9840D0"/>
            </a:solidFill>
          </a:ln>
        </p:spPr>
        <p:txBody>
          <a:bodyPr wrap="square">
            <a:spAutoFit/>
          </a:bodyPr>
          <a:lstStyle/>
          <a:p>
            <a:pPr algn="ctr" defTabSz="228600">
              <a:spcAft>
                <a:spcPts val="1200"/>
              </a:spcAft>
            </a:pPr>
            <a:r>
              <a:rPr lang="it-IT" sz="1400" b="1">
                <a:solidFill>
                  <a:schemeClr val="bg1"/>
                </a:solidFill>
              </a:rPr>
              <a:t>Funzionalità Minime garantite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856B53E-4DFE-4624-B08C-74A594FE519E}"/>
              </a:ext>
            </a:extLst>
          </p:cNvPr>
          <p:cNvSpPr/>
          <p:nvPr/>
        </p:nvSpPr>
        <p:spPr>
          <a:xfrm>
            <a:off x="7441" y="876300"/>
            <a:ext cx="12184559" cy="67334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Il servizio consente alle Amministrazioni di creare </a:t>
            </a:r>
            <a:r>
              <a:rPr kumimoji="0" lang="it-IT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documenti informatici </a:t>
            </a:r>
            <a:r>
              <a:rPr kumimoji="0" lang="it-IT" sz="12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che possano conservare la </a:t>
            </a:r>
            <a:r>
              <a:rPr kumimoji="0" lang="it-IT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medesima validità legale </a:t>
            </a:r>
            <a:r>
              <a:rPr kumimoji="0" lang="it-IT" sz="12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anche dopo essere stati stampati su </a:t>
            </a:r>
            <a:r>
              <a:rPr kumimoji="0" lang="it-IT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supporto cartaceo.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E27CF3E-38F3-2B24-19E2-383A2EFC37F5}"/>
              </a:ext>
            </a:extLst>
          </p:cNvPr>
          <p:cNvCxnSpPr>
            <a:cxnSpLocks/>
          </p:cNvCxnSpPr>
          <p:nvPr/>
        </p:nvCxnSpPr>
        <p:spPr>
          <a:xfrm>
            <a:off x="381000" y="1817321"/>
            <a:ext cx="11430000" cy="0"/>
          </a:xfrm>
          <a:prstGeom prst="line">
            <a:avLst/>
          </a:prstGeom>
          <a:ln w="28575"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7370803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71BD38-F361-4264-BF46-5602DF249F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VALIDAZIONE TEMP. EL. CERTIFICATA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34B321A-BA06-9C73-60AA-36857A0EF4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2869" y="5246001"/>
            <a:ext cx="3108941" cy="161199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8245A7F-67D9-D096-E7D7-6C66B8632378}"/>
              </a:ext>
            </a:extLst>
          </p:cNvPr>
          <p:cNvSpPr txBox="1"/>
          <p:nvPr/>
        </p:nvSpPr>
        <p:spPr>
          <a:xfrm>
            <a:off x="5433798" y="5658534"/>
            <a:ext cx="527298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it-IT"/>
            </a:defPPr>
            <a:lvl1pPr algn="just">
              <a:defRPr sz="1400" i="1"/>
            </a:lvl1pPr>
          </a:lstStyle>
          <a:p>
            <a:r>
              <a:rPr lang="it-IT" sz="1200" dirty="0"/>
              <a:t>Il servizio </a:t>
            </a:r>
            <a:r>
              <a:rPr lang="it-IT" sz="1200" b="1" dirty="0"/>
              <a:t>«</a:t>
            </a:r>
            <a:r>
              <a:rPr lang="it-IT" sz="1200" b="1" dirty="0" err="1">
                <a:solidFill>
                  <a:schemeClr val="accent2"/>
                </a:solidFill>
              </a:rPr>
              <a:t>Qualified</a:t>
            </a:r>
            <a:r>
              <a:rPr lang="it-IT" sz="1200" b="1" dirty="0">
                <a:solidFill>
                  <a:schemeClr val="accent2"/>
                </a:solidFill>
              </a:rPr>
              <a:t> Time </a:t>
            </a:r>
            <a:r>
              <a:rPr lang="it-IT" sz="1200" b="1" dirty="0" err="1">
                <a:solidFill>
                  <a:schemeClr val="accent2"/>
                </a:solidFill>
              </a:rPr>
              <a:t>Stamping</a:t>
            </a:r>
            <a:r>
              <a:rPr lang="it-IT" sz="1200" b="1" dirty="0">
                <a:solidFill>
                  <a:schemeClr val="accent2"/>
                </a:solidFill>
              </a:rPr>
              <a:t>» </a:t>
            </a:r>
            <a:r>
              <a:rPr lang="it-IT" sz="1200" dirty="0"/>
              <a:t>di </a:t>
            </a:r>
            <a:r>
              <a:rPr lang="it-IT" sz="1200" dirty="0" err="1"/>
              <a:t>Uanataca</a:t>
            </a:r>
            <a:r>
              <a:rPr lang="it-IT" sz="1200" dirty="0"/>
              <a:t> permette di certificare la data e l'ora  in modo affidabile, garantendo anche l’integrità delle informazioni contenute.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8B86A71-BBB6-1A9E-470E-16FE5D07C992}"/>
              </a:ext>
            </a:extLst>
          </p:cNvPr>
          <p:cNvSpPr/>
          <p:nvPr/>
        </p:nvSpPr>
        <p:spPr>
          <a:xfrm>
            <a:off x="7441" y="876300"/>
            <a:ext cx="12184559" cy="67334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Servizio volto a fornire alle Amministrazioni, mediante un Certificatore accreditato, di </a:t>
            </a:r>
            <a:r>
              <a:rPr kumimoji="0" lang="it-IT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associare data e ora, certe e legalmente valide</a:t>
            </a:r>
            <a:r>
              <a:rPr kumimoji="0" lang="it-IT" sz="12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raphik"/>
                <a:ea typeface="+mn-ea"/>
                <a:cs typeface="+mn-cs"/>
              </a:rPr>
              <a:t>, a un documento informatico, permettendo una validazione temporale del documento opponibile a terzi.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4A691EDB-59E9-C52B-B9A8-281E86ADC4B9}"/>
              </a:ext>
            </a:extLst>
          </p:cNvPr>
          <p:cNvCxnSpPr>
            <a:cxnSpLocks/>
          </p:cNvCxnSpPr>
          <p:nvPr/>
        </p:nvCxnSpPr>
        <p:spPr>
          <a:xfrm>
            <a:off x="381000" y="1817321"/>
            <a:ext cx="11430000" cy="0"/>
          </a:xfrm>
          <a:prstGeom prst="line">
            <a:avLst/>
          </a:prstGeom>
          <a:ln w="28575"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322DD672-AD51-B464-2762-9DABBEE1C007}"/>
              </a:ext>
            </a:extLst>
          </p:cNvPr>
          <p:cNvCxnSpPr>
            <a:cxnSpLocks/>
          </p:cNvCxnSpPr>
          <p:nvPr/>
        </p:nvCxnSpPr>
        <p:spPr>
          <a:xfrm>
            <a:off x="381000" y="5146057"/>
            <a:ext cx="11430000" cy="0"/>
          </a:xfrm>
          <a:prstGeom prst="line">
            <a:avLst/>
          </a:prstGeom>
          <a:ln w="28575"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D962C779-83D3-5CE7-064B-86379A91F6C1}"/>
              </a:ext>
            </a:extLst>
          </p:cNvPr>
          <p:cNvGrpSpPr/>
          <p:nvPr/>
        </p:nvGrpSpPr>
        <p:grpSpPr>
          <a:xfrm>
            <a:off x="1511884" y="2053549"/>
            <a:ext cx="9206332" cy="2356948"/>
            <a:chOff x="1511884" y="2053549"/>
            <a:chExt cx="9206332" cy="2356948"/>
          </a:xfrm>
        </p:grpSpPr>
        <p:graphicFrame>
          <p:nvGraphicFramePr>
            <p:cNvPr id="20" name="Diagram 19">
              <a:extLst>
                <a:ext uri="{FF2B5EF4-FFF2-40B4-BE49-F238E27FC236}">
                  <a16:creationId xmlns:a16="http://schemas.microsoft.com/office/drawing/2014/main" id="{4C0296FA-6A8C-FA9D-E23C-E6F71F35F402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435670048"/>
                </p:ext>
              </p:extLst>
            </p:nvPr>
          </p:nvGraphicFramePr>
          <p:xfrm>
            <a:off x="1789302" y="2123604"/>
            <a:ext cx="8928914" cy="2157072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C43155DC-FE96-607C-F891-4779EC46C5A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16200000">
              <a:off x="684193" y="2881240"/>
              <a:ext cx="2356948" cy="7015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932351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7C13B9-FEAF-416D-BF66-3EF39D2CB3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L’ACCORDO QUADRO</a:t>
            </a:r>
            <a:br>
              <a:rPr lang="it-IT" dirty="0"/>
            </a:br>
            <a:r>
              <a:rPr lang="it-IT" sz="2400" dirty="0">
                <a:solidFill>
                  <a:schemeClr val="accent1"/>
                </a:solidFill>
              </a:rPr>
              <a:t>PRESENTAZIONE E OBIETTIVI DELL’ACCORDO</a:t>
            </a:r>
            <a:endParaRPr lang="it-IT" dirty="0">
              <a:solidFill>
                <a:schemeClr val="accent1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213259-10C1-4099-A99E-4E7BAC02AE91}"/>
              </a:ext>
            </a:extLst>
          </p:cNvPr>
          <p:cNvSpPr txBox="1"/>
          <p:nvPr/>
        </p:nvSpPr>
        <p:spPr>
          <a:xfrm>
            <a:off x="6229228" y="2046433"/>
            <a:ext cx="19890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b="1">
                <a:solidFill>
                  <a:schemeClr val="accent4"/>
                </a:solidFill>
                <a:latin typeface="Graphik" panose="020B0503030202060203" pitchFamily="34" charset="0"/>
              </a:rPr>
              <a:t>PRIMA FASE PROCEDIMENTALE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5F883B4-4B0D-4054-88E5-577E2EB09F2A}"/>
              </a:ext>
            </a:extLst>
          </p:cNvPr>
          <p:cNvSpPr txBox="1"/>
          <p:nvPr/>
        </p:nvSpPr>
        <p:spPr>
          <a:xfrm>
            <a:off x="6266057" y="2567641"/>
            <a:ext cx="528414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it-IT" sz="1400">
                <a:latin typeface="Graphik" panose="020B0503030202060203" pitchFamily="34" charset="0"/>
              </a:rPr>
              <a:t>Riguarda le </a:t>
            </a:r>
            <a:r>
              <a:rPr lang="it-IT" sz="1400" b="1">
                <a:latin typeface="Graphik" panose="020B0503030202060203" pitchFamily="34" charset="0"/>
              </a:rPr>
              <a:t>condizioni generali del contratto,</a:t>
            </a:r>
            <a:r>
              <a:rPr lang="it-IT" sz="1400">
                <a:latin typeface="Graphik" panose="020B0503030202060203" pitchFamily="34" charset="0"/>
              </a:rPr>
              <a:t> è stato gestito da Consip che ha stipulato un contratto con i Raggruppamenti aggiudicatari (1° aggiudicatario – contratti PAL; 2° aggiudicatario – contratti PAC)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B002695-A385-4D57-A8ED-07173D214DDA}"/>
              </a:ext>
            </a:extLst>
          </p:cNvPr>
          <p:cNvSpPr txBox="1"/>
          <p:nvPr/>
        </p:nvSpPr>
        <p:spPr>
          <a:xfrm>
            <a:off x="8219992" y="3976835"/>
            <a:ext cx="21416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b="1">
                <a:solidFill>
                  <a:schemeClr val="accent4"/>
                </a:solidFill>
                <a:latin typeface="Graphik" panose="020B0503030202060203" pitchFamily="34" charset="0"/>
              </a:rPr>
              <a:t>SECONDA FASE PROCEDIMENTALE</a:t>
            </a:r>
          </a:p>
        </p:txBody>
      </p:sp>
      <p:pic>
        <p:nvPicPr>
          <p:cNvPr id="24" name="Graphic 23">
            <a:extLst>
              <a:ext uri="{FF2B5EF4-FFF2-40B4-BE49-F238E27FC236}">
                <a16:creationId xmlns:a16="http://schemas.microsoft.com/office/drawing/2014/main" id="{CD881168-333D-4939-BAAE-FF773EB6E7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71758" y="4017852"/>
            <a:ext cx="142365" cy="481851"/>
          </a:xfrm>
          <a:prstGeom prst="rect">
            <a:avLst/>
          </a:prstGeom>
        </p:spPr>
      </p:pic>
      <p:pic>
        <p:nvPicPr>
          <p:cNvPr id="25" name="Graphic 24">
            <a:extLst>
              <a:ext uri="{FF2B5EF4-FFF2-40B4-BE49-F238E27FC236}">
                <a16:creationId xmlns:a16="http://schemas.microsoft.com/office/drawing/2014/main" id="{9192FF43-199F-470E-B963-65679174B1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95875" y="4017852"/>
            <a:ext cx="142365" cy="481851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733E5A64-07E4-46F4-8089-08C6E0339CCD}"/>
              </a:ext>
            </a:extLst>
          </p:cNvPr>
          <p:cNvSpPr txBox="1"/>
          <p:nvPr/>
        </p:nvSpPr>
        <p:spPr>
          <a:xfrm>
            <a:off x="7640538" y="4608419"/>
            <a:ext cx="406500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1400">
                <a:latin typeface="Graphik" panose="020B0503030202060203" pitchFamily="34" charset="0"/>
              </a:rPr>
              <a:t>Prevede la stipula con le Amministrazioni contraenti di </a:t>
            </a:r>
            <a:r>
              <a:rPr lang="it-IT" sz="1400" b="1">
                <a:latin typeface="Graphik" panose="020B0503030202060203" pitchFamily="34" charset="0"/>
              </a:rPr>
              <a:t>singoli Contratti esecutivi</a:t>
            </a:r>
            <a:r>
              <a:rPr lang="it-IT" sz="1400">
                <a:latin typeface="Graphik" panose="020B0503030202060203" pitchFamily="34" charset="0"/>
              </a:rPr>
              <a:t>. </a:t>
            </a:r>
          </a:p>
          <a:p>
            <a:pPr algn="just"/>
            <a:r>
              <a:rPr lang="it-IT" sz="1400">
                <a:latin typeface="Graphik" panose="020B0503030202060203" pitchFamily="34" charset="0"/>
              </a:rPr>
              <a:t>L’affidamento avviene secondo i termini e le condizioni dell'Accordo Quadro senza riaprire il confronto competitivo tra gli operatori economici parti dell’Accordo Quadro (</a:t>
            </a:r>
            <a:r>
              <a:rPr lang="it-IT" sz="1400" b="1">
                <a:latin typeface="Graphik" panose="020B0503030202060203" pitchFamily="34" charset="0"/>
              </a:rPr>
              <a:t>AQ a condizioni tutte fissate</a:t>
            </a:r>
            <a:r>
              <a:rPr lang="it-IT" sz="1400">
                <a:latin typeface="Graphik" panose="020B0503030202060203" pitchFamily="34" charset="0"/>
              </a:rPr>
              <a:t>)</a:t>
            </a:r>
          </a:p>
          <a:p>
            <a:pPr algn="just"/>
            <a:r>
              <a:rPr lang="it-IT" sz="1400">
                <a:latin typeface="Graphik" panose="020B0503030202060203" pitchFamily="34" charset="0"/>
              </a:rPr>
              <a:t> </a:t>
            </a:r>
          </a:p>
        </p:txBody>
      </p:sp>
      <p:sp>
        <p:nvSpPr>
          <p:cNvPr id="27" name="Rettangolo 6">
            <a:extLst>
              <a:ext uri="{FF2B5EF4-FFF2-40B4-BE49-F238E27FC236}">
                <a16:creationId xmlns:a16="http://schemas.microsoft.com/office/drawing/2014/main" id="{22CE8B70-1679-47C6-B694-627A9CAE387E}"/>
              </a:ext>
            </a:extLst>
          </p:cNvPr>
          <p:cNvSpPr/>
          <p:nvPr/>
        </p:nvSpPr>
        <p:spPr>
          <a:xfrm>
            <a:off x="1099136" y="1339056"/>
            <a:ext cx="364225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sz="1400" dirty="0">
                <a:latin typeface="Graphik" panose="020B0503030202060203" pitchFamily="34" charset="0"/>
              </a:rPr>
              <a:t>Il Lotto </a:t>
            </a:r>
            <a:r>
              <a:rPr lang="it-IT" sz="1400" b="1" dirty="0">
                <a:latin typeface="Graphik" panose="020B0503030202060203" pitchFamily="34" charset="0"/>
              </a:rPr>
              <a:t>di servizi di Sicurezza da remoto (Lotto 1) </a:t>
            </a:r>
            <a:r>
              <a:rPr lang="it-IT" sz="1400" dirty="0">
                <a:latin typeface="Graphik" panose="020B0503030202060203" pitchFamily="34" charset="0"/>
              </a:rPr>
              <a:t>ha l’obiettivo di mettere a disposizione delle Amministrazioni un </a:t>
            </a:r>
            <a:r>
              <a:rPr lang="it-IT" sz="1400" b="1" dirty="0">
                <a:latin typeface="Graphik" panose="020B0503030202060203" pitchFamily="34" charset="0"/>
              </a:rPr>
              <a:t>insieme di servizi di sicurezza - erogati da remoto e in logica continuativa - per la protezione delle infrastrutture, delle applicazioni e dei dati</a:t>
            </a:r>
          </a:p>
        </p:txBody>
      </p:sp>
      <p:sp>
        <p:nvSpPr>
          <p:cNvPr id="28" name="Rettangolo 7">
            <a:extLst>
              <a:ext uri="{FF2B5EF4-FFF2-40B4-BE49-F238E27FC236}">
                <a16:creationId xmlns:a16="http://schemas.microsoft.com/office/drawing/2014/main" id="{AA8A0A6A-6BE8-40BD-B8A5-5ED379D4687A}"/>
              </a:ext>
            </a:extLst>
          </p:cNvPr>
          <p:cNvSpPr/>
          <p:nvPr/>
        </p:nvSpPr>
        <p:spPr>
          <a:xfrm>
            <a:off x="5835818" y="1339056"/>
            <a:ext cx="604181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sz="1400">
                <a:latin typeface="Graphik" panose="020B0503030202060203" pitchFamily="34" charset="0"/>
              </a:rPr>
              <a:t>L’affidamento dei servizi oggetto dell’Accordo Quadro avviene tramite lo svolgimento di due fasi procedimentali:</a:t>
            </a:r>
          </a:p>
        </p:txBody>
      </p:sp>
      <p:sp>
        <p:nvSpPr>
          <p:cNvPr id="29" name="Freeform 149">
            <a:extLst>
              <a:ext uri="{FF2B5EF4-FFF2-40B4-BE49-F238E27FC236}">
                <a16:creationId xmlns:a16="http://schemas.microsoft.com/office/drawing/2014/main" id="{F18D1B18-C68F-4D86-A333-A4EA581C6A9E}"/>
              </a:ext>
            </a:extLst>
          </p:cNvPr>
          <p:cNvSpPr>
            <a:spLocks noEditPoints="1"/>
          </p:cNvSpPr>
          <p:nvPr/>
        </p:nvSpPr>
        <p:spPr bwMode="auto">
          <a:xfrm>
            <a:off x="314479" y="4669448"/>
            <a:ext cx="683862" cy="692744"/>
          </a:xfrm>
          <a:custGeom>
            <a:avLst/>
            <a:gdLst>
              <a:gd name="T0" fmla="*/ 13 w 405"/>
              <a:gd name="T1" fmla="*/ 396 h 410"/>
              <a:gd name="T2" fmla="*/ 54 w 405"/>
              <a:gd name="T3" fmla="*/ 404 h 410"/>
              <a:gd name="T4" fmla="*/ 6 w 405"/>
              <a:gd name="T5" fmla="*/ 356 h 410"/>
              <a:gd name="T6" fmla="*/ 13 w 405"/>
              <a:gd name="T7" fmla="*/ 396 h 410"/>
              <a:gd name="T8" fmla="*/ 13 w 405"/>
              <a:gd name="T9" fmla="*/ 346 h 410"/>
              <a:gd name="T10" fmla="*/ 64 w 405"/>
              <a:gd name="T11" fmla="*/ 397 h 410"/>
              <a:gd name="T12" fmla="*/ 64 w 405"/>
              <a:gd name="T13" fmla="*/ 396 h 410"/>
              <a:gd name="T14" fmla="*/ 154 w 405"/>
              <a:gd name="T15" fmla="*/ 306 h 410"/>
              <a:gd name="T16" fmla="*/ 161 w 405"/>
              <a:gd name="T17" fmla="*/ 265 h 410"/>
              <a:gd name="T18" fmla="*/ 167 w 405"/>
              <a:gd name="T19" fmla="*/ 260 h 410"/>
              <a:gd name="T20" fmla="*/ 259 w 405"/>
              <a:gd name="T21" fmla="*/ 293 h 410"/>
              <a:gd name="T22" fmla="*/ 405 w 405"/>
              <a:gd name="T23" fmla="*/ 147 h 410"/>
              <a:gd name="T24" fmla="*/ 259 w 405"/>
              <a:gd name="T25" fmla="*/ 0 h 410"/>
              <a:gd name="T26" fmla="*/ 113 w 405"/>
              <a:gd name="T27" fmla="*/ 147 h 410"/>
              <a:gd name="T28" fmla="*/ 150 w 405"/>
              <a:gd name="T29" fmla="*/ 243 h 410"/>
              <a:gd name="T30" fmla="*/ 145 w 405"/>
              <a:gd name="T31" fmla="*/ 248 h 410"/>
              <a:gd name="T32" fmla="*/ 103 w 405"/>
              <a:gd name="T33" fmla="*/ 255 h 410"/>
              <a:gd name="T34" fmla="*/ 13 w 405"/>
              <a:gd name="T35" fmla="*/ 345 h 410"/>
              <a:gd name="T36" fmla="*/ 13 w 405"/>
              <a:gd name="T37" fmla="*/ 346 h 410"/>
              <a:gd name="T38" fmla="*/ 137 w 405"/>
              <a:gd name="T39" fmla="*/ 147 h 410"/>
              <a:gd name="T40" fmla="*/ 259 w 405"/>
              <a:gd name="T41" fmla="*/ 24 h 410"/>
              <a:gd name="T42" fmla="*/ 381 w 405"/>
              <a:gd name="T43" fmla="*/ 147 h 410"/>
              <a:gd name="T44" fmla="*/ 259 w 405"/>
              <a:gd name="T45" fmla="*/ 269 h 410"/>
              <a:gd name="T46" fmla="*/ 137 w 405"/>
              <a:gd name="T47" fmla="*/ 147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05" h="410">
                <a:moveTo>
                  <a:pt x="13" y="396"/>
                </a:moveTo>
                <a:cubicBezTo>
                  <a:pt x="24" y="407"/>
                  <a:pt x="40" y="410"/>
                  <a:pt x="54" y="404"/>
                </a:cubicBezTo>
                <a:cubicBezTo>
                  <a:pt x="6" y="356"/>
                  <a:pt x="6" y="356"/>
                  <a:pt x="6" y="356"/>
                </a:cubicBezTo>
                <a:cubicBezTo>
                  <a:pt x="0" y="369"/>
                  <a:pt x="2" y="386"/>
                  <a:pt x="13" y="396"/>
                </a:cubicBezTo>
                <a:close/>
                <a:moveTo>
                  <a:pt x="13" y="346"/>
                </a:moveTo>
                <a:cubicBezTo>
                  <a:pt x="64" y="397"/>
                  <a:pt x="64" y="397"/>
                  <a:pt x="64" y="397"/>
                </a:cubicBezTo>
                <a:cubicBezTo>
                  <a:pt x="64" y="397"/>
                  <a:pt x="64" y="397"/>
                  <a:pt x="64" y="396"/>
                </a:cubicBezTo>
                <a:cubicBezTo>
                  <a:pt x="154" y="306"/>
                  <a:pt x="154" y="306"/>
                  <a:pt x="154" y="306"/>
                </a:cubicBezTo>
                <a:cubicBezTo>
                  <a:pt x="165" y="295"/>
                  <a:pt x="167" y="279"/>
                  <a:pt x="161" y="265"/>
                </a:cubicBezTo>
                <a:cubicBezTo>
                  <a:pt x="167" y="260"/>
                  <a:pt x="167" y="260"/>
                  <a:pt x="167" y="260"/>
                </a:cubicBezTo>
                <a:cubicBezTo>
                  <a:pt x="192" y="280"/>
                  <a:pt x="224" y="293"/>
                  <a:pt x="259" y="293"/>
                </a:cubicBezTo>
                <a:cubicBezTo>
                  <a:pt x="340" y="293"/>
                  <a:pt x="405" y="227"/>
                  <a:pt x="405" y="147"/>
                </a:cubicBezTo>
                <a:cubicBezTo>
                  <a:pt x="405" y="66"/>
                  <a:pt x="340" y="0"/>
                  <a:pt x="259" y="0"/>
                </a:cubicBezTo>
                <a:cubicBezTo>
                  <a:pt x="179" y="0"/>
                  <a:pt x="113" y="66"/>
                  <a:pt x="113" y="147"/>
                </a:cubicBezTo>
                <a:cubicBezTo>
                  <a:pt x="113" y="184"/>
                  <a:pt x="127" y="217"/>
                  <a:pt x="150" y="243"/>
                </a:cubicBezTo>
                <a:cubicBezTo>
                  <a:pt x="145" y="248"/>
                  <a:pt x="145" y="248"/>
                  <a:pt x="145" y="248"/>
                </a:cubicBezTo>
                <a:cubicBezTo>
                  <a:pt x="131" y="241"/>
                  <a:pt x="114" y="243"/>
                  <a:pt x="103" y="255"/>
                </a:cubicBezTo>
                <a:cubicBezTo>
                  <a:pt x="13" y="345"/>
                  <a:pt x="13" y="345"/>
                  <a:pt x="13" y="345"/>
                </a:cubicBezTo>
                <a:cubicBezTo>
                  <a:pt x="13" y="346"/>
                  <a:pt x="13" y="346"/>
                  <a:pt x="13" y="346"/>
                </a:cubicBezTo>
                <a:close/>
                <a:moveTo>
                  <a:pt x="137" y="147"/>
                </a:moveTo>
                <a:cubicBezTo>
                  <a:pt x="137" y="79"/>
                  <a:pt x="192" y="25"/>
                  <a:pt x="259" y="24"/>
                </a:cubicBezTo>
                <a:cubicBezTo>
                  <a:pt x="327" y="25"/>
                  <a:pt x="381" y="79"/>
                  <a:pt x="381" y="147"/>
                </a:cubicBezTo>
                <a:cubicBezTo>
                  <a:pt x="381" y="214"/>
                  <a:pt x="327" y="268"/>
                  <a:pt x="259" y="269"/>
                </a:cubicBezTo>
                <a:cubicBezTo>
                  <a:pt x="192" y="268"/>
                  <a:pt x="137" y="214"/>
                  <a:pt x="137" y="147"/>
                </a:cubicBezTo>
                <a:close/>
              </a:path>
            </a:pathLst>
          </a:custGeom>
          <a:solidFill>
            <a:srgbClr val="7030A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E"/>
          </a:p>
        </p:txBody>
      </p:sp>
      <p:sp>
        <p:nvSpPr>
          <p:cNvPr id="30" name="Rettangolo 6">
            <a:extLst>
              <a:ext uri="{FF2B5EF4-FFF2-40B4-BE49-F238E27FC236}">
                <a16:creationId xmlns:a16="http://schemas.microsoft.com/office/drawing/2014/main" id="{71C3A8D8-DC80-4C1F-ADF1-270672044785}"/>
              </a:ext>
            </a:extLst>
          </p:cNvPr>
          <p:cNvSpPr/>
          <p:nvPr/>
        </p:nvSpPr>
        <p:spPr>
          <a:xfrm>
            <a:off x="1099136" y="4101143"/>
            <a:ext cx="364225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400">
                <a:latin typeface="Graphik" panose="020B0503030202060203" pitchFamily="34" charset="0"/>
              </a:rPr>
              <a:t>I </a:t>
            </a:r>
            <a:r>
              <a:rPr lang="en-US" sz="1400" err="1">
                <a:latin typeface="Graphik" panose="020B0503030202060203" pitchFamily="34" charset="0"/>
              </a:rPr>
              <a:t>servizi</a:t>
            </a:r>
            <a:r>
              <a:rPr lang="en-US" sz="1400">
                <a:latin typeface="Graphik" panose="020B0503030202060203" pitchFamily="34" charset="0"/>
              </a:rPr>
              <a:t> in </a:t>
            </a:r>
            <a:r>
              <a:rPr lang="en-US" sz="1400" err="1">
                <a:latin typeface="Graphik" panose="020B0503030202060203" pitchFamily="34" charset="0"/>
              </a:rPr>
              <a:t>perimetro</a:t>
            </a:r>
            <a:r>
              <a:rPr lang="en-US" sz="1400">
                <a:latin typeface="Graphik" panose="020B0503030202060203" pitchFamily="34" charset="0"/>
              </a:rPr>
              <a:t> </a:t>
            </a:r>
            <a:r>
              <a:rPr lang="en-US" sz="1400" err="1">
                <a:latin typeface="Graphik" panose="020B0503030202060203" pitchFamily="34" charset="0"/>
              </a:rPr>
              <a:t>sono</a:t>
            </a:r>
            <a:r>
              <a:rPr lang="en-US" sz="1400">
                <a:latin typeface="Graphik" panose="020B0503030202060203" pitchFamily="34" charset="0"/>
              </a:rPr>
              <a:t> </a:t>
            </a:r>
            <a:r>
              <a:rPr lang="en-US" sz="1400" err="1">
                <a:latin typeface="Graphik" panose="020B0503030202060203" pitchFamily="34" charset="0"/>
              </a:rPr>
              <a:t>relativi</a:t>
            </a:r>
            <a:r>
              <a:rPr lang="en-US" sz="1400">
                <a:latin typeface="Graphik" panose="020B0503030202060203" pitchFamily="34" charset="0"/>
              </a:rPr>
              <a:t> alle </a:t>
            </a:r>
            <a:r>
              <a:rPr lang="en-US" sz="1400" err="1">
                <a:latin typeface="Graphik" panose="020B0503030202060203" pitchFamily="34" charset="0"/>
              </a:rPr>
              <a:t>seguenti</a:t>
            </a:r>
            <a:r>
              <a:rPr lang="en-US" sz="1400">
                <a:latin typeface="Graphik" panose="020B0503030202060203" pitchFamily="34" charset="0"/>
              </a:rPr>
              <a:t> </a:t>
            </a:r>
            <a:r>
              <a:rPr lang="en-US" sz="1400" err="1">
                <a:latin typeface="Graphik" panose="020B0503030202060203" pitchFamily="34" charset="0"/>
              </a:rPr>
              <a:t>aree</a:t>
            </a:r>
            <a:r>
              <a:rPr lang="en-US" sz="1400">
                <a:latin typeface="Graphik" panose="020B0503030202060203" pitchFamily="34" charset="0"/>
              </a:rPr>
              <a:t>:</a:t>
            </a:r>
          </a:p>
          <a:p>
            <a:pPr algn="just"/>
            <a:endParaRPr lang="en-US" sz="1400">
              <a:latin typeface="Graphik" panose="020B0503030202060203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it-IT" sz="1400" b="1">
                <a:latin typeface="Graphik" panose="020B0503030202060203" pitchFamily="34" charset="0"/>
              </a:rPr>
              <a:t>Prevenzione</a:t>
            </a:r>
            <a:r>
              <a:rPr lang="it-IT" sz="1400">
                <a:latin typeface="Graphik" panose="020B0503030202060203" pitchFamily="34" charset="0"/>
              </a:rPr>
              <a:t> e </a:t>
            </a:r>
            <a:r>
              <a:rPr lang="it-IT" sz="1400" b="1">
                <a:latin typeface="Graphik" panose="020B0503030202060203" pitchFamily="34" charset="0"/>
              </a:rPr>
              <a:t>gestione</a:t>
            </a:r>
            <a:r>
              <a:rPr lang="it-IT" sz="1400">
                <a:latin typeface="Graphik" panose="020B0503030202060203" pitchFamily="34" charset="0"/>
              </a:rPr>
              <a:t> delle </a:t>
            </a:r>
            <a:r>
              <a:rPr lang="it-IT" sz="1400" b="1">
                <a:latin typeface="Graphik" panose="020B0503030202060203" pitchFamily="34" charset="0"/>
              </a:rPr>
              <a:t>minacce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it-IT" sz="1400" b="1">
                <a:latin typeface="Graphik" panose="020B0503030202060203" pitchFamily="34" charset="0"/>
              </a:rPr>
              <a:t>Autenticazione</a:t>
            </a:r>
            <a:r>
              <a:rPr lang="it-IT" sz="1400">
                <a:latin typeface="Graphik" panose="020B0503030202060203" pitchFamily="34" charset="0"/>
              </a:rPr>
              <a:t> degli </a:t>
            </a:r>
            <a:r>
              <a:rPr lang="it-IT" sz="1400" b="1">
                <a:latin typeface="Graphik" panose="020B0503030202060203" pitchFamily="34" charset="0"/>
              </a:rPr>
              <a:t>accessi</a:t>
            </a:r>
            <a:r>
              <a:rPr lang="it-IT" sz="1400">
                <a:latin typeface="Graphik" panose="020B0503030202060203" pitchFamily="34" charset="0"/>
              </a:rPr>
              <a:t> e </a:t>
            </a:r>
            <a:r>
              <a:rPr lang="it-IT" sz="1400" b="1">
                <a:latin typeface="Graphik" panose="020B0503030202060203" pitchFamily="34" charset="0"/>
              </a:rPr>
              <a:t>validità probatoria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it-IT" sz="1400" b="1">
                <a:latin typeface="Graphik" panose="020B0503030202060203" pitchFamily="34" charset="0"/>
              </a:rPr>
              <a:t>Supporto</a:t>
            </a:r>
            <a:r>
              <a:rPr lang="it-IT" sz="1400">
                <a:latin typeface="Graphik" panose="020B0503030202060203" pitchFamily="34" charset="0"/>
              </a:rPr>
              <a:t> al </a:t>
            </a:r>
            <a:r>
              <a:rPr lang="it-IT" sz="1400" b="1">
                <a:latin typeface="Graphik" panose="020B0503030202060203" pitchFamily="34" charset="0"/>
              </a:rPr>
              <a:t>delivery</a:t>
            </a:r>
            <a:r>
              <a:rPr lang="it-IT" sz="1400">
                <a:latin typeface="Graphik" panose="020B0503030202060203" pitchFamily="34" charset="0"/>
              </a:rPr>
              <a:t> e alla </a:t>
            </a:r>
            <a:r>
              <a:rPr lang="it-IT" sz="1400" b="1">
                <a:latin typeface="Graphik" panose="020B0503030202060203" pitchFamily="34" charset="0"/>
              </a:rPr>
              <a:t>migrazione</a:t>
            </a:r>
            <a:r>
              <a:rPr lang="it-IT" sz="1400">
                <a:latin typeface="Graphik" panose="020B0503030202060203" pitchFamily="34" charset="0"/>
              </a:rPr>
              <a:t> dei </a:t>
            </a:r>
            <a:r>
              <a:rPr lang="it-IT" sz="1400" b="1">
                <a:latin typeface="Graphik" panose="020B0503030202060203" pitchFamily="34" charset="0"/>
              </a:rPr>
              <a:t>servizi</a:t>
            </a: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4CC2AB2D-70D2-4691-9377-2E5628FB6146}"/>
              </a:ext>
            </a:extLst>
          </p:cNvPr>
          <p:cNvGrpSpPr/>
          <p:nvPr/>
        </p:nvGrpSpPr>
        <p:grpSpPr>
          <a:xfrm>
            <a:off x="370152" y="2005761"/>
            <a:ext cx="572515" cy="539486"/>
            <a:chOff x="5291138" y="30163"/>
            <a:chExt cx="742950" cy="700088"/>
          </a:xfrm>
          <a:solidFill>
            <a:srgbClr val="7030A0"/>
          </a:solidFill>
        </p:grpSpPr>
        <p:sp>
          <p:nvSpPr>
            <p:cNvPr id="32" name="Freeform 282">
              <a:extLst>
                <a:ext uri="{FF2B5EF4-FFF2-40B4-BE49-F238E27FC236}">
                  <a16:creationId xmlns:a16="http://schemas.microsoft.com/office/drawing/2014/main" id="{81E38553-1D5E-40B1-8A48-201E952DBE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91138" y="30163"/>
              <a:ext cx="700088" cy="700088"/>
            </a:xfrm>
            <a:custGeom>
              <a:avLst/>
              <a:gdLst>
                <a:gd name="T0" fmla="*/ 230 w 386"/>
                <a:gd name="T1" fmla="*/ 116 h 386"/>
                <a:gd name="T2" fmla="*/ 193 w 386"/>
                <a:gd name="T3" fmla="*/ 108 h 386"/>
                <a:gd name="T4" fmla="*/ 108 w 386"/>
                <a:gd name="T5" fmla="*/ 193 h 386"/>
                <a:gd name="T6" fmla="*/ 193 w 386"/>
                <a:gd name="T7" fmla="*/ 278 h 386"/>
                <a:gd name="T8" fmla="*/ 278 w 386"/>
                <a:gd name="T9" fmla="*/ 193 h 386"/>
                <a:gd name="T10" fmla="*/ 278 w 386"/>
                <a:gd name="T11" fmla="*/ 183 h 386"/>
                <a:gd name="T12" fmla="*/ 272 w 386"/>
                <a:gd name="T13" fmla="*/ 184 h 386"/>
                <a:gd name="T14" fmla="*/ 244 w 386"/>
                <a:gd name="T15" fmla="*/ 177 h 386"/>
                <a:gd name="T16" fmla="*/ 246 w 386"/>
                <a:gd name="T17" fmla="*/ 193 h 386"/>
                <a:gd name="T18" fmla="*/ 193 w 386"/>
                <a:gd name="T19" fmla="*/ 246 h 386"/>
                <a:gd name="T20" fmla="*/ 140 w 386"/>
                <a:gd name="T21" fmla="*/ 193 h 386"/>
                <a:gd name="T22" fmla="*/ 193 w 386"/>
                <a:gd name="T23" fmla="*/ 140 h 386"/>
                <a:gd name="T24" fmla="*/ 225 w 386"/>
                <a:gd name="T25" fmla="*/ 150 h 386"/>
                <a:gd name="T26" fmla="*/ 225 w 386"/>
                <a:gd name="T27" fmla="*/ 130 h 386"/>
                <a:gd name="T28" fmla="*/ 230 w 386"/>
                <a:gd name="T29" fmla="*/ 116 h 386"/>
                <a:gd name="T30" fmla="*/ 301 w 386"/>
                <a:gd name="T31" fmla="*/ 193 h 386"/>
                <a:gd name="T32" fmla="*/ 193 w 386"/>
                <a:gd name="T33" fmla="*/ 300 h 386"/>
                <a:gd name="T34" fmla="*/ 86 w 386"/>
                <a:gd name="T35" fmla="*/ 193 h 386"/>
                <a:gd name="T36" fmla="*/ 193 w 386"/>
                <a:gd name="T37" fmla="*/ 85 h 386"/>
                <a:gd name="T38" fmla="*/ 248 w 386"/>
                <a:gd name="T39" fmla="*/ 100 h 386"/>
                <a:gd name="T40" fmla="*/ 279 w 386"/>
                <a:gd name="T41" fmla="*/ 83 h 386"/>
                <a:gd name="T42" fmla="*/ 193 w 386"/>
                <a:gd name="T43" fmla="*/ 53 h 386"/>
                <a:gd name="T44" fmla="*/ 54 w 386"/>
                <a:gd name="T45" fmla="*/ 193 h 386"/>
                <a:gd name="T46" fmla="*/ 193 w 386"/>
                <a:gd name="T47" fmla="*/ 332 h 386"/>
                <a:gd name="T48" fmla="*/ 333 w 386"/>
                <a:gd name="T49" fmla="*/ 193 h 386"/>
                <a:gd name="T50" fmla="*/ 326 w 386"/>
                <a:gd name="T51" fmla="*/ 151 h 386"/>
                <a:gd name="T52" fmla="*/ 299 w 386"/>
                <a:gd name="T53" fmla="*/ 172 h 386"/>
                <a:gd name="T54" fmla="*/ 301 w 386"/>
                <a:gd name="T55" fmla="*/ 193 h 386"/>
                <a:gd name="T56" fmla="*/ 381 w 386"/>
                <a:gd name="T57" fmla="*/ 151 h 386"/>
                <a:gd name="T58" fmla="*/ 347 w 386"/>
                <a:gd name="T59" fmla="*/ 147 h 386"/>
                <a:gd name="T60" fmla="*/ 354 w 386"/>
                <a:gd name="T61" fmla="*/ 193 h 386"/>
                <a:gd name="T62" fmla="*/ 307 w 386"/>
                <a:gd name="T63" fmla="*/ 306 h 386"/>
                <a:gd name="T64" fmla="*/ 193 w 386"/>
                <a:gd name="T65" fmla="*/ 354 h 386"/>
                <a:gd name="T66" fmla="*/ 79 w 386"/>
                <a:gd name="T67" fmla="*/ 306 h 386"/>
                <a:gd name="T68" fmla="*/ 32 w 386"/>
                <a:gd name="T69" fmla="*/ 193 h 386"/>
                <a:gd name="T70" fmla="*/ 79 w 386"/>
                <a:gd name="T71" fmla="*/ 79 h 386"/>
                <a:gd name="T72" fmla="*/ 193 w 386"/>
                <a:gd name="T73" fmla="*/ 32 h 386"/>
                <a:gd name="T74" fmla="*/ 299 w 386"/>
                <a:gd name="T75" fmla="*/ 72 h 386"/>
                <a:gd name="T76" fmla="*/ 299 w 386"/>
                <a:gd name="T77" fmla="*/ 71 h 386"/>
                <a:gd name="T78" fmla="*/ 308 w 386"/>
                <a:gd name="T79" fmla="*/ 38 h 386"/>
                <a:gd name="T80" fmla="*/ 193 w 386"/>
                <a:gd name="T81" fmla="*/ 0 h 386"/>
                <a:gd name="T82" fmla="*/ 0 w 386"/>
                <a:gd name="T83" fmla="*/ 193 h 386"/>
                <a:gd name="T84" fmla="*/ 193 w 386"/>
                <a:gd name="T85" fmla="*/ 386 h 386"/>
                <a:gd name="T86" fmla="*/ 386 w 386"/>
                <a:gd name="T87" fmla="*/ 193 h 386"/>
                <a:gd name="T88" fmla="*/ 381 w 386"/>
                <a:gd name="T89" fmla="*/ 151 h 386"/>
                <a:gd name="T90" fmla="*/ 169 w 386"/>
                <a:gd name="T91" fmla="*/ 193 h 386"/>
                <a:gd name="T92" fmla="*/ 193 w 386"/>
                <a:gd name="T93" fmla="*/ 217 h 386"/>
                <a:gd name="T94" fmla="*/ 217 w 386"/>
                <a:gd name="T95" fmla="*/ 193 h 386"/>
                <a:gd name="T96" fmla="*/ 193 w 386"/>
                <a:gd name="T97" fmla="*/ 168 h 386"/>
                <a:gd name="T98" fmla="*/ 169 w 386"/>
                <a:gd name="T99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6" h="386">
                  <a:moveTo>
                    <a:pt x="230" y="116"/>
                  </a:moveTo>
                  <a:cubicBezTo>
                    <a:pt x="219" y="111"/>
                    <a:pt x="207" y="108"/>
                    <a:pt x="193" y="108"/>
                  </a:cubicBezTo>
                  <a:cubicBezTo>
                    <a:pt x="146" y="108"/>
                    <a:pt x="108" y="146"/>
                    <a:pt x="108" y="193"/>
                  </a:cubicBezTo>
                  <a:cubicBezTo>
                    <a:pt x="108" y="240"/>
                    <a:pt x="146" y="278"/>
                    <a:pt x="193" y="278"/>
                  </a:cubicBezTo>
                  <a:cubicBezTo>
                    <a:pt x="240" y="278"/>
                    <a:pt x="278" y="240"/>
                    <a:pt x="278" y="193"/>
                  </a:cubicBezTo>
                  <a:cubicBezTo>
                    <a:pt x="278" y="190"/>
                    <a:pt x="278" y="186"/>
                    <a:pt x="278" y="183"/>
                  </a:cubicBezTo>
                  <a:cubicBezTo>
                    <a:pt x="276" y="184"/>
                    <a:pt x="274" y="184"/>
                    <a:pt x="272" y="184"/>
                  </a:cubicBezTo>
                  <a:cubicBezTo>
                    <a:pt x="262" y="185"/>
                    <a:pt x="252" y="183"/>
                    <a:pt x="244" y="177"/>
                  </a:cubicBezTo>
                  <a:cubicBezTo>
                    <a:pt x="245" y="182"/>
                    <a:pt x="246" y="187"/>
                    <a:pt x="246" y="193"/>
                  </a:cubicBezTo>
                  <a:cubicBezTo>
                    <a:pt x="246" y="222"/>
                    <a:pt x="222" y="246"/>
                    <a:pt x="193" y="246"/>
                  </a:cubicBezTo>
                  <a:cubicBezTo>
                    <a:pt x="164" y="246"/>
                    <a:pt x="140" y="222"/>
                    <a:pt x="140" y="193"/>
                  </a:cubicBezTo>
                  <a:cubicBezTo>
                    <a:pt x="140" y="163"/>
                    <a:pt x="164" y="140"/>
                    <a:pt x="193" y="140"/>
                  </a:cubicBezTo>
                  <a:cubicBezTo>
                    <a:pt x="205" y="140"/>
                    <a:pt x="216" y="144"/>
                    <a:pt x="225" y="150"/>
                  </a:cubicBezTo>
                  <a:cubicBezTo>
                    <a:pt x="223" y="144"/>
                    <a:pt x="223" y="137"/>
                    <a:pt x="225" y="130"/>
                  </a:cubicBezTo>
                  <a:cubicBezTo>
                    <a:pt x="226" y="125"/>
                    <a:pt x="228" y="120"/>
                    <a:pt x="230" y="116"/>
                  </a:cubicBezTo>
                  <a:close/>
                  <a:moveTo>
                    <a:pt x="301" y="193"/>
                  </a:moveTo>
                  <a:cubicBezTo>
                    <a:pt x="301" y="252"/>
                    <a:pt x="253" y="300"/>
                    <a:pt x="193" y="300"/>
                  </a:cubicBezTo>
                  <a:cubicBezTo>
                    <a:pt x="134" y="300"/>
                    <a:pt x="86" y="252"/>
                    <a:pt x="86" y="193"/>
                  </a:cubicBezTo>
                  <a:cubicBezTo>
                    <a:pt x="86" y="133"/>
                    <a:pt x="134" y="85"/>
                    <a:pt x="193" y="85"/>
                  </a:cubicBezTo>
                  <a:cubicBezTo>
                    <a:pt x="213" y="85"/>
                    <a:pt x="232" y="91"/>
                    <a:pt x="248" y="100"/>
                  </a:cubicBezTo>
                  <a:cubicBezTo>
                    <a:pt x="279" y="83"/>
                    <a:pt x="279" y="83"/>
                    <a:pt x="279" y="83"/>
                  </a:cubicBezTo>
                  <a:cubicBezTo>
                    <a:pt x="256" y="64"/>
                    <a:pt x="226" y="53"/>
                    <a:pt x="193" y="53"/>
                  </a:cubicBezTo>
                  <a:cubicBezTo>
                    <a:pt x="116" y="53"/>
                    <a:pt x="54" y="116"/>
                    <a:pt x="54" y="193"/>
                  </a:cubicBezTo>
                  <a:cubicBezTo>
                    <a:pt x="54" y="270"/>
                    <a:pt x="116" y="332"/>
                    <a:pt x="193" y="332"/>
                  </a:cubicBezTo>
                  <a:cubicBezTo>
                    <a:pt x="270" y="332"/>
                    <a:pt x="333" y="270"/>
                    <a:pt x="333" y="193"/>
                  </a:cubicBezTo>
                  <a:cubicBezTo>
                    <a:pt x="333" y="178"/>
                    <a:pt x="331" y="164"/>
                    <a:pt x="326" y="151"/>
                  </a:cubicBezTo>
                  <a:cubicBezTo>
                    <a:pt x="299" y="172"/>
                    <a:pt x="299" y="172"/>
                    <a:pt x="299" y="172"/>
                  </a:cubicBezTo>
                  <a:cubicBezTo>
                    <a:pt x="300" y="179"/>
                    <a:pt x="301" y="186"/>
                    <a:pt x="301" y="193"/>
                  </a:cubicBezTo>
                  <a:close/>
                  <a:moveTo>
                    <a:pt x="381" y="151"/>
                  </a:moveTo>
                  <a:cubicBezTo>
                    <a:pt x="369" y="151"/>
                    <a:pt x="356" y="149"/>
                    <a:pt x="347" y="147"/>
                  </a:cubicBezTo>
                  <a:cubicBezTo>
                    <a:pt x="352" y="162"/>
                    <a:pt x="354" y="177"/>
                    <a:pt x="354" y="193"/>
                  </a:cubicBezTo>
                  <a:cubicBezTo>
                    <a:pt x="354" y="237"/>
                    <a:pt x="336" y="277"/>
                    <a:pt x="307" y="306"/>
                  </a:cubicBezTo>
                  <a:cubicBezTo>
                    <a:pt x="278" y="336"/>
                    <a:pt x="238" y="354"/>
                    <a:pt x="193" y="354"/>
                  </a:cubicBezTo>
                  <a:cubicBezTo>
                    <a:pt x="149" y="354"/>
                    <a:pt x="109" y="336"/>
                    <a:pt x="79" y="306"/>
                  </a:cubicBezTo>
                  <a:cubicBezTo>
                    <a:pt x="50" y="277"/>
                    <a:pt x="32" y="237"/>
                    <a:pt x="32" y="193"/>
                  </a:cubicBezTo>
                  <a:cubicBezTo>
                    <a:pt x="32" y="148"/>
                    <a:pt x="50" y="108"/>
                    <a:pt x="79" y="79"/>
                  </a:cubicBezTo>
                  <a:cubicBezTo>
                    <a:pt x="109" y="50"/>
                    <a:pt x="149" y="32"/>
                    <a:pt x="193" y="32"/>
                  </a:cubicBezTo>
                  <a:cubicBezTo>
                    <a:pt x="234" y="32"/>
                    <a:pt x="271" y="47"/>
                    <a:pt x="299" y="72"/>
                  </a:cubicBezTo>
                  <a:cubicBezTo>
                    <a:pt x="299" y="71"/>
                    <a:pt x="299" y="71"/>
                    <a:pt x="299" y="71"/>
                  </a:cubicBezTo>
                  <a:cubicBezTo>
                    <a:pt x="301" y="60"/>
                    <a:pt x="304" y="49"/>
                    <a:pt x="308" y="38"/>
                  </a:cubicBezTo>
                  <a:cubicBezTo>
                    <a:pt x="276" y="14"/>
                    <a:pt x="236" y="0"/>
                    <a:pt x="193" y="0"/>
                  </a:cubicBezTo>
                  <a:cubicBezTo>
                    <a:pt x="87" y="0"/>
                    <a:pt x="0" y="86"/>
                    <a:pt x="0" y="193"/>
                  </a:cubicBezTo>
                  <a:cubicBezTo>
                    <a:pt x="0" y="299"/>
                    <a:pt x="87" y="386"/>
                    <a:pt x="193" y="386"/>
                  </a:cubicBezTo>
                  <a:cubicBezTo>
                    <a:pt x="300" y="386"/>
                    <a:pt x="386" y="299"/>
                    <a:pt x="386" y="193"/>
                  </a:cubicBezTo>
                  <a:cubicBezTo>
                    <a:pt x="386" y="178"/>
                    <a:pt x="384" y="164"/>
                    <a:pt x="381" y="151"/>
                  </a:cubicBezTo>
                  <a:close/>
                  <a:moveTo>
                    <a:pt x="169" y="193"/>
                  </a:moveTo>
                  <a:cubicBezTo>
                    <a:pt x="169" y="206"/>
                    <a:pt x="180" y="217"/>
                    <a:pt x="193" y="217"/>
                  </a:cubicBezTo>
                  <a:cubicBezTo>
                    <a:pt x="207" y="217"/>
                    <a:pt x="217" y="206"/>
                    <a:pt x="217" y="193"/>
                  </a:cubicBezTo>
                  <a:cubicBezTo>
                    <a:pt x="217" y="179"/>
                    <a:pt x="207" y="168"/>
                    <a:pt x="193" y="168"/>
                  </a:cubicBezTo>
                  <a:cubicBezTo>
                    <a:pt x="180" y="168"/>
                    <a:pt x="169" y="179"/>
                    <a:pt x="169" y="1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E"/>
            </a:p>
          </p:txBody>
        </p:sp>
        <p:sp>
          <p:nvSpPr>
            <p:cNvPr id="33" name="Freeform 283">
              <a:extLst>
                <a:ext uri="{FF2B5EF4-FFF2-40B4-BE49-F238E27FC236}">
                  <a16:creationId xmlns:a16="http://schemas.microsoft.com/office/drawing/2014/main" id="{4A7F3EA7-CE07-46FD-90DF-C10974912A5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16588" y="41275"/>
              <a:ext cx="317500" cy="304800"/>
            </a:xfrm>
            <a:custGeom>
              <a:avLst/>
              <a:gdLst>
                <a:gd name="T0" fmla="*/ 160 w 176"/>
                <a:gd name="T1" fmla="*/ 51 h 168"/>
                <a:gd name="T2" fmla="*/ 131 w 176"/>
                <a:gd name="T3" fmla="*/ 48 h 168"/>
                <a:gd name="T4" fmla="*/ 19 w 176"/>
                <a:gd name="T5" fmla="*/ 111 h 168"/>
                <a:gd name="T6" fmla="*/ 9 w 176"/>
                <a:gd name="T7" fmla="*/ 151 h 168"/>
                <a:gd name="T8" fmla="*/ 49 w 176"/>
                <a:gd name="T9" fmla="*/ 158 h 168"/>
                <a:gd name="T10" fmla="*/ 151 w 176"/>
                <a:gd name="T11" fmla="*/ 79 h 168"/>
                <a:gd name="T12" fmla="*/ 160 w 176"/>
                <a:gd name="T13" fmla="*/ 51 h 168"/>
                <a:gd name="T14" fmla="*/ 116 w 176"/>
                <a:gd name="T15" fmla="*/ 8 h 168"/>
                <a:gd name="T16" fmla="*/ 82 w 176"/>
                <a:gd name="T17" fmla="*/ 68 h 168"/>
                <a:gd name="T18" fmla="*/ 131 w 176"/>
                <a:gd name="T19" fmla="*/ 39 h 168"/>
                <a:gd name="T20" fmla="*/ 116 w 176"/>
                <a:gd name="T21" fmla="*/ 8 h 168"/>
                <a:gd name="T22" fmla="*/ 154 w 176"/>
                <a:gd name="T23" fmla="*/ 90 h 168"/>
                <a:gd name="T24" fmla="*/ 108 w 176"/>
                <a:gd name="T25" fmla="*/ 124 h 168"/>
                <a:gd name="T26" fmla="*/ 176 w 176"/>
                <a:gd name="T27" fmla="*/ 116 h 168"/>
                <a:gd name="T28" fmla="*/ 154 w 176"/>
                <a:gd name="T29" fmla="*/ 9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6" h="168">
                  <a:moveTo>
                    <a:pt x="160" y="51"/>
                  </a:moveTo>
                  <a:cubicBezTo>
                    <a:pt x="155" y="43"/>
                    <a:pt x="145" y="40"/>
                    <a:pt x="131" y="48"/>
                  </a:cubicBezTo>
                  <a:cubicBezTo>
                    <a:pt x="19" y="111"/>
                    <a:pt x="19" y="111"/>
                    <a:pt x="19" y="111"/>
                  </a:cubicBezTo>
                  <a:cubicBezTo>
                    <a:pt x="4" y="120"/>
                    <a:pt x="0" y="137"/>
                    <a:pt x="9" y="151"/>
                  </a:cubicBezTo>
                  <a:cubicBezTo>
                    <a:pt x="18" y="165"/>
                    <a:pt x="36" y="168"/>
                    <a:pt x="49" y="158"/>
                  </a:cubicBezTo>
                  <a:cubicBezTo>
                    <a:pt x="151" y="79"/>
                    <a:pt x="151" y="79"/>
                    <a:pt x="151" y="79"/>
                  </a:cubicBezTo>
                  <a:cubicBezTo>
                    <a:pt x="164" y="69"/>
                    <a:pt x="165" y="58"/>
                    <a:pt x="160" y="51"/>
                  </a:cubicBezTo>
                  <a:close/>
                  <a:moveTo>
                    <a:pt x="116" y="8"/>
                  </a:moveTo>
                  <a:cubicBezTo>
                    <a:pt x="95" y="0"/>
                    <a:pt x="82" y="68"/>
                    <a:pt x="82" y="68"/>
                  </a:cubicBezTo>
                  <a:cubicBezTo>
                    <a:pt x="131" y="39"/>
                    <a:pt x="131" y="39"/>
                    <a:pt x="131" y="39"/>
                  </a:cubicBezTo>
                  <a:cubicBezTo>
                    <a:pt x="131" y="39"/>
                    <a:pt x="129" y="14"/>
                    <a:pt x="116" y="8"/>
                  </a:cubicBezTo>
                  <a:close/>
                  <a:moveTo>
                    <a:pt x="154" y="90"/>
                  </a:moveTo>
                  <a:cubicBezTo>
                    <a:pt x="108" y="124"/>
                    <a:pt x="108" y="124"/>
                    <a:pt x="108" y="124"/>
                  </a:cubicBezTo>
                  <a:cubicBezTo>
                    <a:pt x="108" y="124"/>
                    <a:pt x="176" y="139"/>
                    <a:pt x="176" y="116"/>
                  </a:cubicBezTo>
                  <a:cubicBezTo>
                    <a:pt x="176" y="102"/>
                    <a:pt x="154" y="90"/>
                    <a:pt x="154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E"/>
            </a:p>
          </p:txBody>
        </p:sp>
        <p:sp>
          <p:nvSpPr>
            <p:cNvPr id="34" name="Freeform 284">
              <a:extLst>
                <a:ext uri="{FF2B5EF4-FFF2-40B4-BE49-F238E27FC236}">
                  <a16:creationId xmlns:a16="http://schemas.microsoft.com/office/drawing/2014/main" id="{5A255522-DA8F-42BF-AE21-A54906BCE137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2613" y="276225"/>
              <a:ext cx="115888" cy="92075"/>
            </a:xfrm>
            <a:custGeom>
              <a:avLst/>
              <a:gdLst>
                <a:gd name="T0" fmla="*/ 14 w 64"/>
                <a:gd name="T1" fmla="*/ 48 h 51"/>
                <a:gd name="T2" fmla="*/ 2 w 64"/>
                <a:gd name="T3" fmla="*/ 46 h 51"/>
                <a:gd name="T4" fmla="*/ 2 w 64"/>
                <a:gd name="T5" fmla="*/ 46 h 51"/>
                <a:gd name="T6" fmla="*/ 4 w 64"/>
                <a:gd name="T7" fmla="*/ 35 h 51"/>
                <a:gd name="T8" fmla="*/ 50 w 64"/>
                <a:gd name="T9" fmla="*/ 3 h 51"/>
                <a:gd name="T10" fmla="*/ 62 w 64"/>
                <a:gd name="T11" fmla="*/ 5 h 51"/>
                <a:gd name="T12" fmla="*/ 62 w 64"/>
                <a:gd name="T13" fmla="*/ 5 h 51"/>
                <a:gd name="T14" fmla="*/ 60 w 64"/>
                <a:gd name="T15" fmla="*/ 16 h 51"/>
                <a:gd name="T16" fmla="*/ 14 w 64"/>
                <a:gd name="T17" fmla="*/ 4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51">
                  <a:moveTo>
                    <a:pt x="14" y="48"/>
                  </a:moveTo>
                  <a:cubicBezTo>
                    <a:pt x="10" y="51"/>
                    <a:pt x="5" y="50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0" y="43"/>
                    <a:pt x="1" y="38"/>
                    <a:pt x="4" y="35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4" y="0"/>
                    <a:pt x="59" y="1"/>
                    <a:pt x="62" y="5"/>
                  </a:cubicBezTo>
                  <a:cubicBezTo>
                    <a:pt x="62" y="5"/>
                    <a:pt x="62" y="5"/>
                    <a:pt x="62" y="5"/>
                  </a:cubicBezTo>
                  <a:cubicBezTo>
                    <a:pt x="64" y="8"/>
                    <a:pt x="63" y="13"/>
                    <a:pt x="60" y="16"/>
                  </a:cubicBezTo>
                  <a:lnTo>
                    <a:pt x="14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E"/>
            </a:p>
          </p:txBody>
        </p:sp>
      </p:grp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F30C3A26-3160-4732-A956-B69C54AB97BB}"/>
              </a:ext>
            </a:extLst>
          </p:cNvPr>
          <p:cNvCxnSpPr/>
          <p:nvPr/>
        </p:nvCxnSpPr>
        <p:spPr>
          <a:xfrm>
            <a:off x="1633055" y="3679902"/>
            <a:ext cx="2469857" cy="0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Graphic 36">
            <a:extLst>
              <a:ext uri="{FF2B5EF4-FFF2-40B4-BE49-F238E27FC236}">
                <a16:creationId xmlns:a16="http://schemas.microsoft.com/office/drawing/2014/main" id="{5D662C4F-0F59-4BD0-9343-72F8C28855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030684" y="2081393"/>
            <a:ext cx="142365" cy="481851"/>
          </a:xfrm>
          <a:prstGeom prst="rect">
            <a:avLst/>
          </a:prstGeom>
        </p:spPr>
      </p:pic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96539847-895D-4FD7-8F58-8FC8F6CFA7D8}"/>
              </a:ext>
            </a:extLst>
          </p:cNvPr>
          <p:cNvCxnSpPr/>
          <p:nvPr/>
        </p:nvCxnSpPr>
        <p:spPr>
          <a:xfrm>
            <a:off x="5334000" y="1262743"/>
            <a:ext cx="0" cy="5074474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1154351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>
            <a:extLst>
              <a:ext uri="{FF2B5EF4-FFF2-40B4-BE49-F238E27FC236}">
                <a16:creationId xmlns:a16="http://schemas.microsoft.com/office/drawing/2014/main" id="{DC6B5FB9-5024-4479-53A0-1B197B8C6597}"/>
              </a:ext>
            </a:extLst>
          </p:cNvPr>
          <p:cNvSpPr/>
          <p:nvPr/>
        </p:nvSpPr>
        <p:spPr>
          <a:xfrm>
            <a:off x="0" y="889000"/>
            <a:ext cx="12192000" cy="2150327"/>
          </a:xfrm>
          <a:prstGeom prst="rect">
            <a:avLst/>
          </a:prstGeom>
          <a:solidFill>
            <a:schemeClr val="accent2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/>
          <a:lstStyle/>
          <a:p>
            <a:pPr algn="ctr"/>
            <a:endParaRPr lang="it-IT" err="1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71BD38-F361-4264-BF46-5602DF249F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SERVIZI SPECIALISTICI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B912B4E-76D2-4A6B-99A7-EC2ED23B1B1E}"/>
              </a:ext>
            </a:extLst>
          </p:cNvPr>
          <p:cNvSpPr txBox="1"/>
          <p:nvPr/>
        </p:nvSpPr>
        <p:spPr>
          <a:xfrm>
            <a:off x="381000" y="963793"/>
            <a:ext cx="892825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it-IT" sz="1200"/>
              <a:t>Il servizio è volto a fornire all’Amministrazione un </a:t>
            </a:r>
            <a:r>
              <a:rPr lang="it-IT" sz="1200" b="1"/>
              <a:t>supporto tecnico </a:t>
            </a:r>
            <a:r>
              <a:rPr lang="it-IT" sz="1200"/>
              <a:t>connesso all’attivazione dei servizi da remoto oggetto di fornitura e include, a titolo esemplificativo e non esaustivo: 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4433E1A-3633-4AC1-8F78-B8789DB30BCE}"/>
              </a:ext>
            </a:extLst>
          </p:cNvPr>
          <p:cNvSpPr txBox="1"/>
          <p:nvPr/>
        </p:nvSpPr>
        <p:spPr>
          <a:xfrm>
            <a:off x="381001" y="1476258"/>
            <a:ext cx="11429999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Clr>
                <a:srgbClr val="7500C0"/>
              </a:buClr>
              <a:buFont typeface="Arial" panose="020B0604020202020204" pitchFamily="34" charset="0"/>
              <a:buChar char="•"/>
            </a:pPr>
            <a:r>
              <a:rPr lang="it-IT" sz="1200" b="1" i="1" dirty="0">
                <a:solidFill>
                  <a:srgbClr val="7500C0"/>
                </a:solidFill>
              </a:rPr>
              <a:t>Supporto alla migrazione </a:t>
            </a:r>
            <a:r>
              <a:rPr lang="it-IT" sz="1200" i="1" dirty="0"/>
              <a:t>dei servizi di sicurezza dell’Amministrazione di tipo “on premise” verso i servizi oggetto di fornitura, nelle fasi di analisi e configurazione</a:t>
            </a:r>
            <a:endParaRPr lang="it-IT" sz="1200" i="1"/>
          </a:p>
          <a:p>
            <a:pPr marL="285750" indent="-285750">
              <a:buClr>
                <a:srgbClr val="7500C0"/>
              </a:buClr>
              <a:buFont typeface="Arial" panose="020B0604020202020204" pitchFamily="34" charset="0"/>
              <a:buChar char="•"/>
            </a:pPr>
            <a:endParaRPr lang="it-IT" sz="1200" b="1" i="1">
              <a:solidFill>
                <a:srgbClr val="7500C0"/>
              </a:solidFill>
            </a:endParaRPr>
          </a:p>
          <a:p>
            <a:pPr marL="285750" indent="-285750">
              <a:buClr>
                <a:srgbClr val="7500C0"/>
              </a:buClr>
              <a:buFont typeface="Arial" panose="020B0604020202020204" pitchFamily="34" charset="0"/>
              <a:buChar char="•"/>
            </a:pPr>
            <a:r>
              <a:rPr lang="it-IT" sz="1200" b="1" i="1" dirty="0">
                <a:solidFill>
                  <a:srgbClr val="7500C0"/>
                </a:solidFill>
              </a:rPr>
              <a:t>Attività di delivery dei servizi oggetto di fornitura </a:t>
            </a:r>
            <a:r>
              <a:rPr lang="it-IT" sz="1200" i="1" dirty="0"/>
              <a:t>durante le operazioni di migrazione</a:t>
            </a:r>
            <a:endParaRPr lang="it-IT" sz="1200" i="1"/>
          </a:p>
          <a:p>
            <a:pPr marL="285750" indent="-285750">
              <a:buClr>
                <a:srgbClr val="7500C0"/>
              </a:buClr>
              <a:buFont typeface="Arial" panose="020B0604020202020204" pitchFamily="34" charset="0"/>
              <a:buChar char="•"/>
            </a:pPr>
            <a:endParaRPr lang="it-IT" sz="1200" b="1" i="1">
              <a:solidFill>
                <a:srgbClr val="7500C0"/>
              </a:solidFill>
            </a:endParaRPr>
          </a:p>
          <a:p>
            <a:pPr marL="285750" indent="-285750">
              <a:buClr>
                <a:srgbClr val="7500C0"/>
              </a:buClr>
              <a:buFont typeface="Arial" panose="020B0604020202020204" pitchFamily="34" charset="0"/>
              <a:buChar char="•"/>
            </a:pPr>
            <a:r>
              <a:rPr lang="it-IT" sz="1200" b="1" i="1" dirty="0">
                <a:solidFill>
                  <a:srgbClr val="7500C0"/>
                </a:solidFill>
              </a:rPr>
              <a:t>Supporto nella definizione, configurazione ed erogazione del servizio di monitoraggio continuo delle vulnerabilità </a:t>
            </a:r>
            <a:r>
              <a:rPr lang="it-IT" sz="1200" i="1" dirty="0"/>
              <a:t>di</a:t>
            </a:r>
            <a:r>
              <a:rPr lang="it-IT" sz="1200" b="1" i="1" dirty="0">
                <a:solidFill>
                  <a:srgbClr val="7500C0"/>
                </a:solidFill>
              </a:rPr>
              <a:t> </a:t>
            </a:r>
            <a:r>
              <a:rPr lang="it-IT" sz="1200" i="1" dirty="0"/>
              <a:t>sicurezza con particolare riferimento all’analisi dei deliverable raccolti a seguito dell’esecuzione da parte del fornitore delle sessioni di </a:t>
            </a:r>
            <a:r>
              <a:rPr lang="it-IT" sz="1200" i="1" dirty="0" err="1"/>
              <a:t>vulnerability</a:t>
            </a:r>
            <a:r>
              <a:rPr lang="it-IT" sz="1200" i="1" dirty="0"/>
              <a:t> </a:t>
            </a:r>
            <a:r>
              <a:rPr lang="it-IT" sz="1200" i="1" dirty="0" err="1"/>
              <a:t>assessment</a:t>
            </a:r>
            <a:r>
              <a:rPr lang="it-IT" sz="1200" i="1" dirty="0"/>
              <a:t> previsto nel servizio L1.S4</a:t>
            </a:r>
            <a:endParaRPr lang="it-IT" sz="1200" i="1"/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692A255A-2E94-46DD-A7DE-F49E6D2C7B89}"/>
              </a:ext>
            </a:extLst>
          </p:cNvPr>
          <p:cNvCxnSpPr>
            <a:cxnSpLocks/>
            <a:endCxn id="148" idx="2"/>
          </p:cNvCxnSpPr>
          <p:nvPr/>
        </p:nvCxnSpPr>
        <p:spPr>
          <a:xfrm flipV="1">
            <a:off x="2032025" y="3914828"/>
            <a:ext cx="8144416" cy="23242"/>
          </a:xfrm>
          <a:prstGeom prst="line">
            <a:avLst/>
          </a:prstGeom>
          <a:ln w="28575"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422169DA-0D5C-410F-A0BE-688350F8F94F}"/>
              </a:ext>
            </a:extLst>
          </p:cNvPr>
          <p:cNvSpPr txBox="1"/>
          <p:nvPr/>
        </p:nvSpPr>
        <p:spPr>
          <a:xfrm>
            <a:off x="381000" y="3156001"/>
            <a:ext cx="1151011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200"/>
              <a:t>Il Team di servizio sarà composto dai seguenti Profili Professionali: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85164955-F8EC-4559-9BC9-89694F318DB4}"/>
              </a:ext>
            </a:extLst>
          </p:cNvPr>
          <p:cNvSpPr/>
          <p:nvPr/>
        </p:nvSpPr>
        <p:spPr>
          <a:xfrm>
            <a:off x="329914" y="4304696"/>
            <a:ext cx="2610000" cy="498598"/>
          </a:xfrm>
          <a:prstGeom prst="rect">
            <a:avLst/>
          </a:prstGeom>
          <a:solidFill>
            <a:srgbClr val="A100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>
              <a:lnSpc>
                <a:spcPct val="90000"/>
              </a:lnSpc>
            </a:pPr>
            <a:r>
              <a:rPr lang="en-US" sz="1200" b="1" cap="all">
                <a:solidFill>
                  <a:schemeClr val="bg1"/>
                </a:solidFill>
                <a:latin typeface="Graphik" panose="020B0503030202060203" pitchFamily="34" charset="77"/>
                <a:ea typeface="Roboto Medium" panose="02000000000000000000" pitchFamily="2" charset="0"/>
                <a:cs typeface="Arial" panose="020B0604020202020204" pitchFamily="34" charset="0"/>
              </a:rPr>
              <a:t>Security principal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2B867FC4-B094-4322-B769-53538A9DAEBE}"/>
              </a:ext>
            </a:extLst>
          </p:cNvPr>
          <p:cNvSpPr/>
          <p:nvPr/>
        </p:nvSpPr>
        <p:spPr>
          <a:xfrm>
            <a:off x="3283380" y="4304696"/>
            <a:ext cx="2610000" cy="498598"/>
          </a:xfrm>
          <a:prstGeom prst="rect">
            <a:avLst/>
          </a:prstGeom>
          <a:solidFill>
            <a:srgbClr val="A1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>
              <a:lnSpc>
                <a:spcPct val="90000"/>
              </a:lnSpc>
            </a:pPr>
            <a:r>
              <a:rPr lang="en-US" sz="1200" b="1" cap="all">
                <a:solidFill>
                  <a:schemeClr val="bg1"/>
                </a:solidFill>
                <a:latin typeface="Graphik" panose="020B0503030202060203" pitchFamily="34" charset="77"/>
                <a:ea typeface="Roboto Medium" panose="02000000000000000000" pitchFamily="2" charset="0"/>
                <a:cs typeface="Arial" panose="020B0604020202020204" pitchFamily="34" charset="0"/>
              </a:rPr>
              <a:t>Security solution </a:t>
            </a:r>
          </a:p>
          <a:p>
            <a:pPr algn="ctr">
              <a:lnSpc>
                <a:spcPct val="90000"/>
              </a:lnSpc>
            </a:pPr>
            <a:r>
              <a:rPr lang="en-US" sz="1200" b="1" cap="all">
                <a:solidFill>
                  <a:schemeClr val="bg1"/>
                </a:solidFill>
                <a:latin typeface="Graphik" panose="020B0503030202060203" pitchFamily="34" charset="77"/>
                <a:ea typeface="Roboto Medium" panose="02000000000000000000" pitchFamily="2" charset="0"/>
                <a:cs typeface="Arial" panose="020B0604020202020204" pitchFamily="34" charset="0"/>
              </a:rPr>
              <a:t>architect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FF1B0B9E-1AB2-4FA8-86DE-FE8E19A077AF}"/>
              </a:ext>
            </a:extLst>
          </p:cNvPr>
          <p:cNvSpPr/>
          <p:nvPr/>
        </p:nvSpPr>
        <p:spPr>
          <a:xfrm>
            <a:off x="6216176" y="4303443"/>
            <a:ext cx="2610000" cy="498598"/>
          </a:xfrm>
          <a:prstGeom prst="rect">
            <a:avLst/>
          </a:prstGeom>
          <a:solidFill>
            <a:srgbClr val="A1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>
              <a:lnSpc>
                <a:spcPct val="90000"/>
              </a:lnSpc>
            </a:pPr>
            <a:r>
              <a:rPr lang="en-US" sz="1200" b="1" cap="all">
                <a:solidFill>
                  <a:schemeClr val="bg1"/>
                </a:solidFill>
                <a:latin typeface="Graphik" panose="020B0503030202060203" pitchFamily="34" charset="77"/>
                <a:ea typeface="Roboto Medium" panose="02000000000000000000" pitchFamily="2" charset="0"/>
                <a:cs typeface="Arial" panose="020B0604020202020204" pitchFamily="34" charset="0"/>
              </a:rPr>
              <a:t>Senior information security consultant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A1B134E9-5230-45E2-964C-E8F99157A705}"/>
              </a:ext>
            </a:extLst>
          </p:cNvPr>
          <p:cNvSpPr/>
          <p:nvPr/>
        </p:nvSpPr>
        <p:spPr>
          <a:xfrm>
            <a:off x="9171370" y="4300771"/>
            <a:ext cx="2610000" cy="498598"/>
          </a:xfrm>
          <a:prstGeom prst="rect">
            <a:avLst/>
          </a:prstGeom>
          <a:solidFill>
            <a:srgbClr val="A1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>
              <a:lnSpc>
                <a:spcPct val="90000"/>
              </a:lnSpc>
            </a:pPr>
            <a:r>
              <a:rPr lang="en-US" sz="1200" b="1" cap="all">
                <a:solidFill>
                  <a:schemeClr val="bg1"/>
                </a:solidFill>
                <a:latin typeface="Graphik" panose="020B0503030202060203" pitchFamily="34" charset="77"/>
                <a:ea typeface="Roboto Medium" panose="02000000000000000000" pitchFamily="2" charset="0"/>
                <a:cs typeface="Arial" panose="020B0604020202020204" pitchFamily="34" charset="0"/>
              </a:rPr>
              <a:t>Junior information security consultant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0CCB8DE-B746-4F43-9370-DDC1EA56D6AE}"/>
              </a:ext>
            </a:extLst>
          </p:cNvPr>
          <p:cNvGrpSpPr/>
          <p:nvPr/>
        </p:nvGrpSpPr>
        <p:grpSpPr>
          <a:xfrm>
            <a:off x="1265400" y="3491597"/>
            <a:ext cx="777293" cy="769504"/>
            <a:chOff x="2064620" y="3855916"/>
            <a:chExt cx="777293" cy="769504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F11327A3-8072-4EA4-A68B-57A98849EA5C}"/>
                </a:ext>
              </a:extLst>
            </p:cNvPr>
            <p:cNvSpPr/>
            <p:nvPr/>
          </p:nvSpPr>
          <p:spPr>
            <a:xfrm>
              <a:off x="2064620" y="3855916"/>
              <a:ext cx="777293" cy="76950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91440" bIns="91440" rtlCol="0" anchor="ctr"/>
            <a:lstStyle/>
            <a:p>
              <a:pPr algn="ctr"/>
              <a:endParaRPr lang="it-IT" err="1"/>
            </a:p>
          </p:txBody>
        </p:sp>
        <p:sp>
          <p:nvSpPr>
            <p:cNvPr id="99" name="Oval 326">
              <a:extLst>
                <a:ext uri="{FF2B5EF4-FFF2-40B4-BE49-F238E27FC236}">
                  <a16:creationId xmlns:a16="http://schemas.microsoft.com/office/drawing/2014/main" id="{4E8FD112-881B-4FB1-8E4A-2DA8DBA3F0D1}"/>
                </a:ext>
              </a:extLst>
            </p:cNvPr>
            <p:cNvSpPr/>
            <p:nvPr/>
          </p:nvSpPr>
          <p:spPr>
            <a:xfrm>
              <a:off x="2147267" y="3932110"/>
              <a:ext cx="612000" cy="612000"/>
            </a:xfrm>
            <a:prstGeom prst="ellipse">
              <a:avLst/>
            </a:prstGeom>
            <a:solidFill>
              <a:srgbClr val="FFFFFF"/>
            </a:solidFill>
            <a:ln w="6350" cap="flat" cmpd="sng" algn="ctr">
              <a:noFill/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25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ＭＳ Ｐゴシック"/>
                <a:cs typeface="+mn-cs"/>
              </a:endParaRPr>
            </a:p>
          </p:txBody>
        </p:sp>
        <p:pic>
          <p:nvPicPr>
            <p:cNvPr id="8" name="Picture 7" descr="Icon&#10;&#10;Description automatically generated">
              <a:extLst>
                <a:ext uri="{FF2B5EF4-FFF2-40B4-BE49-F238E27FC236}">
                  <a16:creationId xmlns:a16="http://schemas.microsoft.com/office/drawing/2014/main" id="{DFF0113C-2A2A-4141-9DFE-179A2C88FD4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82558" y="4096765"/>
              <a:ext cx="320013" cy="239311"/>
            </a:xfrm>
            <a:prstGeom prst="rect">
              <a:avLst/>
            </a:prstGeom>
          </p:spPr>
        </p:pic>
        <p:grpSp>
          <p:nvGrpSpPr>
            <p:cNvPr id="90" name="Group 89">
              <a:extLst>
                <a:ext uri="{FF2B5EF4-FFF2-40B4-BE49-F238E27FC236}">
                  <a16:creationId xmlns:a16="http://schemas.microsoft.com/office/drawing/2014/main" id="{D3A4BB08-57FA-461D-8AB6-76C7B1AC1DCE}"/>
                </a:ext>
              </a:extLst>
            </p:cNvPr>
            <p:cNvGrpSpPr/>
            <p:nvPr/>
          </p:nvGrpSpPr>
          <p:grpSpPr>
            <a:xfrm>
              <a:off x="2351777" y="4055058"/>
              <a:ext cx="320014" cy="369392"/>
              <a:chOff x="-741722" y="1130523"/>
              <a:chExt cx="360799" cy="416473"/>
            </a:xfrm>
          </p:grpSpPr>
          <p:sp>
            <p:nvSpPr>
              <p:cNvPr id="92" name="Freeform 8">
                <a:extLst>
                  <a:ext uri="{FF2B5EF4-FFF2-40B4-BE49-F238E27FC236}">
                    <a16:creationId xmlns:a16="http://schemas.microsoft.com/office/drawing/2014/main" id="{A48F55C7-F2FF-47F5-B615-D124EDD70A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60413" y="1160316"/>
                <a:ext cx="179872" cy="240211"/>
              </a:xfrm>
              <a:custGeom>
                <a:avLst/>
                <a:gdLst>
                  <a:gd name="T0" fmla="*/ 31 w 370"/>
                  <a:gd name="T1" fmla="*/ 315 h 503"/>
                  <a:gd name="T2" fmla="*/ 37 w 370"/>
                  <a:gd name="T3" fmla="*/ 325 h 503"/>
                  <a:gd name="T4" fmla="*/ 37 w 370"/>
                  <a:gd name="T5" fmla="*/ 374 h 503"/>
                  <a:gd name="T6" fmla="*/ 42 w 370"/>
                  <a:gd name="T7" fmla="*/ 384 h 503"/>
                  <a:gd name="T8" fmla="*/ 88 w 370"/>
                  <a:gd name="T9" fmla="*/ 418 h 503"/>
                  <a:gd name="T10" fmla="*/ 93 w 370"/>
                  <a:gd name="T11" fmla="*/ 428 h 503"/>
                  <a:gd name="T12" fmla="*/ 93 w 370"/>
                  <a:gd name="T13" fmla="*/ 463 h 503"/>
                  <a:gd name="T14" fmla="*/ 99 w 370"/>
                  <a:gd name="T15" fmla="*/ 473 h 503"/>
                  <a:gd name="T16" fmla="*/ 272 w 370"/>
                  <a:gd name="T17" fmla="*/ 473 h 503"/>
                  <a:gd name="T18" fmla="*/ 278 w 370"/>
                  <a:gd name="T19" fmla="*/ 463 h 503"/>
                  <a:gd name="T20" fmla="*/ 278 w 370"/>
                  <a:gd name="T21" fmla="*/ 421 h 503"/>
                  <a:gd name="T22" fmla="*/ 283 w 370"/>
                  <a:gd name="T23" fmla="*/ 412 h 503"/>
                  <a:gd name="T24" fmla="*/ 329 w 370"/>
                  <a:gd name="T25" fmla="*/ 378 h 503"/>
                  <a:gd name="T26" fmla="*/ 333 w 370"/>
                  <a:gd name="T27" fmla="*/ 368 h 503"/>
                  <a:gd name="T28" fmla="*/ 333 w 370"/>
                  <a:gd name="T29" fmla="*/ 319 h 503"/>
                  <a:gd name="T30" fmla="*/ 339 w 370"/>
                  <a:gd name="T31" fmla="*/ 309 h 503"/>
                  <a:gd name="T32" fmla="*/ 370 w 370"/>
                  <a:gd name="T33" fmla="*/ 239 h 503"/>
                  <a:gd name="T34" fmla="*/ 343 w 370"/>
                  <a:gd name="T35" fmla="*/ 188 h 503"/>
                  <a:gd name="T36" fmla="*/ 333 w 370"/>
                  <a:gd name="T37" fmla="*/ 176 h 503"/>
                  <a:gd name="T38" fmla="*/ 333 w 370"/>
                  <a:gd name="T39" fmla="*/ 126 h 503"/>
                  <a:gd name="T40" fmla="*/ 179 w 370"/>
                  <a:gd name="T41" fmla="*/ 2 h 503"/>
                  <a:gd name="T42" fmla="*/ 82 w 370"/>
                  <a:gd name="T43" fmla="*/ 43 h 503"/>
                  <a:gd name="T44" fmla="*/ 75 w 370"/>
                  <a:gd name="T45" fmla="*/ 49 h 503"/>
                  <a:gd name="T46" fmla="*/ 34 w 370"/>
                  <a:gd name="T47" fmla="*/ 92 h 503"/>
                  <a:gd name="T48" fmla="*/ 37 w 370"/>
                  <a:gd name="T49" fmla="*/ 182 h 503"/>
                  <a:gd name="T50" fmla="*/ 27 w 370"/>
                  <a:gd name="T51" fmla="*/ 194 h 503"/>
                  <a:gd name="T52" fmla="*/ 0 w 370"/>
                  <a:gd name="T53" fmla="*/ 245 h 503"/>
                  <a:gd name="T54" fmla="*/ 31 w 370"/>
                  <a:gd name="T55" fmla="*/ 315 h 5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70" h="503">
                    <a:moveTo>
                      <a:pt x="31" y="315"/>
                    </a:moveTo>
                    <a:cubicBezTo>
                      <a:pt x="35" y="317"/>
                      <a:pt x="37" y="321"/>
                      <a:pt x="37" y="325"/>
                    </a:cubicBezTo>
                    <a:cubicBezTo>
                      <a:pt x="37" y="374"/>
                      <a:pt x="37" y="374"/>
                      <a:pt x="37" y="374"/>
                    </a:cubicBezTo>
                    <a:cubicBezTo>
                      <a:pt x="37" y="378"/>
                      <a:pt x="39" y="382"/>
                      <a:pt x="42" y="384"/>
                    </a:cubicBezTo>
                    <a:cubicBezTo>
                      <a:pt x="88" y="418"/>
                      <a:pt x="88" y="418"/>
                      <a:pt x="88" y="418"/>
                    </a:cubicBezTo>
                    <a:cubicBezTo>
                      <a:pt x="91" y="420"/>
                      <a:pt x="93" y="424"/>
                      <a:pt x="93" y="428"/>
                    </a:cubicBezTo>
                    <a:cubicBezTo>
                      <a:pt x="93" y="463"/>
                      <a:pt x="93" y="463"/>
                      <a:pt x="93" y="463"/>
                    </a:cubicBezTo>
                    <a:cubicBezTo>
                      <a:pt x="93" y="467"/>
                      <a:pt x="95" y="471"/>
                      <a:pt x="99" y="473"/>
                    </a:cubicBezTo>
                    <a:cubicBezTo>
                      <a:pt x="149" y="503"/>
                      <a:pt x="222" y="503"/>
                      <a:pt x="272" y="473"/>
                    </a:cubicBezTo>
                    <a:cubicBezTo>
                      <a:pt x="276" y="471"/>
                      <a:pt x="278" y="467"/>
                      <a:pt x="278" y="463"/>
                    </a:cubicBezTo>
                    <a:cubicBezTo>
                      <a:pt x="278" y="421"/>
                      <a:pt x="278" y="421"/>
                      <a:pt x="278" y="421"/>
                    </a:cubicBezTo>
                    <a:cubicBezTo>
                      <a:pt x="278" y="418"/>
                      <a:pt x="280" y="414"/>
                      <a:pt x="283" y="412"/>
                    </a:cubicBezTo>
                    <a:cubicBezTo>
                      <a:pt x="329" y="378"/>
                      <a:pt x="329" y="378"/>
                      <a:pt x="329" y="378"/>
                    </a:cubicBezTo>
                    <a:cubicBezTo>
                      <a:pt x="332" y="375"/>
                      <a:pt x="333" y="372"/>
                      <a:pt x="333" y="368"/>
                    </a:cubicBezTo>
                    <a:cubicBezTo>
                      <a:pt x="333" y="319"/>
                      <a:pt x="333" y="319"/>
                      <a:pt x="333" y="319"/>
                    </a:cubicBezTo>
                    <a:cubicBezTo>
                      <a:pt x="333" y="315"/>
                      <a:pt x="336" y="311"/>
                      <a:pt x="339" y="309"/>
                    </a:cubicBezTo>
                    <a:cubicBezTo>
                      <a:pt x="357" y="298"/>
                      <a:pt x="370" y="269"/>
                      <a:pt x="370" y="239"/>
                    </a:cubicBezTo>
                    <a:cubicBezTo>
                      <a:pt x="370" y="211"/>
                      <a:pt x="359" y="191"/>
                      <a:pt x="343" y="188"/>
                    </a:cubicBezTo>
                    <a:cubicBezTo>
                      <a:pt x="338" y="187"/>
                      <a:pt x="333" y="182"/>
                      <a:pt x="333" y="176"/>
                    </a:cubicBezTo>
                    <a:cubicBezTo>
                      <a:pt x="333" y="126"/>
                      <a:pt x="333" y="126"/>
                      <a:pt x="333" y="126"/>
                    </a:cubicBezTo>
                    <a:cubicBezTo>
                      <a:pt x="333" y="36"/>
                      <a:pt x="265" y="0"/>
                      <a:pt x="179" y="2"/>
                    </a:cubicBezTo>
                    <a:cubicBezTo>
                      <a:pt x="111" y="4"/>
                      <a:pt x="88" y="32"/>
                      <a:pt x="82" y="43"/>
                    </a:cubicBezTo>
                    <a:cubicBezTo>
                      <a:pt x="80" y="46"/>
                      <a:pt x="78" y="48"/>
                      <a:pt x="75" y="49"/>
                    </a:cubicBezTo>
                    <a:cubicBezTo>
                      <a:pt x="63" y="52"/>
                      <a:pt x="34" y="63"/>
                      <a:pt x="34" y="92"/>
                    </a:cubicBezTo>
                    <a:cubicBezTo>
                      <a:pt x="34" y="96"/>
                      <a:pt x="36" y="152"/>
                      <a:pt x="37" y="182"/>
                    </a:cubicBezTo>
                    <a:cubicBezTo>
                      <a:pt x="37" y="188"/>
                      <a:pt x="33" y="193"/>
                      <a:pt x="27" y="194"/>
                    </a:cubicBezTo>
                    <a:cubicBezTo>
                      <a:pt x="12" y="197"/>
                      <a:pt x="0" y="217"/>
                      <a:pt x="0" y="245"/>
                    </a:cubicBezTo>
                    <a:cubicBezTo>
                      <a:pt x="0" y="275"/>
                      <a:pt x="14" y="304"/>
                      <a:pt x="31" y="31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ＭＳ Ｐゴシック"/>
                </a:endParaRPr>
              </a:p>
            </p:txBody>
          </p:sp>
          <p:grpSp>
            <p:nvGrpSpPr>
              <p:cNvPr id="93" name="Group 526">
                <a:extLst>
                  <a:ext uri="{FF2B5EF4-FFF2-40B4-BE49-F238E27FC236}">
                    <a16:creationId xmlns:a16="http://schemas.microsoft.com/office/drawing/2014/main" id="{8CDE57C0-FF5A-469C-8B15-54F1E4434799}"/>
                  </a:ext>
                </a:extLst>
              </p:cNvPr>
              <p:cNvGrpSpPr/>
              <p:nvPr/>
            </p:nvGrpSpPr>
            <p:grpSpPr>
              <a:xfrm>
                <a:off x="-741722" y="1130523"/>
                <a:ext cx="360799" cy="416473"/>
                <a:chOff x="1895475" y="1403351"/>
                <a:chExt cx="625475" cy="825500"/>
              </a:xfrm>
              <a:solidFill>
                <a:srgbClr val="000000"/>
              </a:solidFill>
            </p:grpSpPr>
            <p:sp>
              <p:nvSpPr>
                <p:cNvPr id="94" name="Freeform 117">
                  <a:extLst>
                    <a:ext uri="{FF2B5EF4-FFF2-40B4-BE49-F238E27FC236}">
                      <a16:creationId xmlns:a16="http://schemas.microsoft.com/office/drawing/2014/main" id="{164493BA-BE21-432D-B52C-94A96E41A41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59000" y="1954213"/>
                  <a:ext cx="96838" cy="214313"/>
                </a:xfrm>
                <a:custGeom>
                  <a:avLst/>
                  <a:gdLst>
                    <a:gd name="T0" fmla="*/ 50 w 61"/>
                    <a:gd name="T1" fmla="*/ 0 h 135"/>
                    <a:gd name="T2" fmla="*/ 31 w 61"/>
                    <a:gd name="T3" fmla="*/ 0 h 135"/>
                    <a:gd name="T4" fmla="*/ 11 w 61"/>
                    <a:gd name="T5" fmla="*/ 0 h 135"/>
                    <a:gd name="T6" fmla="*/ 0 w 61"/>
                    <a:gd name="T7" fmla="*/ 26 h 135"/>
                    <a:gd name="T8" fmla="*/ 19 w 61"/>
                    <a:gd name="T9" fmla="*/ 43 h 135"/>
                    <a:gd name="T10" fmla="*/ 3 w 61"/>
                    <a:gd name="T11" fmla="*/ 101 h 135"/>
                    <a:gd name="T12" fmla="*/ 31 w 61"/>
                    <a:gd name="T13" fmla="*/ 135 h 135"/>
                    <a:gd name="T14" fmla="*/ 57 w 61"/>
                    <a:gd name="T15" fmla="*/ 101 h 135"/>
                    <a:gd name="T16" fmla="*/ 41 w 61"/>
                    <a:gd name="T17" fmla="*/ 43 h 135"/>
                    <a:gd name="T18" fmla="*/ 61 w 61"/>
                    <a:gd name="T19" fmla="*/ 26 h 135"/>
                    <a:gd name="T20" fmla="*/ 50 w 61"/>
                    <a:gd name="T21" fmla="*/ 0 h 1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1" h="135">
                      <a:moveTo>
                        <a:pt x="50" y="0"/>
                      </a:moveTo>
                      <a:lnTo>
                        <a:pt x="31" y="0"/>
                      </a:lnTo>
                      <a:lnTo>
                        <a:pt x="11" y="0"/>
                      </a:lnTo>
                      <a:lnTo>
                        <a:pt x="0" y="26"/>
                      </a:lnTo>
                      <a:lnTo>
                        <a:pt x="19" y="43"/>
                      </a:lnTo>
                      <a:lnTo>
                        <a:pt x="3" y="101"/>
                      </a:lnTo>
                      <a:lnTo>
                        <a:pt x="31" y="135"/>
                      </a:lnTo>
                      <a:lnTo>
                        <a:pt x="57" y="101"/>
                      </a:lnTo>
                      <a:lnTo>
                        <a:pt x="41" y="43"/>
                      </a:lnTo>
                      <a:lnTo>
                        <a:pt x="61" y="26"/>
                      </a:lnTo>
                      <a:lnTo>
                        <a:pt x="5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E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+mn-lt"/>
                    <a:ea typeface="ＭＳ Ｐゴシック"/>
                  </a:endParaRPr>
                </a:p>
              </p:txBody>
            </p:sp>
            <p:grpSp>
              <p:nvGrpSpPr>
                <p:cNvPr id="95" name="Group 528">
                  <a:extLst>
                    <a:ext uri="{FF2B5EF4-FFF2-40B4-BE49-F238E27FC236}">
                      <a16:creationId xmlns:a16="http://schemas.microsoft.com/office/drawing/2014/main" id="{2D25CA6B-A26E-4320-8447-BA15240CDE2C}"/>
                    </a:ext>
                  </a:extLst>
                </p:cNvPr>
                <p:cNvGrpSpPr/>
                <p:nvPr/>
              </p:nvGrpSpPr>
              <p:grpSpPr>
                <a:xfrm>
                  <a:off x="1895475" y="1403351"/>
                  <a:ext cx="625475" cy="825500"/>
                  <a:chOff x="1895475" y="1403351"/>
                  <a:chExt cx="625475" cy="825500"/>
                </a:xfrm>
                <a:grpFill/>
              </p:grpSpPr>
              <p:sp>
                <p:nvSpPr>
                  <p:cNvPr id="96" name="Freeform 116">
                    <a:extLst>
                      <a:ext uri="{FF2B5EF4-FFF2-40B4-BE49-F238E27FC236}">
                        <a16:creationId xmlns:a16="http://schemas.microsoft.com/office/drawing/2014/main" id="{E01A312F-D377-4B71-8692-9D8246E80AD4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1895475" y="1925638"/>
                    <a:ext cx="625475" cy="303213"/>
                  </a:xfrm>
                  <a:custGeom>
                    <a:avLst/>
                    <a:gdLst>
                      <a:gd name="T0" fmla="*/ 260 w 260"/>
                      <a:gd name="T1" fmla="*/ 109 h 126"/>
                      <a:gd name="T2" fmla="*/ 250 w 260"/>
                      <a:gd name="T3" fmla="*/ 40 h 126"/>
                      <a:gd name="T4" fmla="*/ 205 w 260"/>
                      <a:gd name="T5" fmla="*/ 9 h 126"/>
                      <a:gd name="T6" fmla="*/ 205 w 260"/>
                      <a:gd name="T7" fmla="*/ 9 h 126"/>
                      <a:gd name="T8" fmla="*/ 181 w 260"/>
                      <a:gd name="T9" fmla="*/ 0 h 126"/>
                      <a:gd name="T10" fmla="*/ 179 w 260"/>
                      <a:gd name="T11" fmla="*/ 35 h 126"/>
                      <a:gd name="T12" fmla="*/ 130 w 260"/>
                      <a:gd name="T13" fmla="*/ 116 h 126"/>
                      <a:gd name="T14" fmla="*/ 130 w 260"/>
                      <a:gd name="T15" fmla="*/ 116 h 126"/>
                      <a:gd name="T16" fmla="*/ 130 w 260"/>
                      <a:gd name="T17" fmla="*/ 116 h 126"/>
                      <a:gd name="T18" fmla="*/ 130 w 260"/>
                      <a:gd name="T19" fmla="*/ 116 h 126"/>
                      <a:gd name="T20" fmla="*/ 130 w 260"/>
                      <a:gd name="T21" fmla="*/ 116 h 126"/>
                      <a:gd name="T22" fmla="*/ 80 w 260"/>
                      <a:gd name="T23" fmla="*/ 35 h 126"/>
                      <a:gd name="T24" fmla="*/ 78 w 260"/>
                      <a:gd name="T25" fmla="*/ 0 h 126"/>
                      <a:gd name="T26" fmla="*/ 54 w 260"/>
                      <a:gd name="T27" fmla="*/ 9 h 126"/>
                      <a:gd name="T28" fmla="*/ 54 w 260"/>
                      <a:gd name="T29" fmla="*/ 9 h 126"/>
                      <a:gd name="T30" fmla="*/ 10 w 260"/>
                      <a:gd name="T31" fmla="*/ 40 h 126"/>
                      <a:gd name="T32" fmla="*/ 0 w 260"/>
                      <a:gd name="T33" fmla="*/ 109 h 126"/>
                      <a:gd name="T34" fmla="*/ 16 w 260"/>
                      <a:gd name="T35" fmla="*/ 115 h 126"/>
                      <a:gd name="T36" fmla="*/ 16 w 260"/>
                      <a:gd name="T37" fmla="*/ 115 h 126"/>
                      <a:gd name="T38" fmla="*/ 123 w 260"/>
                      <a:gd name="T39" fmla="*/ 126 h 126"/>
                      <a:gd name="T40" fmla="*/ 125 w 260"/>
                      <a:gd name="T41" fmla="*/ 126 h 126"/>
                      <a:gd name="T42" fmla="*/ 130 w 260"/>
                      <a:gd name="T43" fmla="*/ 126 h 126"/>
                      <a:gd name="T44" fmla="*/ 135 w 260"/>
                      <a:gd name="T45" fmla="*/ 126 h 126"/>
                      <a:gd name="T46" fmla="*/ 136 w 260"/>
                      <a:gd name="T47" fmla="*/ 126 h 126"/>
                      <a:gd name="T48" fmla="*/ 243 w 260"/>
                      <a:gd name="T49" fmla="*/ 115 h 126"/>
                      <a:gd name="T50" fmla="*/ 243 w 260"/>
                      <a:gd name="T51" fmla="*/ 115 h 126"/>
                      <a:gd name="T52" fmla="*/ 260 w 260"/>
                      <a:gd name="T53" fmla="*/ 109 h 126"/>
                      <a:gd name="T54" fmla="*/ 221 w 260"/>
                      <a:gd name="T55" fmla="*/ 85 h 126"/>
                      <a:gd name="T56" fmla="*/ 187 w 260"/>
                      <a:gd name="T57" fmla="*/ 88 h 126"/>
                      <a:gd name="T58" fmla="*/ 181 w 260"/>
                      <a:gd name="T59" fmla="*/ 83 h 126"/>
                      <a:gd name="T60" fmla="*/ 186 w 260"/>
                      <a:gd name="T61" fmla="*/ 78 h 126"/>
                      <a:gd name="T62" fmla="*/ 189 w 260"/>
                      <a:gd name="T63" fmla="*/ 78 h 126"/>
                      <a:gd name="T64" fmla="*/ 196 w 260"/>
                      <a:gd name="T65" fmla="*/ 77 h 126"/>
                      <a:gd name="T66" fmla="*/ 220 w 260"/>
                      <a:gd name="T67" fmla="*/ 75 h 126"/>
                      <a:gd name="T68" fmla="*/ 226 w 260"/>
                      <a:gd name="T69" fmla="*/ 79 h 126"/>
                      <a:gd name="T70" fmla="*/ 221 w 260"/>
                      <a:gd name="T71" fmla="*/ 85 h 1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</a:cxnLst>
                    <a:rect l="0" t="0" r="r" b="b"/>
                    <a:pathLst>
                      <a:path w="260" h="126">
                        <a:moveTo>
                          <a:pt x="260" y="109"/>
                        </a:moveTo>
                        <a:cubicBezTo>
                          <a:pt x="260" y="109"/>
                          <a:pt x="257" y="54"/>
                          <a:pt x="250" y="40"/>
                        </a:cubicBezTo>
                        <a:cubicBezTo>
                          <a:pt x="244" y="28"/>
                          <a:pt x="230" y="19"/>
                          <a:pt x="205" y="9"/>
                        </a:cubicBezTo>
                        <a:cubicBezTo>
                          <a:pt x="205" y="9"/>
                          <a:pt x="205" y="9"/>
                          <a:pt x="205" y="9"/>
                        </a:cubicBezTo>
                        <a:cubicBezTo>
                          <a:pt x="198" y="6"/>
                          <a:pt x="190" y="3"/>
                          <a:pt x="181" y="0"/>
                        </a:cubicBezTo>
                        <a:cubicBezTo>
                          <a:pt x="184" y="8"/>
                          <a:pt x="184" y="19"/>
                          <a:pt x="179" y="35"/>
                        </a:cubicBezTo>
                        <a:cubicBezTo>
                          <a:pt x="169" y="70"/>
                          <a:pt x="132" y="113"/>
                          <a:pt x="130" y="116"/>
                        </a:cubicBezTo>
                        <a:cubicBezTo>
                          <a:pt x="130" y="116"/>
                          <a:pt x="130" y="116"/>
                          <a:pt x="130" y="116"/>
                        </a:cubicBezTo>
                        <a:cubicBezTo>
                          <a:pt x="130" y="116"/>
                          <a:pt x="130" y="116"/>
                          <a:pt x="130" y="116"/>
                        </a:cubicBezTo>
                        <a:cubicBezTo>
                          <a:pt x="130" y="116"/>
                          <a:pt x="130" y="116"/>
                          <a:pt x="130" y="116"/>
                        </a:cubicBezTo>
                        <a:cubicBezTo>
                          <a:pt x="130" y="116"/>
                          <a:pt x="130" y="116"/>
                          <a:pt x="130" y="116"/>
                        </a:cubicBezTo>
                        <a:cubicBezTo>
                          <a:pt x="127" y="113"/>
                          <a:pt x="90" y="70"/>
                          <a:pt x="80" y="35"/>
                        </a:cubicBezTo>
                        <a:cubicBezTo>
                          <a:pt x="75" y="19"/>
                          <a:pt x="76" y="8"/>
                          <a:pt x="78" y="0"/>
                        </a:cubicBezTo>
                        <a:cubicBezTo>
                          <a:pt x="69" y="3"/>
                          <a:pt x="61" y="6"/>
                          <a:pt x="54" y="9"/>
                        </a:cubicBezTo>
                        <a:cubicBezTo>
                          <a:pt x="54" y="9"/>
                          <a:pt x="54" y="9"/>
                          <a:pt x="54" y="9"/>
                        </a:cubicBezTo>
                        <a:cubicBezTo>
                          <a:pt x="29" y="19"/>
                          <a:pt x="16" y="28"/>
                          <a:pt x="10" y="40"/>
                        </a:cubicBezTo>
                        <a:cubicBezTo>
                          <a:pt x="3" y="54"/>
                          <a:pt x="0" y="109"/>
                          <a:pt x="0" y="109"/>
                        </a:cubicBezTo>
                        <a:cubicBezTo>
                          <a:pt x="4" y="111"/>
                          <a:pt x="10" y="113"/>
                          <a:pt x="16" y="115"/>
                        </a:cubicBezTo>
                        <a:cubicBezTo>
                          <a:pt x="16" y="115"/>
                          <a:pt x="16" y="115"/>
                          <a:pt x="16" y="115"/>
                        </a:cubicBezTo>
                        <a:cubicBezTo>
                          <a:pt x="43" y="122"/>
                          <a:pt x="83" y="126"/>
                          <a:pt x="123" y="126"/>
                        </a:cubicBezTo>
                        <a:cubicBezTo>
                          <a:pt x="124" y="126"/>
                          <a:pt x="124" y="126"/>
                          <a:pt x="125" y="126"/>
                        </a:cubicBezTo>
                        <a:cubicBezTo>
                          <a:pt x="126" y="126"/>
                          <a:pt x="128" y="126"/>
                          <a:pt x="130" y="126"/>
                        </a:cubicBezTo>
                        <a:cubicBezTo>
                          <a:pt x="131" y="126"/>
                          <a:pt x="133" y="126"/>
                          <a:pt x="135" y="126"/>
                        </a:cubicBezTo>
                        <a:cubicBezTo>
                          <a:pt x="135" y="126"/>
                          <a:pt x="136" y="126"/>
                          <a:pt x="136" y="126"/>
                        </a:cubicBezTo>
                        <a:cubicBezTo>
                          <a:pt x="176" y="126"/>
                          <a:pt x="216" y="122"/>
                          <a:pt x="243" y="115"/>
                        </a:cubicBezTo>
                        <a:cubicBezTo>
                          <a:pt x="243" y="115"/>
                          <a:pt x="243" y="115"/>
                          <a:pt x="243" y="115"/>
                        </a:cubicBezTo>
                        <a:cubicBezTo>
                          <a:pt x="249" y="113"/>
                          <a:pt x="255" y="111"/>
                          <a:pt x="260" y="109"/>
                        </a:cubicBezTo>
                        <a:close/>
                        <a:moveTo>
                          <a:pt x="221" y="85"/>
                        </a:moveTo>
                        <a:cubicBezTo>
                          <a:pt x="202" y="87"/>
                          <a:pt x="187" y="88"/>
                          <a:pt x="187" y="88"/>
                        </a:cubicBezTo>
                        <a:cubicBezTo>
                          <a:pt x="184" y="88"/>
                          <a:pt x="182" y="86"/>
                          <a:pt x="181" y="83"/>
                        </a:cubicBezTo>
                        <a:cubicBezTo>
                          <a:pt x="181" y="80"/>
                          <a:pt x="183" y="78"/>
                          <a:pt x="186" y="78"/>
                        </a:cubicBezTo>
                        <a:cubicBezTo>
                          <a:pt x="186" y="78"/>
                          <a:pt x="187" y="78"/>
                          <a:pt x="189" y="78"/>
                        </a:cubicBezTo>
                        <a:cubicBezTo>
                          <a:pt x="190" y="78"/>
                          <a:pt x="193" y="77"/>
                          <a:pt x="196" y="77"/>
                        </a:cubicBezTo>
                        <a:cubicBezTo>
                          <a:pt x="202" y="77"/>
                          <a:pt x="210" y="76"/>
                          <a:pt x="220" y="75"/>
                        </a:cubicBezTo>
                        <a:cubicBezTo>
                          <a:pt x="223" y="75"/>
                          <a:pt x="225" y="76"/>
                          <a:pt x="226" y="79"/>
                        </a:cubicBezTo>
                        <a:cubicBezTo>
                          <a:pt x="226" y="82"/>
                          <a:pt x="224" y="84"/>
                          <a:pt x="221" y="8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IE" sz="10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+mn-lt"/>
                      <a:ea typeface="ＭＳ Ｐゴシック"/>
                    </a:endParaRPr>
                  </a:p>
                </p:txBody>
              </p:sp>
              <p:sp>
                <p:nvSpPr>
                  <p:cNvPr id="97" name="Freeform 118">
                    <a:extLst>
                      <a:ext uri="{FF2B5EF4-FFF2-40B4-BE49-F238E27FC236}">
                        <a16:creationId xmlns:a16="http://schemas.microsoft.com/office/drawing/2014/main" id="{4324DC7F-FB63-4293-BAB5-1463998CDD73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2009776" y="1403351"/>
                    <a:ext cx="393701" cy="506415"/>
                  </a:xfrm>
                  <a:custGeom>
                    <a:avLst/>
                    <a:gdLst>
                      <a:gd name="T0" fmla="*/ 39 w 163"/>
                      <a:gd name="T1" fmla="*/ 192 h 210"/>
                      <a:gd name="T2" fmla="*/ 82 w 163"/>
                      <a:gd name="T3" fmla="*/ 210 h 210"/>
                      <a:gd name="T4" fmla="*/ 146 w 163"/>
                      <a:gd name="T5" fmla="*/ 151 h 210"/>
                      <a:gd name="T6" fmla="*/ 163 w 163"/>
                      <a:gd name="T7" fmla="*/ 116 h 210"/>
                      <a:gd name="T8" fmla="*/ 163 w 163"/>
                      <a:gd name="T9" fmla="*/ 112 h 210"/>
                      <a:gd name="T10" fmla="*/ 153 w 163"/>
                      <a:gd name="T11" fmla="*/ 90 h 210"/>
                      <a:gd name="T12" fmla="*/ 11 w 163"/>
                      <a:gd name="T13" fmla="*/ 97 h 210"/>
                      <a:gd name="T14" fmla="*/ 1 w 163"/>
                      <a:gd name="T15" fmla="*/ 112 h 210"/>
                      <a:gd name="T16" fmla="*/ 11 w 163"/>
                      <a:gd name="T17" fmla="*/ 146 h 210"/>
                      <a:gd name="T18" fmla="*/ 138 w 163"/>
                      <a:gd name="T19" fmla="*/ 90 h 210"/>
                      <a:gd name="T20" fmla="*/ 127 w 163"/>
                      <a:gd name="T21" fmla="*/ 102 h 210"/>
                      <a:gd name="T22" fmla="*/ 75 w 163"/>
                      <a:gd name="T23" fmla="*/ 108 h 210"/>
                      <a:gd name="T24" fmla="*/ 27 w 163"/>
                      <a:gd name="T25" fmla="*/ 109 h 210"/>
                      <a:gd name="T26" fmla="*/ 130 w 163"/>
                      <a:gd name="T27" fmla="*/ 112 h 210"/>
                      <a:gd name="T28" fmla="*/ 128 w 163"/>
                      <a:gd name="T29" fmla="*/ 123 h 210"/>
                      <a:gd name="T30" fmla="*/ 119 w 163"/>
                      <a:gd name="T31" fmla="*/ 130 h 210"/>
                      <a:gd name="T32" fmla="*/ 98 w 163"/>
                      <a:gd name="T33" fmla="*/ 126 h 210"/>
                      <a:gd name="T34" fmla="*/ 94 w 163"/>
                      <a:gd name="T35" fmla="*/ 112 h 210"/>
                      <a:gd name="T36" fmla="*/ 126 w 163"/>
                      <a:gd name="T37" fmla="*/ 109 h 210"/>
                      <a:gd name="T38" fmla="*/ 130 w 163"/>
                      <a:gd name="T39" fmla="*/ 112 h 210"/>
                      <a:gd name="T40" fmla="*/ 69 w 163"/>
                      <a:gd name="T41" fmla="*/ 112 h 210"/>
                      <a:gd name="T42" fmla="*/ 66 w 163"/>
                      <a:gd name="T43" fmla="*/ 126 h 210"/>
                      <a:gd name="T44" fmla="*/ 44 w 163"/>
                      <a:gd name="T45" fmla="*/ 130 h 210"/>
                      <a:gd name="T46" fmla="*/ 35 w 163"/>
                      <a:gd name="T47" fmla="*/ 123 h 210"/>
                      <a:gd name="T48" fmla="*/ 33 w 163"/>
                      <a:gd name="T49" fmla="*/ 112 h 210"/>
                      <a:gd name="T50" fmla="*/ 34 w 163"/>
                      <a:gd name="T51" fmla="*/ 111 h 210"/>
                      <a:gd name="T52" fmla="*/ 65 w 163"/>
                      <a:gd name="T53" fmla="*/ 109 h 210"/>
                      <a:gd name="T54" fmla="*/ 10 w 163"/>
                      <a:gd name="T55" fmla="*/ 113 h 210"/>
                      <a:gd name="T56" fmla="*/ 22 w 163"/>
                      <a:gd name="T57" fmla="*/ 128 h 210"/>
                      <a:gd name="T58" fmla="*/ 26 w 163"/>
                      <a:gd name="T59" fmla="*/ 115 h 210"/>
                      <a:gd name="T60" fmla="*/ 29 w 163"/>
                      <a:gd name="T61" fmla="*/ 125 h 210"/>
                      <a:gd name="T62" fmla="*/ 58 w 163"/>
                      <a:gd name="T63" fmla="*/ 137 h 210"/>
                      <a:gd name="T64" fmla="*/ 74 w 163"/>
                      <a:gd name="T65" fmla="*/ 124 h 210"/>
                      <a:gd name="T66" fmla="*/ 90 w 163"/>
                      <a:gd name="T67" fmla="*/ 124 h 210"/>
                      <a:gd name="T68" fmla="*/ 105 w 163"/>
                      <a:gd name="T69" fmla="*/ 137 h 210"/>
                      <a:gd name="T70" fmla="*/ 135 w 163"/>
                      <a:gd name="T71" fmla="*/ 125 h 210"/>
                      <a:gd name="T72" fmla="*/ 137 w 163"/>
                      <a:gd name="T73" fmla="*/ 115 h 210"/>
                      <a:gd name="T74" fmla="*/ 141 w 163"/>
                      <a:gd name="T75" fmla="*/ 124 h 210"/>
                      <a:gd name="T76" fmla="*/ 154 w 163"/>
                      <a:gd name="T77" fmla="*/ 113 h 210"/>
                      <a:gd name="T78" fmla="*/ 154 w 163"/>
                      <a:gd name="T79" fmla="*/ 116 h 210"/>
                      <a:gd name="T80" fmla="*/ 141 w 163"/>
                      <a:gd name="T81" fmla="*/ 143 h 210"/>
                      <a:gd name="T82" fmla="*/ 118 w 163"/>
                      <a:gd name="T83" fmla="*/ 186 h 210"/>
                      <a:gd name="T84" fmla="*/ 81 w 163"/>
                      <a:gd name="T85" fmla="*/ 201 h 210"/>
                      <a:gd name="T86" fmla="*/ 25 w 163"/>
                      <a:gd name="T87" fmla="*/ 144 h 210"/>
                      <a:gd name="T88" fmla="*/ 12 w 163"/>
                      <a:gd name="T89" fmla="*/ 129 h 2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</a:cxnLst>
                    <a:rect l="0" t="0" r="r" b="b"/>
                    <a:pathLst>
                      <a:path w="163" h="210">
                        <a:moveTo>
                          <a:pt x="11" y="146"/>
                        </a:moveTo>
                        <a:cubicBezTo>
                          <a:pt x="13" y="148"/>
                          <a:pt x="15" y="150"/>
                          <a:pt x="17" y="151"/>
                        </a:cubicBezTo>
                        <a:cubicBezTo>
                          <a:pt x="21" y="167"/>
                          <a:pt x="28" y="181"/>
                          <a:pt x="39" y="192"/>
                        </a:cubicBezTo>
                        <a:cubicBezTo>
                          <a:pt x="50" y="203"/>
                          <a:pt x="64" y="210"/>
                          <a:pt x="82" y="210"/>
                        </a:cubicBezTo>
                        <a:cubicBezTo>
                          <a:pt x="82" y="210"/>
                          <a:pt x="82" y="210"/>
                          <a:pt x="82" y="210"/>
                        </a:cubicBezTo>
                        <a:cubicBezTo>
                          <a:pt x="82" y="210"/>
                          <a:pt x="82" y="210"/>
                          <a:pt x="82" y="210"/>
                        </a:cubicBezTo>
                        <a:cubicBezTo>
                          <a:pt x="82" y="210"/>
                          <a:pt x="82" y="210"/>
                          <a:pt x="82" y="210"/>
                        </a:cubicBezTo>
                        <a:cubicBezTo>
                          <a:pt x="99" y="210"/>
                          <a:pt x="114" y="203"/>
                          <a:pt x="125" y="192"/>
                        </a:cubicBezTo>
                        <a:cubicBezTo>
                          <a:pt x="135" y="181"/>
                          <a:pt x="142" y="167"/>
                          <a:pt x="146" y="151"/>
                        </a:cubicBezTo>
                        <a:cubicBezTo>
                          <a:pt x="149" y="150"/>
                          <a:pt x="151" y="148"/>
                          <a:pt x="153" y="146"/>
                        </a:cubicBezTo>
                        <a:cubicBezTo>
                          <a:pt x="156" y="142"/>
                          <a:pt x="158" y="137"/>
                          <a:pt x="160" y="132"/>
                        </a:cubicBezTo>
                        <a:cubicBezTo>
                          <a:pt x="162" y="126"/>
                          <a:pt x="163" y="121"/>
                          <a:pt x="163" y="116"/>
                        </a:cubicBezTo>
                        <a:cubicBezTo>
                          <a:pt x="163" y="115"/>
                          <a:pt x="163" y="113"/>
                          <a:pt x="163" y="112"/>
                        </a:cubicBezTo>
                        <a:cubicBezTo>
                          <a:pt x="163" y="112"/>
                          <a:pt x="163" y="112"/>
                          <a:pt x="163" y="112"/>
                        </a:cubicBezTo>
                        <a:cubicBezTo>
                          <a:pt x="163" y="112"/>
                          <a:pt x="163" y="112"/>
                          <a:pt x="163" y="112"/>
                        </a:cubicBezTo>
                        <a:cubicBezTo>
                          <a:pt x="162" y="108"/>
                          <a:pt x="161" y="104"/>
                          <a:pt x="158" y="101"/>
                        </a:cubicBezTo>
                        <a:cubicBezTo>
                          <a:pt x="156" y="99"/>
                          <a:pt x="154" y="97"/>
                          <a:pt x="152" y="97"/>
                        </a:cubicBezTo>
                        <a:cubicBezTo>
                          <a:pt x="152" y="95"/>
                          <a:pt x="153" y="93"/>
                          <a:pt x="153" y="90"/>
                        </a:cubicBezTo>
                        <a:cubicBezTo>
                          <a:pt x="157" y="68"/>
                          <a:pt x="152" y="27"/>
                          <a:pt x="105" y="13"/>
                        </a:cubicBezTo>
                        <a:cubicBezTo>
                          <a:pt x="60" y="0"/>
                          <a:pt x="35" y="31"/>
                          <a:pt x="35" y="31"/>
                        </a:cubicBezTo>
                        <a:cubicBezTo>
                          <a:pt x="35" y="31"/>
                          <a:pt x="1" y="40"/>
                          <a:pt x="11" y="97"/>
                        </a:cubicBezTo>
                        <a:cubicBezTo>
                          <a:pt x="9" y="98"/>
                          <a:pt x="7" y="99"/>
                          <a:pt x="5" y="101"/>
                        </a:cubicBezTo>
                        <a:cubicBezTo>
                          <a:pt x="3" y="104"/>
                          <a:pt x="1" y="108"/>
                          <a:pt x="1" y="112"/>
                        </a:cubicBezTo>
                        <a:cubicBezTo>
                          <a:pt x="1" y="112"/>
                          <a:pt x="1" y="112"/>
                          <a:pt x="1" y="112"/>
                        </a:cubicBezTo>
                        <a:cubicBezTo>
                          <a:pt x="0" y="113"/>
                          <a:pt x="0" y="115"/>
                          <a:pt x="0" y="116"/>
                        </a:cubicBezTo>
                        <a:cubicBezTo>
                          <a:pt x="0" y="122"/>
                          <a:pt x="2" y="130"/>
                          <a:pt x="5" y="137"/>
                        </a:cubicBezTo>
                        <a:cubicBezTo>
                          <a:pt x="7" y="140"/>
                          <a:pt x="8" y="143"/>
                          <a:pt x="11" y="146"/>
                        </a:cubicBezTo>
                        <a:close/>
                        <a:moveTo>
                          <a:pt x="42" y="62"/>
                        </a:moveTo>
                        <a:cubicBezTo>
                          <a:pt x="42" y="62"/>
                          <a:pt x="52" y="45"/>
                          <a:pt x="67" y="57"/>
                        </a:cubicBezTo>
                        <a:cubicBezTo>
                          <a:pt x="83" y="69"/>
                          <a:pt x="100" y="90"/>
                          <a:pt x="138" y="90"/>
                        </a:cubicBezTo>
                        <a:cubicBezTo>
                          <a:pt x="140" y="109"/>
                          <a:pt x="140" y="109"/>
                          <a:pt x="140" y="109"/>
                        </a:cubicBezTo>
                        <a:cubicBezTo>
                          <a:pt x="138" y="109"/>
                          <a:pt x="137" y="109"/>
                          <a:pt x="137" y="109"/>
                        </a:cubicBezTo>
                        <a:cubicBezTo>
                          <a:pt x="137" y="109"/>
                          <a:pt x="136" y="103"/>
                          <a:pt x="127" y="102"/>
                        </a:cubicBezTo>
                        <a:cubicBezTo>
                          <a:pt x="96" y="102"/>
                          <a:pt x="96" y="102"/>
                          <a:pt x="96" y="102"/>
                        </a:cubicBezTo>
                        <a:cubicBezTo>
                          <a:pt x="93" y="102"/>
                          <a:pt x="89" y="104"/>
                          <a:pt x="88" y="108"/>
                        </a:cubicBezTo>
                        <a:cubicBezTo>
                          <a:pt x="75" y="108"/>
                          <a:pt x="75" y="108"/>
                          <a:pt x="75" y="108"/>
                        </a:cubicBezTo>
                        <a:cubicBezTo>
                          <a:pt x="74" y="104"/>
                          <a:pt x="71" y="102"/>
                          <a:pt x="67" y="102"/>
                        </a:cubicBezTo>
                        <a:cubicBezTo>
                          <a:pt x="36" y="102"/>
                          <a:pt x="36" y="102"/>
                          <a:pt x="36" y="102"/>
                        </a:cubicBezTo>
                        <a:cubicBezTo>
                          <a:pt x="27" y="103"/>
                          <a:pt x="27" y="109"/>
                          <a:pt x="27" y="109"/>
                        </a:cubicBezTo>
                        <a:cubicBezTo>
                          <a:pt x="27" y="109"/>
                          <a:pt x="25" y="109"/>
                          <a:pt x="23" y="109"/>
                        </a:cubicBezTo>
                        <a:cubicBezTo>
                          <a:pt x="25" y="89"/>
                          <a:pt x="29" y="62"/>
                          <a:pt x="42" y="62"/>
                        </a:cubicBezTo>
                        <a:close/>
                        <a:moveTo>
                          <a:pt x="130" y="112"/>
                        </a:moveTo>
                        <a:cubicBezTo>
                          <a:pt x="130" y="113"/>
                          <a:pt x="130" y="114"/>
                          <a:pt x="130" y="115"/>
                        </a:cubicBezTo>
                        <a:cubicBezTo>
                          <a:pt x="130" y="116"/>
                          <a:pt x="129" y="117"/>
                          <a:pt x="129" y="118"/>
                        </a:cubicBezTo>
                        <a:cubicBezTo>
                          <a:pt x="129" y="120"/>
                          <a:pt x="128" y="122"/>
                          <a:pt x="128" y="123"/>
                        </a:cubicBezTo>
                        <a:cubicBezTo>
                          <a:pt x="128" y="123"/>
                          <a:pt x="128" y="123"/>
                          <a:pt x="128" y="123"/>
                        </a:cubicBezTo>
                        <a:cubicBezTo>
                          <a:pt x="127" y="125"/>
                          <a:pt x="126" y="127"/>
                          <a:pt x="125" y="128"/>
                        </a:cubicBezTo>
                        <a:cubicBezTo>
                          <a:pt x="123" y="129"/>
                          <a:pt x="122" y="130"/>
                          <a:pt x="119" y="130"/>
                        </a:cubicBezTo>
                        <a:cubicBezTo>
                          <a:pt x="106" y="130"/>
                          <a:pt x="106" y="130"/>
                          <a:pt x="106" y="130"/>
                        </a:cubicBezTo>
                        <a:cubicBezTo>
                          <a:pt x="105" y="130"/>
                          <a:pt x="103" y="130"/>
                          <a:pt x="101" y="129"/>
                        </a:cubicBezTo>
                        <a:cubicBezTo>
                          <a:pt x="100" y="128"/>
                          <a:pt x="98" y="127"/>
                          <a:pt x="98" y="126"/>
                        </a:cubicBezTo>
                        <a:cubicBezTo>
                          <a:pt x="97" y="125"/>
                          <a:pt x="97" y="124"/>
                          <a:pt x="97" y="123"/>
                        </a:cubicBezTo>
                        <a:cubicBezTo>
                          <a:pt x="96" y="122"/>
                          <a:pt x="96" y="120"/>
                          <a:pt x="96" y="119"/>
                        </a:cubicBezTo>
                        <a:cubicBezTo>
                          <a:pt x="95" y="116"/>
                          <a:pt x="95" y="113"/>
                          <a:pt x="94" y="112"/>
                        </a:cubicBezTo>
                        <a:cubicBezTo>
                          <a:pt x="94" y="112"/>
                          <a:pt x="94" y="112"/>
                          <a:pt x="94" y="112"/>
                        </a:cubicBezTo>
                        <a:cubicBezTo>
                          <a:pt x="95" y="110"/>
                          <a:pt x="96" y="109"/>
                          <a:pt x="98" y="109"/>
                        </a:cubicBezTo>
                        <a:cubicBezTo>
                          <a:pt x="126" y="109"/>
                          <a:pt x="126" y="109"/>
                          <a:pt x="126" y="109"/>
                        </a:cubicBezTo>
                        <a:cubicBezTo>
                          <a:pt x="126" y="109"/>
                          <a:pt x="127" y="109"/>
                          <a:pt x="128" y="109"/>
                        </a:cubicBezTo>
                        <a:cubicBezTo>
                          <a:pt x="129" y="110"/>
                          <a:pt x="129" y="110"/>
                          <a:pt x="130" y="111"/>
                        </a:cubicBezTo>
                        <a:cubicBezTo>
                          <a:pt x="130" y="111"/>
                          <a:pt x="130" y="112"/>
                          <a:pt x="130" y="112"/>
                        </a:cubicBezTo>
                        <a:cubicBezTo>
                          <a:pt x="130" y="112"/>
                          <a:pt x="130" y="112"/>
                          <a:pt x="130" y="112"/>
                        </a:cubicBezTo>
                        <a:close/>
                        <a:moveTo>
                          <a:pt x="69" y="112"/>
                        </a:moveTo>
                        <a:cubicBezTo>
                          <a:pt x="69" y="112"/>
                          <a:pt x="69" y="112"/>
                          <a:pt x="69" y="112"/>
                        </a:cubicBezTo>
                        <a:cubicBezTo>
                          <a:pt x="69" y="113"/>
                          <a:pt x="68" y="116"/>
                          <a:pt x="68" y="119"/>
                        </a:cubicBezTo>
                        <a:cubicBezTo>
                          <a:pt x="67" y="120"/>
                          <a:pt x="67" y="122"/>
                          <a:pt x="67" y="123"/>
                        </a:cubicBezTo>
                        <a:cubicBezTo>
                          <a:pt x="66" y="124"/>
                          <a:pt x="66" y="125"/>
                          <a:pt x="66" y="126"/>
                        </a:cubicBezTo>
                        <a:cubicBezTo>
                          <a:pt x="65" y="127"/>
                          <a:pt x="64" y="128"/>
                          <a:pt x="62" y="129"/>
                        </a:cubicBezTo>
                        <a:cubicBezTo>
                          <a:pt x="60" y="130"/>
                          <a:pt x="58" y="130"/>
                          <a:pt x="57" y="130"/>
                        </a:cubicBezTo>
                        <a:cubicBezTo>
                          <a:pt x="44" y="130"/>
                          <a:pt x="44" y="130"/>
                          <a:pt x="44" y="130"/>
                        </a:cubicBezTo>
                        <a:cubicBezTo>
                          <a:pt x="42" y="130"/>
                          <a:pt x="40" y="129"/>
                          <a:pt x="39" y="128"/>
                        </a:cubicBezTo>
                        <a:cubicBezTo>
                          <a:pt x="37" y="127"/>
                          <a:pt x="36" y="125"/>
                          <a:pt x="35" y="123"/>
                        </a:cubicBezTo>
                        <a:cubicBezTo>
                          <a:pt x="35" y="123"/>
                          <a:pt x="35" y="123"/>
                          <a:pt x="35" y="123"/>
                        </a:cubicBezTo>
                        <a:cubicBezTo>
                          <a:pt x="35" y="122"/>
                          <a:pt x="35" y="120"/>
                          <a:pt x="34" y="118"/>
                        </a:cubicBezTo>
                        <a:cubicBezTo>
                          <a:pt x="34" y="117"/>
                          <a:pt x="34" y="116"/>
                          <a:pt x="34" y="115"/>
                        </a:cubicBezTo>
                        <a:cubicBezTo>
                          <a:pt x="33" y="114"/>
                          <a:pt x="33" y="113"/>
                          <a:pt x="33" y="112"/>
                        </a:cubicBezTo>
                        <a:cubicBezTo>
                          <a:pt x="33" y="112"/>
                          <a:pt x="33" y="112"/>
                          <a:pt x="33" y="112"/>
                        </a:cubicBezTo>
                        <a:cubicBezTo>
                          <a:pt x="33" y="112"/>
                          <a:pt x="33" y="112"/>
                          <a:pt x="33" y="112"/>
                        </a:cubicBezTo>
                        <a:cubicBezTo>
                          <a:pt x="33" y="112"/>
                          <a:pt x="33" y="111"/>
                          <a:pt x="34" y="111"/>
                        </a:cubicBezTo>
                        <a:cubicBezTo>
                          <a:pt x="34" y="110"/>
                          <a:pt x="35" y="110"/>
                          <a:pt x="35" y="109"/>
                        </a:cubicBezTo>
                        <a:cubicBezTo>
                          <a:pt x="36" y="109"/>
                          <a:pt x="37" y="109"/>
                          <a:pt x="38" y="109"/>
                        </a:cubicBezTo>
                        <a:cubicBezTo>
                          <a:pt x="65" y="109"/>
                          <a:pt x="65" y="109"/>
                          <a:pt x="65" y="109"/>
                        </a:cubicBezTo>
                        <a:cubicBezTo>
                          <a:pt x="67" y="109"/>
                          <a:pt x="69" y="110"/>
                          <a:pt x="69" y="112"/>
                        </a:cubicBezTo>
                        <a:close/>
                        <a:moveTo>
                          <a:pt x="10" y="113"/>
                        </a:moveTo>
                        <a:cubicBezTo>
                          <a:pt x="10" y="113"/>
                          <a:pt x="10" y="113"/>
                          <a:pt x="10" y="113"/>
                        </a:cubicBezTo>
                        <a:cubicBezTo>
                          <a:pt x="10" y="110"/>
                          <a:pt x="11" y="108"/>
                          <a:pt x="12" y="107"/>
                        </a:cubicBezTo>
                        <a:cubicBezTo>
                          <a:pt x="13" y="107"/>
                          <a:pt x="13" y="106"/>
                          <a:pt x="13" y="106"/>
                        </a:cubicBezTo>
                        <a:cubicBezTo>
                          <a:pt x="17" y="116"/>
                          <a:pt x="20" y="126"/>
                          <a:pt x="22" y="128"/>
                        </a:cubicBezTo>
                        <a:cubicBezTo>
                          <a:pt x="22" y="128"/>
                          <a:pt x="22" y="122"/>
                          <a:pt x="23" y="115"/>
                        </a:cubicBezTo>
                        <a:cubicBezTo>
                          <a:pt x="23" y="115"/>
                          <a:pt x="23" y="115"/>
                          <a:pt x="23" y="115"/>
                        </a:cubicBezTo>
                        <a:cubicBezTo>
                          <a:pt x="26" y="115"/>
                          <a:pt x="26" y="115"/>
                          <a:pt x="26" y="115"/>
                        </a:cubicBezTo>
                        <a:cubicBezTo>
                          <a:pt x="26" y="116"/>
                          <a:pt x="27" y="116"/>
                          <a:pt x="27" y="116"/>
                        </a:cubicBezTo>
                        <a:cubicBezTo>
                          <a:pt x="27" y="121"/>
                          <a:pt x="29" y="125"/>
                          <a:pt x="29" y="125"/>
                        </a:cubicBezTo>
                        <a:cubicBezTo>
                          <a:pt x="29" y="125"/>
                          <a:pt x="29" y="125"/>
                          <a:pt x="29" y="125"/>
                        </a:cubicBezTo>
                        <a:cubicBezTo>
                          <a:pt x="30" y="128"/>
                          <a:pt x="31" y="131"/>
                          <a:pt x="34" y="133"/>
                        </a:cubicBezTo>
                        <a:cubicBezTo>
                          <a:pt x="36" y="136"/>
                          <a:pt x="40" y="137"/>
                          <a:pt x="44" y="137"/>
                        </a:cubicBezTo>
                        <a:cubicBezTo>
                          <a:pt x="58" y="137"/>
                          <a:pt x="58" y="137"/>
                          <a:pt x="58" y="137"/>
                        </a:cubicBezTo>
                        <a:cubicBezTo>
                          <a:pt x="60" y="137"/>
                          <a:pt x="63" y="136"/>
                          <a:pt x="66" y="135"/>
                        </a:cubicBezTo>
                        <a:cubicBezTo>
                          <a:pt x="68" y="134"/>
                          <a:pt x="71" y="132"/>
                          <a:pt x="72" y="129"/>
                        </a:cubicBezTo>
                        <a:cubicBezTo>
                          <a:pt x="73" y="127"/>
                          <a:pt x="73" y="126"/>
                          <a:pt x="74" y="124"/>
                        </a:cubicBezTo>
                        <a:cubicBezTo>
                          <a:pt x="75" y="120"/>
                          <a:pt x="76" y="117"/>
                          <a:pt x="76" y="115"/>
                        </a:cubicBezTo>
                        <a:cubicBezTo>
                          <a:pt x="87" y="115"/>
                          <a:pt x="87" y="115"/>
                          <a:pt x="87" y="115"/>
                        </a:cubicBezTo>
                        <a:cubicBezTo>
                          <a:pt x="88" y="117"/>
                          <a:pt x="89" y="120"/>
                          <a:pt x="90" y="124"/>
                        </a:cubicBezTo>
                        <a:cubicBezTo>
                          <a:pt x="90" y="126"/>
                          <a:pt x="91" y="127"/>
                          <a:pt x="91" y="129"/>
                        </a:cubicBezTo>
                        <a:cubicBezTo>
                          <a:pt x="93" y="132"/>
                          <a:pt x="95" y="134"/>
                          <a:pt x="98" y="135"/>
                        </a:cubicBezTo>
                        <a:cubicBezTo>
                          <a:pt x="100" y="136"/>
                          <a:pt x="103" y="137"/>
                          <a:pt x="105" y="137"/>
                        </a:cubicBezTo>
                        <a:cubicBezTo>
                          <a:pt x="120" y="137"/>
                          <a:pt x="120" y="137"/>
                          <a:pt x="120" y="137"/>
                        </a:cubicBezTo>
                        <a:cubicBezTo>
                          <a:pt x="124" y="137"/>
                          <a:pt x="127" y="136"/>
                          <a:pt x="130" y="133"/>
                        </a:cubicBezTo>
                        <a:cubicBezTo>
                          <a:pt x="132" y="131"/>
                          <a:pt x="134" y="128"/>
                          <a:pt x="135" y="125"/>
                        </a:cubicBezTo>
                        <a:cubicBezTo>
                          <a:pt x="135" y="125"/>
                          <a:pt x="135" y="125"/>
                          <a:pt x="135" y="125"/>
                        </a:cubicBezTo>
                        <a:cubicBezTo>
                          <a:pt x="135" y="125"/>
                          <a:pt x="136" y="121"/>
                          <a:pt x="137" y="116"/>
                        </a:cubicBezTo>
                        <a:cubicBezTo>
                          <a:pt x="137" y="116"/>
                          <a:pt x="137" y="116"/>
                          <a:pt x="137" y="115"/>
                        </a:cubicBezTo>
                        <a:cubicBezTo>
                          <a:pt x="140" y="115"/>
                          <a:pt x="140" y="115"/>
                          <a:pt x="140" y="115"/>
                        </a:cubicBezTo>
                        <a:cubicBezTo>
                          <a:pt x="140" y="115"/>
                          <a:pt x="140" y="115"/>
                          <a:pt x="140" y="115"/>
                        </a:cubicBezTo>
                        <a:cubicBezTo>
                          <a:pt x="141" y="124"/>
                          <a:pt x="141" y="124"/>
                          <a:pt x="141" y="124"/>
                        </a:cubicBezTo>
                        <a:cubicBezTo>
                          <a:pt x="141" y="124"/>
                          <a:pt x="146" y="117"/>
                          <a:pt x="149" y="106"/>
                        </a:cubicBezTo>
                        <a:cubicBezTo>
                          <a:pt x="150" y="106"/>
                          <a:pt x="151" y="106"/>
                          <a:pt x="151" y="107"/>
                        </a:cubicBezTo>
                        <a:cubicBezTo>
                          <a:pt x="152" y="108"/>
                          <a:pt x="153" y="110"/>
                          <a:pt x="154" y="113"/>
                        </a:cubicBezTo>
                        <a:cubicBezTo>
                          <a:pt x="154" y="113"/>
                          <a:pt x="154" y="113"/>
                          <a:pt x="154" y="113"/>
                        </a:cubicBezTo>
                        <a:cubicBezTo>
                          <a:pt x="154" y="113"/>
                          <a:pt x="154" y="113"/>
                          <a:pt x="154" y="113"/>
                        </a:cubicBezTo>
                        <a:cubicBezTo>
                          <a:pt x="154" y="114"/>
                          <a:pt x="154" y="115"/>
                          <a:pt x="154" y="116"/>
                        </a:cubicBezTo>
                        <a:cubicBezTo>
                          <a:pt x="154" y="121"/>
                          <a:pt x="152" y="128"/>
                          <a:pt x="150" y="133"/>
                        </a:cubicBezTo>
                        <a:cubicBezTo>
                          <a:pt x="149" y="136"/>
                          <a:pt x="147" y="138"/>
                          <a:pt x="146" y="140"/>
                        </a:cubicBezTo>
                        <a:cubicBezTo>
                          <a:pt x="144" y="142"/>
                          <a:pt x="143" y="142"/>
                          <a:pt x="141" y="143"/>
                        </a:cubicBezTo>
                        <a:cubicBezTo>
                          <a:pt x="139" y="144"/>
                          <a:pt x="139" y="144"/>
                          <a:pt x="139" y="144"/>
                        </a:cubicBezTo>
                        <a:cubicBezTo>
                          <a:pt x="138" y="146"/>
                          <a:pt x="138" y="146"/>
                          <a:pt x="138" y="146"/>
                        </a:cubicBezTo>
                        <a:cubicBezTo>
                          <a:pt x="134" y="162"/>
                          <a:pt x="127" y="176"/>
                          <a:pt x="118" y="186"/>
                        </a:cubicBezTo>
                        <a:cubicBezTo>
                          <a:pt x="108" y="195"/>
                          <a:pt x="97" y="201"/>
                          <a:pt x="82" y="201"/>
                        </a:cubicBezTo>
                        <a:cubicBezTo>
                          <a:pt x="82" y="201"/>
                          <a:pt x="82" y="201"/>
                          <a:pt x="82" y="201"/>
                        </a:cubicBezTo>
                        <a:cubicBezTo>
                          <a:pt x="81" y="201"/>
                          <a:pt x="81" y="201"/>
                          <a:pt x="81" y="201"/>
                        </a:cubicBezTo>
                        <a:cubicBezTo>
                          <a:pt x="67" y="201"/>
                          <a:pt x="55" y="195"/>
                          <a:pt x="45" y="186"/>
                        </a:cubicBezTo>
                        <a:cubicBezTo>
                          <a:pt x="36" y="176"/>
                          <a:pt x="29" y="162"/>
                          <a:pt x="25" y="146"/>
                        </a:cubicBezTo>
                        <a:cubicBezTo>
                          <a:pt x="25" y="144"/>
                          <a:pt x="25" y="144"/>
                          <a:pt x="25" y="144"/>
                        </a:cubicBezTo>
                        <a:cubicBezTo>
                          <a:pt x="22" y="143"/>
                          <a:pt x="22" y="143"/>
                          <a:pt x="22" y="143"/>
                        </a:cubicBezTo>
                        <a:cubicBezTo>
                          <a:pt x="21" y="142"/>
                          <a:pt x="19" y="142"/>
                          <a:pt x="18" y="140"/>
                        </a:cubicBezTo>
                        <a:cubicBezTo>
                          <a:pt x="15" y="137"/>
                          <a:pt x="13" y="133"/>
                          <a:pt x="12" y="129"/>
                        </a:cubicBezTo>
                        <a:cubicBezTo>
                          <a:pt x="10" y="124"/>
                          <a:pt x="10" y="119"/>
                          <a:pt x="10" y="116"/>
                        </a:cubicBezTo>
                        <a:cubicBezTo>
                          <a:pt x="10" y="115"/>
                          <a:pt x="10" y="114"/>
                          <a:pt x="10" y="11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IE" sz="10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+mn-lt"/>
                      <a:ea typeface="ＭＳ Ｐゴシック"/>
                    </a:endParaRPr>
                  </a:p>
                </p:txBody>
              </p:sp>
            </p:grpSp>
          </p:grpSp>
        </p:grpSp>
      </p:grpSp>
      <p:sp>
        <p:nvSpPr>
          <p:cNvPr id="101" name="Oval 100">
            <a:extLst>
              <a:ext uri="{FF2B5EF4-FFF2-40B4-BE49-F238E27FC236}">
                <a16:creationId xmlns:a16="http://schemas.microsoft.com/office/drawing/2014/main" id="{6E55336E-9FCF-47B2-A6B9-54DA1F3F88B5}"/>
              </a:ext>
            </a:extLst>
          </p:cNvPr>
          <p:cNvSpPr/>
          <p:nvPr/>
        </p:nvSpPr>
        <p:spPr>
          <a:xfrm>
            <a:off x="4208198" y="3497092"/>
            <a:ext cx="777293" cy="76950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/>
          <a:lstStyle/>
          <a:p>
            <a:pPr algn="ctr"/>
            <a:endParaRPr lang="it-IT" err="1"/>
          </a:p>
        </p:txBody>
      </p:sp>
      <p:sp>
        <p:nvSpPr>
          <p:cNvPr id="102" name="Oval 326">
            <a:extLst>
              <a:ext uri="{FF2B5EF4-FFF2-40B4-BE49-F238E27FC236}">
                <a16:creationId xmlns:a16="http://schemas.microsoft.com/office/drawing/2014/main" id="{0053E524-A191-4752-BA0D-511D5A66A62B}"/>
              </a:ext>
            </a:extLst>
          </p:cNvPr>
          <p:cNvSpPr/>
          <p:nvPr/>
        </p:nvSpPr>
        <p:spPr>
          <a:xfrm>
            <a:off x="4290845" y="3570728"/>
            <a:ext cx="612000" cy="612000"/>
          </a:xfrm>
          <a:prstGeom prst="ellipse">
            <a:avLst/>
          </a:prstGeom>
          <a:solidFill>
            <a:srgbClr val="FFFFFF"/>
          </a:solidFill>
          <a:ln w="6350" cap="flat" cmpd="sng" algn="ctr">
            <a:noFill/>
            <a:prstDash val="solid"/>
            <a:miter lim="800000"/>
          </a:ln>
          <a:effectLst>
            <a:outerShdw blurRad="63500" sx="102000" sy="102000" algn="ctr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ＭＳ Ｐゴシック"/>
              <a:cs typeface="+mn-cs"/>
            </a:endParaRPr>
          </a:p>
        </p:txBody>
      </p:sp>
      <p:pic>
        <p:nvPicPr>
          <p:cNvPr id="140" name="Picture 139" descr="Icon&#10;&#10;Description automatically generated">
            <a:extLst>
              <a:ext uri="{FF2B5EF4-FFF2-40B4-BE49-F238E27FC236}">
                <a16:creationId xmlns:a16="http://schemas.microsoft.com/office/drawing/2014/main" id="{90E0BFE3-03B6-43B3-B2AB-45F8AF7F70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6287" y="3737607"/>
            <a:ext cx="320013" cy="239311"/>
          </a:xfrm>
          <a:prstGeom prst="rect">
            <a:avLst/>
          </a:prstGeom>
        </p:spPr>
      </p:pic>
      <p:sp>
        <p:nvSpPr>
          <p:cNvPr id="137" name="Freeform 10">
            <a:extLst>
              <a:ext uri="{FF2B5EF4-FFF2-40B4-BE49-F238E27FC236}">
                <a16:creationId xmlns:a16="http://schemas.microsoft.com/office/drawing/2014/main" id="{85BC0351-022B-4A9A-9082-F809DE277378}"/>
              </a:ext>
            </a:extLst>
          </p:cNvPr>
          <p:cNvSpPr>
            <a:spLocks noEditPoints="1"/>
          </p:cNvSpPr>
          <p:nvPr/>
        </p:nvSpPr>
        <p:spPr bwMode="auto">
          <a:xfrm>
            <a:off x="4528206" y="3696731"/>
            <a:ext cx="292732" cy="339408"/>
          </a:xfrm>
          <a:custGeom>
            <a:avLst/>
            <a:gdLst>
              <a:gd name="T0" fmla="*/ 682 w 687"/>
              <a:gd name="T1" fmla="*/ 658 h 803"/>
              <a:gd name="T2" fmla="*/ 448 w 687"/>
              <a:gd name="T3" fmla="*/ 506 h 803"/>
              <a:gd name="T4" fmla="*/ 447 w 687"/>
              <a:gd name="T5" fmla="*/ 506 h 803"/>
              <a:gd name="T6" fmla="*/ 447 w 687"/>
              <a:gd name="T7" fmla="*/ 506 h 803"/>
              <a:gd name="T8" fmla="*/ 447 w 687"/>
              <a:gd name="T9" fmla="*/ 470 h 803"/>
              <a:gd name="T10" fmla="*/ 452 w 687"/>
              <a:gd name="T11" fmla="*/ 460 h 803"/>
              <a:gd name="T12" fmla="*/ 504 w 687"/>
              <a:gd name="T13" fmla="*/ 422 h 803"/>
              <a:gd name="T14" fmla="*/ 509 w 687"/>
              <a:gd name="T15" fmla="*/ 412 h 803"/>
              <a:gd name="T16" fmla="*/ 509 w 687"/>
              <a:gd name="T17" fmla="*/ 356 h 803"/>
              <a:gd name="T18" fmla="*/ 515 w 687"/>
              <a:gd name="T19" fmla="*/ 345 h 803"/>
              <a:gd name="T20" fmla="*/ 551 w 687"/>
              <a:gd name="T21" fmla="*/ 267 h 803"/>
              <a:gd name="T22" fmla="*/ 519 w 687"/>
              <a:gd name="T23" fmla="*/ 210 h 803"/>
              <a:gd name="T24" fmla="*/ 509 w 687"/>
              <a:gd name="T25" fmla="*/ 198 h 803"/>
              <a:gd name="T26" fmla="*/ 509 w 687"/>
              <a:gd name="T27" fmla="*/ 141 h 803"/>
              <a:gd name="T28" fmla="*/ 337 w 687"/>
              <a:gd name="T29" fmla="*/ 3 h 803"/>
              <a:gd name="T30" fmla="*/ 229 w 687"/>
              <a:gd name="T31" fmla="*/ 48 h 803"/>
              <a:gd name="T32" fmla="*/ 219 w 687"/>
              <a:gd name="T33" fmla="*/ 54 h 803"/>
              <a:gd name="T34" fmla="*/ 178 w 687"/>
              <a:gd name="T35" fmla="*/ 93 h 803"/>
              <a:gd name="T36" fmla="*/ 178 w 687"/>
              <a:gd name="T37" fmla="*/ 205 h 803"/>
              <a:gd name="T38" fmla="*/ 168 w 687"/>
              <a:gd name="T39" fmla="*/ 217 h 803"/>
              <a:gd name="T40" fmla="*/ 137 w 687"/>
              <a:gd name="T41" fmla="*/ 274 h 803"/>
              <a:gd name="T42" fmla="*/ 173 w 687"/>
              <a:gd name="T43" fmla="*/ 352 h 803"/>
              <a:gd name="T44" fmla="*/ 178 w 687"/>
              <a:gd name="T45" fmla="*/ 363 h 803"/>
              <a:gd name="T46" fmla="*/ 178 w 687"/>
              <a:gd name="T47" fmla="*/ 419 h 803"/>
              <a:gd name="T48" fmla="*/ 183 w 687"/>
              <a:gd name="T49" fmla="*/ 429 h 803"/>
              <a:gd name="T50" fmla="*/ 236 w 687"/>
              <a:gd name="T51" fmla="*/ 468 h 803"/>
              <a:gd name="T52" fmla="*/ 241 w 687"/>
              <a:gd name="T53" fmla="*/ 477 h 803"/>
              <a:gd name="T54" fmla="*/ 241 w 687"/>
              <a:gd name="T55" fmla="*/ 506 h 803"/>
              <a:gd name="T56" fmla="*/ 240 w 687"/>
              <a:gd name="T57" fmla="*/ 506 h 803"/>
              <a:gd name="T58" fmla="*/ 240 w 687"/>
              <a:gd name="T59" fmla="*/ 506 h 803"/>
              <a:gd name="T60" fmla="*/ 6 w 687"/>
              <a:gd name="T61" fmla="*/ 658 h 803"/>
              <a:gd name="T62" fmla="*/ 0 w 687"/>
              <a:gd name="T63" fmla="*/ 668 h 803"/>
              <a:gd name="T64" fmla="*/ 0 w 687"/>
              <a:gd name="T65" fmla="*/ 791 h 803"/>
              <a:gd name="T66" fmla="*/ 12 w 687"/>
              <a:gd name="T67" fmla="*/ 803 h 803"/>
              <a:gd name="T68" fmla="*/ 270 w 687"/>
              <a:gd name="T69" fmla="*/ 803 h 803"/>
              <a:gd name="T70" fmla="*/ 282 w 687"/>
              <a:gd name="T71" fmla="*/ 792 h 803"/>
              <a:gd name="T72" fmla="*/ 293 w 687"/>
              <a:gd name="T73" fmla="*/ 676 h 803"/>
              <a:gd name="T74" fmla="*/ 293 w 687"/>
              <a:gd name="T75" fmla="*/ 676 h 803"/>
              <a:gd name="T76" fmla="*/ 301 w 687"/>
              <a:gd name="T77" fmla="*/ 669 h 803"/>
              <a:gd name="T78" fmla="*/ 378 w 687"/>
              <a:gd name="T79" fmla="*/ 669 h 803"/>
              <a:gd name="T80" fmla="*/ 386 w 687"/>
              <a:gd name="T81" fmla="*/ 676 h 803"/>
              <a:gd name="T82" fmla="*/ 386 w 687"/>
              <a:gd name="T83" fmla="*/ 676 h 803"/>
              <a:gd name="T84" fmla="*/ 396 w 687"/>
              <a:gd name="T85" fmla="*/ 792 h 803"/>
              <a:gd name="T86" fmla="*/ 408 w 687"/>
              <a:gd name="T87" fmla="*/ 803 h 803"/>
              <a:gd name="T88" fmla="*/ 675 w 687"/>
              <a:gd name="T89" fmla="*/ 803 h 803"/>
              <a:gd name="T90" fmla="*/ 687 w 687"/>
              <a:gd name="T91" fmla="*/ 791 h 803"/>
              <a:gd name="T92" fmla="*/ 687 w 687"/>
              <a:gd name="T93" fmla="*/ 668 h 803"/>
              <a:gd name="T94" fmla="*/ 682 w 687"/>
              <a:gd name="T95" fmla="*/ 658 h 803"/>
              <a:gd name="T96" fmla="*/ 391 w 687"/>
              <a:gd name="T97" fmla="*/ 582 h 803"/>
              <a:gd name="T98" fmla="*/ 386 w 687"/>
              <a:gd name="T99" fmla="*/ 629 h 803"/>
              <a:gd name="T100" fmla="*/ 378 w 687"/>
              <a:gd name="T101" fmla="*/ 636 h 803"/>
              <a:gd name="T102" fmla="*/ 300 w 687"/>
              <a:gd name="T103" fmla="*/ 636 h 803"/>
              <a:gd name="T104" fmla="*/ 292 w 687"/>
              <a:gd name="T105" fmla="*/ 629 h 803"/>
              <a:gd name="T106" fmla="*/ 287 w 687"/>
              <a:gd name="T107" fmla="*/ 582 h 803"/>
              <a:gd name="T108" fmla="*/ 289 w 687"/>
              <a:gd name="T109" fmla="*/ 576 h 803"/>
              <a:gd name="T110" fmla="*/ 295 w 687"/>
              <a:gd name="T111" fmla="*/ 573 h 803"/>
              <a:gd name="T112" fmla="*/ 383 w 687"/>
              <a:gd name="T113" fmla="*/ 573 h 803"/>
              <a:gd name="T114" fmla="*/ 389 w 687"/>
              <a:gd name="T115" fmla="*/ 576 h 803"/>
              <a:gd name="T116" fmla="*/ 391 w 687"/>
              <a:gd name="T117" fmla="*/ 582 h 8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687" h="803">
                <a:moveTo>
                  <a:pt x="682" y="658"/>
                </a:moveTo>
                <a:cubicBezTo>
                  <a:pt x="448" y="506"/>
                  <a:pt x="448" y="506"/>
                  <a:pt x="448" y="506"/>
                </a:cubicBezTo>
                <a:cubicBezTo>
                  <a:pt x="448" y="506"/>
                  <a:pt x="448" y="506"/>
                  <a:pt x="447" y="506"/>
                </a:cubicBezTo>
                <a:cubicBezTo>
                  <a:pt x="447" y="506"/>
                  <a:pt x="447" y="506"/>
                  <a:pt x="447" y="506"/>
                </a:cubicBezTo>
                <a:cubicBezTo>
                  <a:pt x="447" y="470"/>
                  <a:pt x="447" y="470"/>
                  <a:pt x="447" y="470"/>
                </a:cubicBezTo>
                <a:cubicBezTo>
                  <a:pt x="447" y="466"/>
                  <a:pt x="449" y="463"/>
                  <a:pt x="452" y="460"/>
                </a:cubicBezTo>
                <a:cubicBezTo>
                  <a:pt x="504" y="422"/>
                  <a:pt x="504" y="422"/>
                  <a:pt x="504" y="422"/>
                </a:cubicBezTo>
                <a:cubicBezTo>
                  <a:pt x="507" y="420"/>
                  <a:pt x="509" y="416"/>
                  <a:pt x="509" y="412"/>
                </a:cubicBezTo>
                <a:cubicBezTo>
                  <a:pt x="509" y="356"/>
                  <a:pt x="509" y="356"/>
                  <a:pt x="509" y="356"/>
                </a:cubicBezTo>
                <a:cubicBezTo>
                  <a:pt x="509" y="351"/>
                  <a:pt x="512" y="347"/>
                  <a:pt x="515" y="345"/>
                </a:cubicBezTo>
                <a:cubicBezTo>
                  <a:pt x="535" y="333"/>
                  <a:pt x="551" y="301"/>
                  <a:pt x="551" y="267"/>
                </a:cubicBezTo>
                <a:cubicBezTo>
                  <a:pt x="551" y="235"/>
                  <a:pt x="537" y="213"/>
                  <a:pt x="519" y="210"/>
                </a:cubicBezTo>
                <a:cubicBezTo>
                  <a:pt x="514" y="209"/>
                  <a:pt x="509" y="204"/>
                  <a:pt x="509" y="198"/>
                </a:cubicBezTo>
                <a:cubicBezTo>
                  <a:pt x="509" y="141"/>
                  <a:pt x="509" y="141"/>
                  <a:pt x="509" y="141"/>
                </a:cubicBezTo>
                <a:cubicBezTo>
                  <a:pt x="509" y="40"/>
                  <a:pt x="433" y="0"/>
                  <a:pt x="337" y="3"/>
                </a:cubicBezTo>
                <a:cubicBezTo>
                  <a:pt x="262" y="5"/>
                  <a:pt x="236" y="35"/>
                  <a:pt x="229" y="48"/>
                </a:cubicBezTo>
                <a:cubicBezTo>
                  <a:pt x="227" y="51"/>
                  <a:pt x="223" y="53"/>
                  <a:pt x="219" y="54"/>
                </a:cubicBezTo>
                <a:cubicBezTo>
                  <a:pt x="206" y="55"/>
                  <a:pt x="178" y="61"/>
                  <a:pt x="178" y="93"/>
                </a:cubicBezTo>
                <a:cubicBezTo>
                  <a:pt x="178" y="205"/>
                  <a:pt x="178" y="205"/>
                  <a:pt x="178" y="205"/>
                </a:cubicBezTo>
                <a:cubicBezTo>
                  <a:pt x="178" y="211"/>
                  <a:pt x="174" y="216"/>
                  <a:pt x="168" y="217"/>
                </a:cubicBezTo>
                <a:cubicBezTo>
                  <a:pt x="150" y="220"/>
                  <a:pt x="137" y="242"/>
                  <a:pt x="137" y="274"/>
                </a:cubicBezTo>
                <a:cubicBezTo>
                  <a:pt x="137" y="308"/>
                  <a:pt x="152" y="340"/>
                  <a:pt x="173" y="352"/>
                </a:cubicBezTo>
                <a:cubicBezTo>
                  <a:pt x="176" y="354"/>
                  <a:pt x="178" y="358"/>
                  <a:pt x="178" y="363"/>
                </a:cubicBezTo>
                <a:cubicBezTo>
                  <a:pt x="178" y="419"/>
                  <a:pt x="178" y="419"/>
                  <a:pt x="178" y="419"/>
                </a:cubicBezTo>
                <a:cubicBezTo>
                  <a:pt x="178" y="423"/>
                  <a:pt x="180" y="427"/>
                  <a:pt x="183" y="429"/>
                </a:cubicBezTo>
                <a:cubicBezTo>
                  <a:pt x="236" y="468"/>
                  <a:pt x="236" y="468"/>
                  <a:pt x="236" y="468"/>
                </a:cubicBezTo>
                <a:cubicBezTo>
                  <a:pt x="239" y="470"/>
                  <a:pt x="241" y="473"/>
                  <a:pt x="241" y="477"/>
                </a:cubicBezTo>
                <a:cubicBezTo>
                  <a:pt x="241" y="506"/>
                  <a:pt x="241" y="506"/>
                  <a:pt x="241" y="506"/>
                </a:cubicBezTo>
                <a:cubicBezTo>
                  <a:pt x="241" y="506"/>
                  <a:pt x="240" y="506"/>
                  <a:pt x="240" y="506"/>
                </a:cubicBezTo>
                <a:cubicBezTo>
                  <a:pt x="240" y="506"/>
                  <a:pt x="240" y="506"/>
                  <a:pt x="240" y="506"/>
                </a:cubicBezTo>
                <a:cubicBezTo>
                  <a:pt x="6" y="658"/>
                  <a:pt x="6" y="658"/>
                  <a:pt x="6" y="658"/>
                </a:cubicBezTo>
                <a:cubicBezTo>
                  <a:pt x="2" y="660"/>
                  <a:pt x="0" y="664"/>
                  <a:pt x="0" y="668"/>
                </a:cubicBezTo>
                <a:cubicBezTo>
                  <a:pt x="0" y="791"/>
                  <a:pt x="0" y="791"/>
                  <a:pt x="0" y="791"/>
                </a:cubicBezTo>
                <a:cubicBezTo>
                  <a:pt x="0" y="798"/>
                  <a:pt x="6" y="803"/>
                  <a:pt x="12" y="803"/>
                </a:cubicBezTo>
                <a:cubicBezTo>
                  <a:pt x="270" y="803"/>
                  <a:pt x="270" y="803"/>
                  <a:pt x="270" y="803"/>
                </a:cubicBezTo>
                <a:cubicBezTo>
                  <a:pt x="276" y="803"/>
                  <a:pt x="282" y="798"/>
                  <a:pt x="282" y="792"/>
                </a:cubicBezTo>
                <a:cubicBezTo>
                  <a:pt x="293" y="676"/>
                  <a:pt x="293" y="676"/>
                  <a:pt x="293" y="676"/>
                </a:cubicBezTo>
                <a:cubicBezTo>
                  <a:pt x="293" y="676"/>
                  <a:pt x="293" y="676"/>
                  <a:pt x="293" y="676"/>
                </a:cubicBezTo>
                <a:cubicBezTo>
                  <a:pt x="293" y="672"/>
                  <a:pt x="296" y="669"/>
                  <a:pt x="301" y="669"/>
                </a:cubicBezTo>
                <a:cubicBezTo>
                  <a:pt x="378" y="669"/>
                  <a:pt x="378" y="669"/>
                  <a:pt x="378" y="669"/>
                </a:cubicBezTo>
                <a:cubicBezTo>
                  <a:pt x="382" y="669"/>
                  <a:pt x="385" y="672"/>
                  <a:pt x="386" y="676"/>
                </a:cubicBezTo>
                <a:cubicBezTo>
                  <a:pt x="386" y="676"/>
                  <a:pt x="386" y="676"/>
                  <a:pt x="386" y="676"/>
                </a:cubicBezTo>
                <a:cubicBezTo>
                  <a:pt x="396" y="792"/>
                  <a:pt x="396" y="792"/>
                  <a:pt x="396" y="792"/>
                </a:cubicBezTo>
                <a:cubicBezTo>
                  <a:pt x="397" y="798"/>
                  <a:pt x="402" y="803"/>
                  <a:pt x="408" y="803"/>
                </a:cubicBezTo>
                <a:cubicBezTo>
                  <a:pt x="675" y="803"/>
                  <a:pt x="675" y="803"/>
                  <a:pt x="675" y="803"/>
                </a:cubicBezTo>
                <a:cubicBezTo>
                  <a:pt x="682" y="803"/>
                  <a:pt x="687" y="798"/>
                  <a:pt x="687" y="791"/>
                </a:cubicBezTo>
                <a:cubicBezTo>
                  <a:pt x="687" y="668"/>
                  <a:pt x="687" y="668"/>
                  <a:pt x="687" y="668"/>
                </a:cubicBezTo>
                <a:cubicBezTo>
                  <a:pt x="687" y="664"/>
                  <a:pt x="685" y="660"/>
                  <a:pt x="682" y="658"/>
                </a:cubicBezTo>
                <a:close/>
                <a:moveTo>
                  <a:pt x="391" y="582"/>
                </a:moveTo>
                <a:cubicBezTo>
                  <a:pt x="386" y="629"/>
                  <a:pt x="386" y="629"/>
                  <a:pt x="386" y="629"/>
                </a:cubicBezTo>
                <a:cubicBezTo>
                  <a:pt x="385" y="633"/>
                  <a:pt x="382" y="636"/>
                  <a:pt x="378" y="636"/>
                </a:cubicBezTo>
                <a:cubicBezTo>
                  <a:pt x="300" y="636"/>
                  <a:pt x="300" y="636"/>
                  <a:pt x="300" y="636"/>
                </a:cubicBezTo>
                <a:cubicBezTo>
                  <a:pt x="296" y="636"/>
                  <a:pt x="293" y="633"/>
                  <a:pt x="292" y="629"/>
                </a:cubicBezTo>
                <a:cubicBezTo>
                  <a:pt x="287" y="582"/>
                  <a:pt x="287" y="582"/>
                  <a:pt x="287" y="582"/>
                </a:cubicBezTo>
                <a:cubicBezTo>
                  <a:pt x="287" y="580"/>
                  <a:pt x="288" y="577"/>
                  <a:pt x="289" y="576"/>
                </a:cubicBezTo>
                <a:cubicBezTo>
                  <a:pt x="291" y="574"/>
                  <a:pt x="293" y="573"/>
                  <a:pt x="295" y="573"/>
                </a:cubicBezTo>
                <a:cubicBezTo>
                  <a:pt x="383" y="573"/>
                  <a:pt x="383" y="573"/>
                  <a:pt x="383" y="573"/>
                </a:cubicBezTo>
                <a:cubicBezTo>
                  <a:pt x="386" y="573"/>
                  <a:pt x="388" y="574"/>
                  <a:pt x="389" y="576"/>
                </a:cubicBezTo>
                <a:cubicBezTo>
                  <a:pt x="391" y="577"/>
                  <a:pt x="392" y="580"/>
                  <a:pt x="391" y="58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ＭＳ Ｐゴシック"/>
            </a:endParaRPr>
          </a:p>
        </p:txBody>
      </p:sp>
      <p:sp>
        <p:nvSpPr>
          <p:cNvPr id="143" name="Oval 142">
            <a:extLst>
              <a:ext uri="{FF2B5EF4-FFF2-40B4-BE49-F238E27FC236}">
                <a16:creationId xmlns:a16="http://schemas.microsoft.com/office/drawing/2014/main" id="{E02D9D6E-06FA-4946-A357-45EC7EE83A1A}"/>
              </a:ext>
            </a:extLst>
          </p:cNvPr>
          <p:cNvSpPr/>
          <p:nvPr/>
        </p:nvSpPr>
        <p:spPr>
          <a:xfrm>
            <a:off x="7111387" y="3497092"/>
            <a:ext cx="777293" cy="76950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/>
          <a:lstStyle/>
          <a:p>
            <a:pPr algn="ctr"/>
            <a:endParaRPr lang="it-IT" err="1"/>
          </a:p>
        </p:txBody>
      </p:sp>
      <p:sp>
        <p:nvSpPr>
          <p:cNvPr id="144" name="Oval 326">
            <a:extLst>
              <a:ext uri="{FF2B5EF4-FFF2-40B4-BE49-F238E27FC236}">
                <a16:creationId xmlns:a16="http://schemas.microsoft.com/office/drawing/2014/main" id="{5E8463DC-C80B-4CEC-B60E-ABA851D61EF1}"/>
              </a:ext>
            </a:extLst>
          </p:cNvPr>
          <p:cNvSpPr/>
          <p:nvPr/>
        </p:nvSpPr>
        <p:spPr>
          <a:xfrm>
            <a:off x="7194034" y="3570728"/>
            <a:ext cx="612000" cy="612000"/>
          </a:xfrm>
          <a:prstGeom prst="ellipse">
            <a:avLst/>
          </a:prstGeom>
          <a:solidFill>
            <a:srgbClr val="FFFFFF"/>
          </a:solidFill>
          <a:ln w="6350" cap="flat" cmpd="sng" algn="ctr">
            <a:noFill/>
            <a:prstDash val="solid"/>
            <a:miter lim="800000"/>
          </a:ln>
          <a:effectLst>
            <a:outerShdw blurRad="63500" sx="102000" sy="102000" algn="ctr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ＭＳ Ｐゴシック"/>
              <a:cs typeface="+mn-cs"/>
            </a:endParaRPr>
          </a:p>
        </p:txBody>
      </p:sp>
      <p:pic>
        <p:nvPicPr>
          <p:cNvPr id="145" name="Picture 144" descr="Icon&#10;&#10;Description automatically generated">
            <a:extLst>
              <a:ext uri="{FF2B5EF4-FFF2-40B4-BE49-F238E27FC236}">
                <a16:creationId xmlns:a16="http://schemas.microsoft.com/office/drawing/2014/main" id="{F3B23380-B5D2-434D-B372-FFA3A8E52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9476" y="3737607"/>
            <a:ext cx="320013" cy="239311"/>
          </a:xfrm>
          <a:prstGeom prst="rect">
            <a:avLst/>
          </a:prstGeom>
        </p:spPr>
      </p:pic>
      <p:sp>
        <p:nvSpPr>
          <p:cNvPr id="147" name="Oval 146">
            <a:extLst>
              <a:ext uri="{FF2B5EF4-FFF2-40B4-BE49-F238E27FC236}">
                <a16:creationId xmlns:a16="http://schemas.microsoft.com/office/drawing/2014/main" id="{27AE611A-EDDE-44BB-9FE1-A246F73EA495}"/>
              </a:ext>
            </a:extLst>
          </p:cNvPr>
          <p:cNvSpPr/>
          <p:nvPr/>
        </p:nvSpPr>
        <p:spPr>
          <a:xfrm>
            <a:off x="10093794" y="3535192"/>
            <a:ext cx="777293" cy="76950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/>
          <a:lstStyle/>
          <a:p>
            <a:pPr algn="ctr"/>
            <a:endParaRPr lang="it-IT" err="1"/>
          </a:p>
        </p:txBody>
      </p:sp>
      <p:sp>
        <p:nvSpPr>
          <p:cNvPr id="148" name="Oval 326">
            <a:extLst>
              <a:ext uri="{FF2B5EF4-FFF2-40B4-BE49-F238E27FC236}">
                <a16:creationId xmlns:a16="http://schemas.microsoft.com/office/drawing/2014/main" id="{8900A6C9-05AE-429E-A2F2-CE1292064093}"/>
              </a:ext>
            </a:extLst>
          </p:cNvPr>
          <p:cNvSpPr/>
          <p:nvPr/>
        </p:nvSpPr>
        <p:spPr>
          <a:xfrm>
            <a:off x="10176441" y="3608828"/>
            <a:ext cx="612000" cy="612000"/>
          </a:xfrm>
          <a:prstGeom prst="ellipse">
            <a:avLst/>
          </a:prstGeom>
          <a:solidFill>
            <a:srgbClr val="FFFFFF"/>
          </a:solidFill>
          <a:ln w="6350" cap="flat" cmpd="sng" algn="ctr">
            <a:noFill/>
            <a:prstDash val="solid"/>
            <a:miter lim="800000"/>
          </a:ln>
          <a:effectLst>
            <a:outerShdw blurRad="63500" sx="102000" sy="102000" algn="ctr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ＭＳ Ｐゴシック"/>
              <a:cs typeface="+mn-cs"/>
            </a:endParaRPr>
          </a:p>
        </p:txBody>
      </p:sp>
      <p:pic>
        <p:nvPicPr>
          <p:cNvPr id="149" name="Picture 148" descr="Icon&#10;&#10;Description automatically generated">
            <a:extLst>
              <a:ext uri="{FF2B5EF4-FFF2-40B4-BE49-F238E27FC236}">
                <a16:creationId xmlns:a16="http://schemas.microsoft.com/office/drawing/2014/main" id="{714C8854-8AD9-4BAF-8E83-AA26208134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1883" y="3775707"/>
            <a:ext cx="320013" cy="239311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279D38E3-30AF-4408-AAF3-24188B237558}"/>
              </a:ext>
            </a:extLst>
          </p:cNvPr>
          <p:cNvGrpSpPr/>
          <p:nvPr/>
        </p:nvGrpSpPr>
        <p:grpSpPr>
          <a:xfrm>
            <a:off x="7387740" y="3696237"/>
            <a:ext cx="344249" cy="360224"/>
            <a:chOff x="8057954" y="4015987"/>
            <a:chExt cx="344249" cy="360224"/>
          </a:xfrm>
        </p:grpSpPr>
        <p:sp>
          <p:nvSpPr>
            <p:cNvPr id="151" name="Oval 36">
              <a:extLst>
                <a:ext uri="{FF2B5EF4-FFF2-40B4-BE49-F238E27FC236}">
                  <a16:creationId xmlns:a16="http://schemas.microsoft.com/office/drawing/2014/main" id="{E7F60A46-18CF-4D92-9BDC-95311E715A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23572" y="4288973"/>
              <a:ext cx="62107" cy="2898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E"/>
            </a:p>
          </p:txBody>
        </p:sp>
        <p:sp>
          <p:nvSpPr>
            <p:cNvPr id="152" name="Freeform 37">
              <a:extLst>
                <a:ext uri="{FF2B5EF4-FFF2-40B4-BE49-F238E27FC236}">
                  <a16:creationId xmlns:a16="http://schemas.microsoft.com/office/drawing/2014/main" id="{3873D133-4A90-4D48-8FCD-E8D747A86F60}"/>
                </a:ext>
              </a:extLst>
            </p:cNvPr>
            <p:cNvSpPr>
              <a:spLocks/>
            </p:cNvSpPr>
            <p:nvPr/>
          </p:nvSpPr>
          <p:spPr bwMode="auto">
            <a:xfrm>
              <a:off x="8057954" y="4015987"/>
              <a:ext cx="344249" cy="360224"/>
            </a:xfrm>
            <a:custGeom>
              <a:avLst/>
              <a:gdLst>
                <a:gd name="T0" fmla="*/ 98 w 828"/>
                <a:gd name="T1" fmla="*/ 858 h 867"/>
                <a:gd name="T2" fmla="*/ 252 w 828"/>
                <a:gd name="T3" fmla="*/ 817 h 867"/>
                <a:gd name="T4" fmla="*/ 252 w 828"/>
                <a:gd name="T5" fmla="*/ 817 h 867"/>
                <a:gd name="T6" fmla="*/ 252 w 828"/>
                <a:gd name="T7" fmla="*/ 807 h 867"/>
                <a:gd name="T8" fmla="*/ 252 w 828"/>
                <a:gd name="T9" fmla="*/ 738 h 867"/>
                <a:gd name="T10" fmla="*/ 252 w 828"/>
                <a:gd name="T11" fmla="*/ 737 h 867"/>
                <a:gd name="T12" fmla="*/ 252 w 828"/>
                <a:gd name="T13" fmla="*/ 613 h 867"/>
                <a:gd name="T14" fmla="*/ 298 w 828"/>
                <a:gd name="T15" fmla="*/ 567 h 867"/>
                <a:gd name="T16" fmla="*/ 647 w 828"/>
                <a:gd name="T17" fmla="*/ 567 h 867"/>
                <a:gd name="T18" fmla="*/ 693 w 828"/>
                <a:gd name="T19" fmla="*/ 613 h 867"/>
                <a:gd name="T20" fmla="*/ 693 w 828"/>
                <a:gd name="T21" fmla="*/ 807 h 867"/>
                <a:gd name="T22" fmla="*/ 712 w 828"/>
                <a:gd name="T23" fmla="*/ 807 h 867"/>
                <a:gd name="T24" fmla="*/ 763 w 828"/>
                <a:gd name="T25" fmla="*/ 812 h 867"/>
                <a:gd name="T26" fmla="*/ 810 w 828"/>
                <a:gd name="T27" fmla="*/ 795 h 867"/>
                <a:gd name="T28" fmla="*/ 826 w 828"/>
                <a:gd name="T29" fmla="*/ 748 h 867"/>
                <a:gd name="T30" fmla="*/ 698 w 828"/>
                <a:gd name="T31" fmla="*/ 471 h 867"/>
                <a:gd name="T32" fmla="*/ 561 w 828"/>
                <a:gd name="T33" fmla="*/ 430 h 867"/>
                <a:gd name="T34" fmla="*/ 561 w 828"/>
                <a:gd name="T35" fmla="*/ 395 h 867"/>
                <a:gd name="T36" fmla="*/ 604 w 828"/>
                <a:gd name="T37" fmla="*/ 362 h 867"/>
                <a:gd name="T38" fmla="*/ 613 w 828"/>
                <a:gd name="T39" fmla="*/ 344 h 867"/>
                <a:gd name="T40" fmla="*/ 613 w 828"/>
                <a:gd name="T41" fmla="*/ 296 h 867"/>
                <a:gd name="T42" fmla="*/ 649 w 828"/>
                <a:gd name="T43" fmla="*/ 227 h 867"/>
                <a:gd name="T44" fmla="*/ 613 w 828"/>
                <a:gd name="T45" fmla="*/ 179 h 867"/>
                <a:gd name="T46" fmla="*/ 613 w 828"/>
                <a:gd name="T47" fmla="*/ 120 h 867"/>
                <a:gd name="T48" fmla="*/ 467 w 828"/>
                <a:gd name="T49" fmla="*/ 2 h 867"/>
                <a:gd name="T50" fmla="*/ 372 w 828"/>
                <a:gd name="T51" fmla="*/ 45 h 867"/>
                <a:gd name="T52" fmla="*/ 332 w 828"/>
                <a:gd name="T53" fmla="*/ 78 h 867"/>
                <a:gd name="T54" fmla="*/ 332 w 828"/>
                <a:gd name="T55" fmla="*/ 185 h 867"/>
                <a:gd name="T56" fmla="*/ 297 w 828"/>
                <a:gd name="T57" fmla="*/ 233 h 867"/>
                <a:gd name="T58" fmla="*/ 332 w 828"/>
                <a:gd name="T59" fmla="*/ 302 h 867"/>
                <a:gd name="T60" fmla="*/ 332 w 828"/>
                <a:gd name="T61" fmla="*/ 350 h 867"/>
                <a:gd name="T62" fmla="*/ 341 w 828"/>
                <a:gd name="T63" fmla="*/ 368 h 867"/>
                <a:gd name="T64" fmla="*/ 385 w 828"/>
                <a:gd name="T65" fmla="*/ 401 h 867"/>
                <a:gd name="T66" fmla="*/ 385 w 828"/>
                <a:gd name="T67" fmla="*/ 430 h 867"/>
                <a:gd name="T68" fmla="*/ 384 w 828"/>
                <a:gd name="T69" fmla="*/ 430 h 867"/>
                <a:gd name="T70" fmla="*/ 242 w 828"/>
                <a:gd name="T71" fmla="*/ 475 h 867"/>
                <a:gd name="T72" fmla="*/ 133 w 828"/>
                <a:gd name="T73" fmla="*/ 676 h 867"/>
                <a:gd name="T74" fmla="*/ 54 w 828"/>
                <a:gd name="T75" fmla="*/ 699 h 867"/>
                <a:gd name="T76" fmla="*/ 9 w 828"/>
                <a:gd name="T77" fmla="*/ 780 h 867"/>
                <a:gd name="T78" fmla="*/ 17 w 828"/>
                <a:gd name="T79" fmla="*/ 811 h 867"/>
                <a:gd name="T80" fmla="*/ 98 w 828"/>
                <a:gd name="T81" fmla="*/ 858 h 8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28" h="867">
                  <a:moveTo>
                    <a:pt x="98" y="858"/>
                  </a:moveTo>
                  <a:cubicBezTo>
                    <a:pt x="252" y="817"/>
                    <a:pt x="252" y="817"/>
                    <a:pt x="252" y="817"/>
                  </a:cubicBezTo>
                  <a:cubicBezTo>
                    <a:pt x="252" y="817"/>
                    <a:pt x="252" y="817"/>
                    <a:pt x="252" y="817"/>
                  </a:cubicBezTo>
                  <a:cubicBezTo>
                    <a:pt x="252" y="807"/>
                    <a:pt x="252" y="807"/>
                    <a:pt x="252" y="807"/>
                  </a:cubicBezTo>
                  <a:cubicBezTo>
                    <a:pt x="252" y="738"/>
                    <a:pt x="252" y="738"/>
                    <a:pt x="252" y="738"/>
                  </a:cubicBezTo>
                  <a:cubicBezTo>
                    <a:pt x="252" y="737"/>
                    <a:pt x="252" y="737"/>
                    <a:pt x="252" y="737"/>
                  </a:cubicBezTo>
                  <a:cubicBezTo>
                    <a:pt x="252" y="613"/>
                    <a:pt x="252" y="613"/>
                    <a:pt x="252" y="613"/>
                  </a:cubicBezTo>
                  <a:cubicBezTo>
                    <a:pt x="252" y="587"/>
                    <a:pt x="273" y="567"/>
                    <a:pt x="298" y="567"/>
                  </a:cubicBezTo>
                  <a:cubicBezTo>
                    <a:pt x="647" y="567"/>
                    <a:pt x="647" y="567"/>
                    <a:pt x="647" y="567"/>
                  </a:cubicBezTo>
                  <a:cubicBezTo>
                    <a:pt x="672" y="567"/>
                    <a:pt x="693" y="587"/>
                    <a:pt x="693" y="613"/>
                  </a:cubicBezTo>
                  <a:cubicBezTo>
                    <a:pt x="693" y="807"/>
                    <a:pt x="693" y="807"/>
                    <a:pt x="693" y="807"/>
                  </a:cubicBezTo>
                  <a:cubicBezTo>
                    <a:pt x="712" y="807"/>
                    <a:pt x="712" y="807"/>
                    <a:pt x="712" y="807"/>
                  </a:cubicBezTo>
                  <a:cubicBezTo>
                    <a:pt x="763" y="812"/>
                    <a:pt x="763" y="812"/>
                    <a:pt x="763" y="812"/>
                  </a:cubicBezTo>
                  <a:cubicBezTo>
                    <a:pt x="780" y="814"/>
                    <a:pt x="798" y="808"/>
                    <a:pt x="810" y="795"/>
                  </a:cubicBezTo>
                  <a:cubicBezTo>
                    <a:pt x="822" y="783"/>
                    <a:pt x="828" y="765"/>
                    <a:pt x="826" y="748"/>
                  </a:cubicBezTo>
                  <a:cubicBezTo>
                    <a:pt x="812" y="624"/>
                    <a:pt x="743" y="506"/>
                    <a:pt x="698" y="471"/>
                  </a:cubicBezTo>
                  <a:cubicBezTo>
                    <a:pt x="658" y="439"/>
                    <a:pt x="610" y="449"/>
                    <a:pt x="561" y="430"/>
                  </a:cubicBezTo>
                  <a:cubicBezTo>
                    <a:pt x="561" y="395"/>
                    <a:pt x="561" y="395"/>
                    <a:pt x="561" y="395"/>
                  </a:cubicBezTo>
                  <a:cubicBezTo>
                    <a:pt x="604" y="362"/>
                    <a:pt x="604" y="362"/>
                    <a:pt x="604" y="362"/>
                  </a:cubicBezTo>
                  <a:cubicBezTo>
                    <a:pt x="610" y="358"/>
                    <a:pt x="613" y="351"/>
                    <a:pt x="613" y="344"/>
                  </a:cubicBezTo>
                  <a:cubicBezTo>
                    <a:pt x="613" y="296"/>
                    <a:pt x="613" y="296"/>
                    <a:pt x="613" y="296"/>
                  </a:cubicBezTo>
                  <a:cubicBezTo>
                    <a:pt x="633" y="289"/>
                    <a:pt x="649" y="258"/>
                    <a:pt x="649" y="227"/>
                  </a:cubicBezTo>
                  <a:cubicBezTo>
                    <a:pt x="649" y="195"/>
                    <a:pt x="633" y="174"/>
                    <a:pt x="613" y="179"/>
                  </a:cubicBezTo>
                  <a:cubicBezTo>
                    <a:pt x="613" y="120"/>
                    <a:pt x="613" y="120"/>
                    <a:pt x="613" y="120"/>
                  </a:cubicBezTo>
                  <a:cubicBezTo>
                    <a:pt x="613" y="34"/>
                    <a:pt x="548" y="0"/>
                    <a:pt x="467" y="2"/>
                  </a:cubicBezTo>
                  <a:cubicBezTo>
                    <a:pt x="386" y="5"/>
                    <a:pt x="372" y="45"/>
                    <a:pt x="372" y="45"/>
                  </a:cubicBezTo>
                  <a:cubicBezTo>
                    <a:pt x="372" y="45"/>
                    <a:pt x="332" y="44"/>
                    <a:pt x="332" y="78"/>
                  </a:cubicBezTo>
                  <a:cubicBezTo>
                    <a:pt x="332" y="185"/>
                    <a:pt x="332" y="185"/>
                    <a:pt x="332" y="185"/>
                  </a:cubicBezTo>
                  <a:cubicBezTo>
                    <a:pt x="312" y="180"/>
                    <a:pt x="297" y="201"/>
                    <a:pt x="297" y="233"/>
                  </a:cubicBezTo>
                  <a:cubicBezTo>
                    <a:pt x="297" y="264"/>
                    <a:pt x="312" y="295"/>
                    <a:pt x="332" y="302"/>
                  </a:cubicBezTo>
                  <a:cubicBezTo>
                    <a:pt x="332" y="350"/>
                    <a:pt x="332" y="350"/>
                    <a:pt x="332" y="350"/>
                  </a:cubicBezTo>
                  <a:cubicBezTo>
                    <a:pt x="332" y="357"/>
                    <a:pt x="335" y="364"/>
                    <a:pt x="341" y="368"/>
                  </a:cubicBezTo>
                  <a:cubicBezTo>
                    <a:pt x="385" y="401"/>
                    <a:pt x="385" y="401"/>
                    <a:pt x="385" y="401"/>
                  </a:cubicBezTo>
                  <a:cubicBezTo>
                    <a:pt x="385" y="430"/>
                    <a:pt x="385" y="430"/>
                    <a:pt x="385" y="430"/>
                  </a:cubicBezTo>
                  <a:cubicBezTo>
                    <a:pt x="384" y="430"/>
                    <a:pt x="384" y="430"/>
                    <a:pt x="384" y="430"/>
                  </a:cubicBezTo>
                  <a:cubicBezTo>
                    <a:pt x="333" y="450"/>
                    <a:pt x="284" y="441"/>
                    <a:pt x="242" y="475"/>
                  </a:cubicBezTo>
                  <a:cubicBezTo>
                    <a:pt x="208" y="502"/>
                    <a:pt x="158" y="583"/>
                    <a:pt x="133" y="676"/>
                  </a:cubicBezTo>
                  <a:cubicBezTo>
                    <a:pt x="54" y="699"/>
                    <a:pt x="54" y="699"/>
                    <a:pt x="54" y="699"/>
                  </a:cubicBezTo>
                  <a:cubicBezTo>
                    <a:pt x="20" y="710"/>
                    <a:pt x="0" y="745"/>
                    <a:pt x="9" y="780"/>
                  </a:cubicBezTo>
                  <a:cubicBezTo>
                    <a:pt x="17" y="811"/>
                    <a:pt x="17" y="811"/>
                    <a:pt x="17" y="811"/>
                  </a:cubicBezTo>
                  <a:cubicBezTo>
                    <a:pt x="26" y="846"/>
                    <a:pt x="63" y="867"/>
                    <a:pt x="98" y="85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E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3C414E2-53A5-430B-96F7-B45F2309BFEA}"/>
              </a:ext>
            </a:extLst>
          </p:cNvPr>
          <p:cNvGrpSpPr/>
          <p:nvPr/>
        </p:nvGrpSpPr>
        <p:grpSpPr>
          <a:xfrm>
            <a:off x="10415356" y="3743025"/>
            <a:ext cx="266011" cy="342848"/>
            <a:chOff x="6221149" y="5608320"/>
            <a:chExt cx="289819" cy="399699"/>
          </a:xfrm>
        </p:grpSpPr>
        <p:sp>
          <p:nvSpPr>
            <p:cNvPr id="153" name="Freeform 33">
              <a:extLst>
                <a:ext uri="{FF2B5EF4-FFF2-40B4-BE49-F238E27FC236}">
                  <a16:creationId xmlns:a16="http://schemas.microsoft.com/office/drawing/2014/main" id="{7E273A7D-E84A-475A-84C9-52D4062FFEC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7624" y="5608320"/>
              <a:ext cx="156868" cy="227387"/>
            </a:xfrm>
            <a:custGeom>
              <a:avLst/>
              <a:gdLst>
                <a:gd name="T0" fmla="*/ 8 w 90"/>
                <a:gd name="T1" fmla="*/ 25 h 112"/>
                <a:gd name="T2" fmla="*/ 9 w 90"/>
                <a:gd name="T3" fmla="*/ 51 h 112"/>
                <a:gd name="T4" fmla="*/ 46 w 90"/>
                <a:gd name="T5" fmla="*/ 112 h 112"/>
                <a:gd name="T6" fmla="*/ 82 w 90"/>
                <a:gd name="T7" fmla="*/ 51 h 112"/>
                <a:gd name="T8" fmla="*/ 83 w 90"/>
                <a:gd name="T9" fmla="*/ 27 h 112"/>
                <a:gd name="T10" fmla="*/ 73 w 90"/>
                <a:gd name="T11" fmla="*/ 19 h 112"/>
                <a:gd name="T12" fmla="*/ 58 w 90"/>
                <a:gd name="T13" fmla="*/ 7 h 112"/>
                <a:gd name="T14" fmla="*/ 56 w 90"/>
                <a:gd name="T15" fmla="*/ 6 h 112"/>
                <a:gd name="T16" fmla="*/ 23 w 90"/>
                <a:gd name="T17" fmla="*/ 2 h 112"/>
                <a:gd name="T18" fmla="*/ 26 w 90"/>
                <a:gd name="T19" fmla="*/ 6 h 112"/>
                <a:gd name="T20" fmla="*/ 11 w 90"/>
                <a:gd name="T21" fmla="*/ 10 h 112"/>
                <a:gd name="T22" fmla="*/ 17 w 90"/>
                <a:gd name="T23" fmla="*/ 13 h 112"/>
                <a:gd name="T24" fmla="*/ 0 w 90"/>
                <a:gd name="T25" fmla="*/ 18 h 112"/>
                <a:gd name="T26" fmla="*/ 8 w 90"/>
                <a:gd name="T27" fmla="*/ 25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" h="112">
                  <a:moveTo>
                    <a:pt x="8" y="25"/>
                  </a:moveTo>
                  <a:cubicBezTo>
                    <a:pt x="6" y="33"/>
                    <a:pt x="7" y="43"/>
                    <a:pt x="9" y="51"/>
                  </a:cubicBezTo>
                  <a:cubicBezTo>
                    <a:pt x="8" y="51"/>
                    <a:pt x="1" y="112"/>
                    <a:pt x="46" y="112"/>
                  </a:cubicBezTo>
                  <a:cubicBezTo>
                    <a:pt x="90" y="112"/>
                    <a:pt x="83" y="51"/>
                    <a:pt x="82" y="51"/>
                  </a:cubicBezTo>
                  <a:cubicBezTo>
                    <a:pt x="83" y="45"/>
                    <a:pt x="84" y="36"/>
                    <a:pt x="83" y="27"/>
                  </a:cubicBezTo>
                  <a:cubicBezTo>
                    <a:pt x="79" y="17"/>
                    <a:pt x="73" y="19"/>
                    <a:pt x="73" y="19"/>
                  </a:cubicBezTo>
                  <a:cubicBezTo>
                    <a:pt x="73" y="17"/>
                    <a:pt x="66" y="9"/>
                    <a:pt x="58" y="7"/>
                  </a:cubicBezTo>
                  <a:cubicBezTo>
                    <a:pt x="58" y="7"/>
                    <a:pt x="57" y="7"/>
                    <a:pt x="56" y="6"/>
                  </a:cubicBezTo>
                  <a:cubicBezTo>
                    <a:pt x="41" y="0"/>
                    <a:pt x="23" y="2"/>
                    <a:pt x="23" y="2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1" y="7"/>
                    <a:pt x="16" y="8"/>
                    <a:pt x="11" y="10"/>
                  </a:cubicBezTo>
                  <a:cubicBezTo>
                    <a:pt x="11" y="10"/>
                    <a:pt x="13" y="11"/>
                    <a:pt x="17" y="13"/>
                  </a:cubicBezTo>
                  <a:cubicBezTo>
                    <a:pt x="1" y="19"/>
                    <a:pt x="0" y="18"/>
                    <a:pt x="0" y="18"/>
                  </a:cubicBezTo>
                  <a:cubicBezTo>
                    <a:pt x="2" y="23"/>
                    <a:pt x="4" y="23"/>
                    <a:pt x="8" y="25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raphik"/>
                <a:ea typeface="ＭＳ Ｐゴシック"/>
                <a:cs typeface="Arial" panose="020B0604020202020204" pitchFamily="34" charset="0"/>
              </a:endParaRPr>
            </a:p>
          </p:txBody>
        </p:sp>
        <p:sp>
          <p:nvSpPr>
            <p:cNvPr id="154" name="Freeform 34">
              <a:extLst>
                <a:ext uri="{FF2B5EF4-FFF2-40B4-BE49-F238E27FC236}">
                  <a16:creationId xmlns:a16="http://schemas.microsoft.com/office/drawing/2014/main" id="{B15A5868-6414-4279-A061-E3319D97BF4D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1149" y="5835707"/>
              <a:ext cx="289819" cy="172312"/>
            </a:xfrm>
            <a:custGeom>
              <a:avLst/>
              <a:gdLst>
                <a:gd name="T0" fmla="*/ 137 w 137"/>
                <a:gd name="T1" fmla="*/ 58 h 58"/>
                <a:gd name="T2" fmla="*/ 132 w 137"/>
                <a:gd name="T3" fmla="*/ 25 h 58"/>
                <a:gd name="T4" fmla="*/ 109 w 137"/>
                <a:gd name="T5" fmla="*/ 8 h 58"/>
                <a:gd name="T6" fmla="*/ 109 w 137"/>
                <a:gd name="T7" fmla="*/ 8 h 58"/>
                <a:gd name="T8" fmla="*/ 101 w 137"/>
                <a:gd name="T9" fmla="*/ 5 h 58"/>
                <a:gd name="T10" fmla="*/ 96 w 137"/>
                <a:gd name="T11" fmla="*/ 4 h 58"/>
                <a:gd name="T12" fmla="*/ 41 w 137"/>
                <a:gd name="T13" fmla="*/ 4 h 58"/>
                <a:gd name="T14" fmla="*/ 36 w 137"/>
                <a:gd name="T15" fmla="*/ 5 h 58"/>
                <a:gd name="T16" fmla="*/ 28 w 137"/>
                <a:gd name="T17" fmla="*/ 8 h 58"/>
                <a:gd name="T18" fmla="*/ 28 w 137"/>
                <a:gd name="T19" fmla="*/ 8 h 58"/>
                <a:gd name="T20" fmla="*/ 5 w 137"/>
                <a:gd name="T21" fmla="*/ 25 h 58"/>
                <a:gd name="T22" fmla="*/ 0 w 137"/>
                <a:gd name="T23" fmla="*/ 58 h 58"/>
                <a:gd name="T24" fmla="*/ 137 w 137"/>
                <a:gd name="T2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" h="58">
                  <a:moveTo>
                    <a:pt x="137" y="58"/>
                  </a:moveTo>
                  <a:cubicBezTo>
                    <a:pt x="137" y="51"/>
                    <a:pt x="135" y="31"/>
                    <a:pt x="132" y="25"/>
                  </a:cubicBezTo>
                  <a:cubicBezTo>
                    <a:pt x="129" y="18"/>
                    <a:pt x="122" y="13"/>
                    <a:pt x="109" y="8"/>
                  </a:cubicBezTo>
                  <a:cubicBezTo>
                    <a:pt x="109" y="8"/>
                    <a:pt x="109" y="8"/>
                    <a:pt x="109" y="8"/>
                  </a:cubicBezTo>
                  <a:cubicBezTo>
                    <a:pt x="106" y="7"/>
                    <a:pt x="104" y="6"/>
                    <a:pt x="101" y="5"/>
                  </a:cubicBezTo>
                  <a:cubicBezTo>
                    <a:pt x="99" y="5"/>
                    <a:pt x="98" y="4"/>
                    <a:pt x="96" y="4"/>
                  </a:cubicBezTo>
                  <a:cubicBezTo>
                    <a:pt x="82" y="0"/>
                    <a:pt x="47" y="1"/>
                    <a:pt x="41" y="4"/>
                  </a:cubicBezTo>
                  <a:cubicBezTo>
                    <a:pt x="39" y="4"/>
                    <a:pt x="38" y="5"/>
                    <a:pt x="36" y="5"/>
                  </a:cubicBezTo>
                  <a:cubicBezTo>
                    <a:pt x="33" y="6"/>
                    <a:pt x="31" y="7"/>
                    <a:pt x="28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15" y="13"/>
                    <a:pt x="8" y="18"/>
                    <a:pt x="5" y="25"/>
                  </a:cubicBezTo>
                  <a:cubicBezTo>
                    <a:pt x="2" y="31"/>
                    <a:pt x="0" y="51"/>
                    <a:pt x="0" y="58"/>
                  </a:cubicBezTo>
                  <a:lnTo>
                    <a:pt x="137" y="5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raphik"/>
                <a:ea typeface="ＭＳ Ｐゴシック"/>
                <a:cs typeface="Arial" panose="020B0604020202020204" pitchFamily="34" charset="0"/>
              </a:endParaRPr>
            </a:p>
          </p:txBody>
        </p:sp>
      </p:grpSp>
      <p:sp>
        <p:nvSpPr>
          <p:cNvPr id="156" name="TextBox 155">
            <a:extLst>
              <a:ext uri="{FF2B5EF4-FFF2-40B4-BE49-F238E27FC236}">
                <a16:creationId xmlns:a16="http://schemas.microsoft.com/office/drawing/2014/main" id="{694BD304-C55C-4EDD-8CA0-DF31FD8132E2}"/>
              </a:ext>
            </a:extLst>
          </p:cNvPr>
          <p:cNvSpPr txBox="1"/>
          <p:nvPr/>
        </p:nvSpPr>
        <p:spPr>
          <a:xfrm>
            <a:off x="3261554" y="4829043"/>
            <a:ext cx="2682046" cy="19543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it-IT" sz="1100" b="1"/>
              <a:t>Progetta, costruisce, esegue test e implementa</a:t>
            </a:r>
            <a:r>
              <a:rPr lang="it-IT" sz="1100"/>
              <a:t> i sistemi di sicurezza all'interno della rete IT di un'organizzazione. Ha l’obiettivo di </a:t>
            </a:r>
            <a:r>
              <a:rPr lang="it-IT" sz="1100" b="1"/>
              <a:t>anticipare tutte le potenziali mosse e tattiche </a:t>
            </a:r>
            <a:r>
              <a:rPr lang="it-IT" sz="1100"/>
              <a:t>che eventuali criminali possono utilizzare per cercare di ottenere l’accesso non autorizzato al sistema informatico tramite la progettazione di un'architettura di rete sicura.</a:t>
            </a:r>
          </a:p>
        </p:txBody>
      </p:sp>
      <p:sp>
        <p:nvSpPr>
          <p:cNvPr id="157" name="TextBox 156">
            <a:extLst>
              <a:ext uri="{FF2B5EF4-FFF2-40B4-BE49-F238E27FC236}">
                <a16:creationId xmlns:a16="http://schemas.microsoft.com/office/drawing/2014/main" id="{B1386C8B-8B05-4016-A758-1A21F233D62D}"/>
              </a:ext>
            </a:extLst>
          </p:cNvPr>
          <p:cNvSpPr txBox="1"/>
          <p:nvPr/>
        </p:nvSpPr>
        <p:spPr>
          <a:xfrm>
            <a:off x="6195089" y="4829044"/>
            <a:ext cx="2651757" cy="17851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it-IT" sz="1100" b="1"/>
              <a:t>Presidia l’attuazione della strategia </a:t>
            </a:r>
            <a:r>
              <a:rPr lang="it-IT" sz="1100"/>
              <a:t>definita all’interno del suo ambito di responsabilità.</a:t>
            </a:r>
          </a:p>
          <a:p>
            <a:pPr algn="just"/>
            <a:r>
              <a:rPr lang="it-IT" sz="1100" b="1"/>
              <a:t>Controlla il rispetto alle regole </a:t>
            </a:r>
            <a:r>
              <a:rPr lang="it-IT" sz="1100"/>
              <a:t>definite e del cogente in materia di sicurezza delle informazioni. </a:t>
            </a:r>
            <a:r>
              <a:rPr lang="it-IT" sz="1100" b="1"/>
              <a:t>Pianifica ed attua misure di sicurezza </a:t>
            </a:r>
            <a:r>
              <a:rPr lang="it-IT" sz="1100"/>
              <a:t>per proteggere le reti e i sistemi informatici di un'organizzazione.</a:t>
            </a:r>
          </a:p>
        </p:txBody>
      </p:sp>
      <p:sp>
        <p:nvSpPr>
          <p:cNvPr id="158" name="TextBox 157">
            <a:extLst>
              <a:ext uri="{FF2B5EF4-FFF2-40B4-BE49-F238E27FC236}">
                <a16:creationId xmlns:a16="http://schemas.microsoft.com/office/drawing/2014/main" id="{1C1DDFDA-5941-48A4-A624-52D3DDB0C122}"/>
              </a:ext>
            </a:extLst>
          </p:cNvPr>
          <p:cNvSpPr txBox="1"/>
          <p:nvPr/>
        </p:nvSpPr>
        <p:spPr>
          <a:xfrm>
            <a:off x="9118265" y="4829043"/>
            <a:ext cx="2651757" cy="16158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it-IT" sz="1100" b="1"/>
              <a:t>Contribuisce nell’attuazione </a:t>
            </a:r>
            <a:r>
              <a:rPr lang="it-IT" sz="1100"/>
              <a:t>della strategia definita all’interno del suo ambito di responsabilità.</a:t>
            </a:r>
          </a:p>
          <a:p>
            <a:pPr algn="just"/>
            <a:r>
              <a:rPr lang="it-IT" sz="1100" b="1"/>
              <a:t>Controlla il rispetto alle regole </a:t>
            </a:r>
            <a:r>
              <a:rPr lang="it-IT" sz="1100"/>
              <a:t>definite e del cogente in materia di sicurezza delle informazioni. </a:t>
            </a:r>
          </a:p>
          <a:p>
            <a:pPr algn="just"/>
            <a:r>
              <a:rPr lang="it-IT" sz="1100" b="1"/>
              <a:t>Attua misure di sicurezza </a:t>
            </a:r>
            <a:r>
              <a:rPr lang="it-IT" sz="1100"/>
              <a:t>per proteggere le reti e i sistemi informatici di una organizzazione</a:t>
            </a:r>
          </a:p>
        </p:txBody>
      </p:sp>
      <p:sp>
        <p:nvSpPr>
          <p:cNvPr id="5" name="TextBox 154">
            <a:extLst>
              <a:ext uri="{FF2B5EF4-FFF2-40B4-BE49-F238E27FC236}">
                <a16:creationId xmlns:a16="http://schemas.microsoft.com/office/drawing/2014/main" id="{B96CEB5C-355B-F424-F686-6A4AF48EF60B}"/>
              </a:ext>
            </a:extLst>
          </p:cNvPr>
          <p:cNvSpPr txBox="1"/>
          <p:nvPr/>
        </p:nvSpPr>
        <p:spPr>
          <a:xfrm>
            <a:off x="308089" y="4829044"/>
            <a:ext cx="2609999" cy="16158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it-IT" sz="1100" b="1"/>
              <a:t>Definisce, implementa e gestisce progetti</a:t>
            </a:r>
            <a:r>
              <a:rPr lang="it-IT" sz="1100"/>
              <a:t> dal concepimento iniziale alla consegna finale. </a:t>
            </a:r>
          </a:p>
          <a:p>
            <a:pPr algn="just"/>
            <a:r>
              <a:rPr lang="it-IT" sz="1100"/>
              <a:t>Responsabile dell’ottenimento di </a:t>
            </a:r>
            <a:r>
              <a:rPr lang="it-IT" sz="1100" b="1"/>
              <a:t>risultati ottimali</a:t>
            </a:r>
            <a:r>
              <a:rPr lang="it-IT" sz="1100"/>
              <a:t>, </a:t>
            </a:r>
            <a:r>
              <a:rPr lang="it-IT" sz="1100" b="1"/>
              <a:t>conformi agli standard di qualità, sicurezza e sostenibilità</a:t>
            </a:r>
            <a:r>
              <a:rPr lang="it-IT" sz="1100"/>
              <a:t> nonché coerenti con gli obiettivi, le performance, i costi ed i tempi definiti.</a:t>
            </a:r>
          </a:p>
        </p:txBody>
      </p:sp>
    </p:spTree>
    <p:extLst>
      <p:ext uri="{BB962C8B-B14F-4D97-AF65-F5344CB8AC3E}">
        <p14:creationId xmlns:p14="http://schemas.microsoft.com/office/powerpoint/2010/main" val="9582575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7C13B9-FEAF-416D-BF66-3EF39D2CB3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L’ACCORDO QUADRO</a:t>
            </a:r>
            <a:br>
              <a:rPr lang="it-IT"/>
            </a:br>
            <a:r>
              <a:rPr lang="it-IT" sz="2400">
                <a:solidFill>
                  <a:schemeClr val="accent1"/>
                </a:solidFill>
              </a:rPr>
              <a:t>I BENEFICIARI</a:t>
            </a:r>
            <a:endParaRPr lang="it-IT">
              <a:solidFill>
                <a:schemeClr val="accent1"/>
              </a:solidFill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14B9E0C7-1B32-45BF-9646-671E56E72161}"/>
              </a:ext>
            </a:extLst>
          </p:cNvPr>
          <p:cNvGrpSpPr/>
          <p:nvPr/>
        </p:nvGrpSpPr>
        <p:grpSpPr>
          <a:xfrm>
            <a:off x="1207247" y="1183435"/>
            <a:ext cx="4105996" cy="5325598"/>
            <a:chOff x="1476465" y="1542088"/>
            <a:chExt cx="3393385" cy="4401321"/>
          </a:xfrm>
        </p:grpSpPr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2B404786-5AB7-4F6A-936A-EBE3A371B03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/>
          </p:blipFill>
          <p:spPr>
            <a:xfrm>
              <a:off x="1476465" y="1542088"/>
              <a:ext cx="3393385" cy="4401321"/>
            </a:xfrm>
            <a:prstGeom prst="rect">
              <a:avLst/>
            </a:prstGeom>
          </p:spPr>
        </p:pic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05E721BF-FB35-4BD8-A0EE-1C3BAC690C07}"/>
                </a:ext>
              </a:extLst>
            </p:cNvPr>
            <p:cNvGrpSpPr/>
            <p:nvPr/>
          </p:nvGrpSpPr>
          <p:grpSpPr>
            <a:xfrm>
              <a:off x="3643245" y="2590915"/>
              <a:ext cx="909799" cy="1126433"/>
              <a:chOff x="12811527" y="2860358"/>
              <a:chExt cx="1211298" cy="1499723"/>
            </a:xfrm>
          </p:grpSpPr>
          <p:pic>
            <p:nvPicPr>
              <p:cNvPr id="11" name="Elemento grafico 38">
                <a:extLst>
                  <a:ext uri="{FF2B5EF4-FFF2-40B4-BE49-F238E27FC236}">
                    <a16:creationId xmlns:a16="http://schemas.microsoft.com/office/drawing/2014/main" id="{43B562DB-2047-493B-8E2F-58149564155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rcRect l="78402" t="77265" r="13230" b="4687"/>
              <a:stretch/>
            </p:blipFill>
            <p:spPr>
              <a:xfrm>
                <a:off x="12811527" y="2860358"/>
                <a:ext cx="1211298" cy="1499723"/>
              </a:xfrm>
              <a:prstGeom prst="rect">
                <a:avLst/>
              </a:prstGeom>
            </p:spPr>
          </p:pic>
          <p:pic>
            <p:nvPicPr>
              <p:cNvPr id="12" name="Graphic 11">
                <a:extLst>
                  <a:ext uri="{FF2B5EF4-FFF2-40B4-BE49-F238E27FC236}">
                    <a16:creationId xmlns:a16="http://schemas.microsoft.com/office/drawing/2014/main" id="{3214309A-AAF8-4070-81C9-84215B16D2A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13114983" y="3268768"/>
                <a:ext cx="526058" cy="613734"/>
              </a:xfrm>
              <a:prstGeom prst="rect">
                <a:avLst/>
              </a:prstGeom>
            </p:spPr>
          </p:pic>
        </p:grpSp>
      </p:grpSp>
      <p:sp>
        <p:nvSpPr>
          <p:cNvPr id="13" name="Rectangle 12">
            <a:extLst>
              <a:ext uri="{FF2B5EF4-FFF2-40B4-BE49-F238E27FC236}">
                <a16:creationId xmlns:a16="http://schemas.microsoft.com/office/drawing/2014/main" id="{D44EBBD4-2840-4D64-BCD1-568B952A41B4}"/>
              </a:ext>
            </a:extLst>
          </p:cNvPr>
          <p:cNvSpPr/>
          <p:nvPr/>
        </p:nvSpPr>
        <p:spPr>
          <a:xfrm>
            <a:off x="5878286" y="0"/>
            <a:ext cx="6313714" cy="6858000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7DCB999-86F6-4EA4-990E-52785F80CF10}"/>
              </a:ext>
            </a:extLst>
          </p:cNvPr>
          <p:cNvSpPr txBox="1"/>
          <p:nvPr/>
        </p:nvSpPr>
        <p:spPr>
          <a:xfrm>
            <a:off x="6351186" y="696685"/>
            <a:ext cx="5436859" cy="609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chemeClr val="bg1"/>
                </a:solidFill>
                <a:latin typeface="Graphik" panose="020B0503030202060203" pitchFamily="34" charset="0"/>
              </a:rPr>
              <a:t>È previsto che al Lotto 1 – 1° aggiudicatario possano accedere </a:t>
            </a:r>
            <a:r>
              <a:rPr lang="it-IT" sz="24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Graphik" panose="020B0503030202060203" pitchFamily="34" charset="0"/>
              </a:rPr>
              <a:t>tutte le Pubbliche Amministrazioni </a:t>
            </a:r>
          </a:p>
          <a:p>
            <a:r>
              <a:rPr lang="it-IT" sz="24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Graphik" panose="020B0503030202060203" pitchFamily="34" charset="0"/>
              </a:rPr>
              <a:t>Locali </a:t>
            </a:r>
            <a:r>
              <a:rPr lang="it-IT" dirty="0">
                <a:solidFill>
                  <a:schemeClr val="bg1"/>
                </a:solidFill>
                <a:latin typeface="Graphik" panose="020B0503030202060203" pitchFamily="34" charset="0"/>
              </a:rPr>
              <a:t>presenti sul territorio italiano.</a:t>
            </a:r>
          </a:p>
          <a:p>
            <a:endParaRPr lang="it-IT" dirty="0">
              <a:solidFill>
                <a:schemeClr val="bg1"/>
              </a:solidFill>
              <a:latin typeface="Graphik" panose="020B0503030202060203" pitchFamily="34" charset="0"/>
            </a:endParaRPr>
          </a:p>
          <a:p>
            <a:pPr>
              <a:spcBef>
                <a:spcPts val="1200"/>
              </a:spcBef>
            </a:pPr>
            <a:r>
              <a:rPr lang="it-IT" dirty="0">
                <a:solidFill>
                  <a:schemeClr val="bg1"/>
                </a:solidFill>
                <a:latin typeface="Graphik" panose="020B0503030202060203" pitchFamily="34" charset="0"/>
              </a:rPr>
              <a:t>Con il duplice obiettivo di:</a:t>
            </a:r>
          </a:p>
          <a:p>
            <a:pPr marL="285750" indent="-285750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it-IT" b="1" dirty="0">
                <a:solidFill>
                  <a:schemeClr val="bg1"/>
                </a:solidFill>
                <a:latin typeface="Graphik" panose="020B0503030202060203" pitchFamily="34" charset="0"/>
              </a:rPr>
              <a:t>garantire la continuità e l’evoluzione dei servizi </a:t>
            </a:r>
            <a:r>
              <a:rPr lang="it-IT" dirty="0">
                <a:solidFill>
                  <a:schemeClr val="bg1"/>
                </a:solidFill>
                <a:latin typeface="Graphik" panose="020B0503030202060203" pitchFamily="34" charset="0"/>
              </a:rPr>
              <a:t>già previsti nella precedente </a:t>
            </a:r>
            <a:r>
              <a:rPr lang="it-IT" b="1" dirty="0">
                <a:solidFill>
                  <a:schemeClr val="bg1"/>
                </a:solidFill>
                <a:latin typeface="Graphik" panose="020B0503030202060203" pitchFamily="34" charset="0"/>
              </a:rPr>
              <a:t>iniziativa SPC Cloud</a:t>
            </a:r>
            <a:r>
              <a:rPr lang="it-IT" dirty="0">
                <a:solidFill>
                  <a:schemeClr val="bg1"/>
                </a:solidFill>
                <a:latin typeface="Graphik" panose="020B0503030202060203" pitchFamily="34" charset="0"/>
              </a:rPr>
              <a:t> – </a:t>
            </a:r>
            <a:r>
              <a:rPr lang="it-IT" b="1" dirty="0">
                <a:solidFill>
                  <a:schemeClr val="bg1"/>
                </a:solidFill>
                <a:latin typeface="Graphik" panose="020B0503030202060203" pitchFamily="34" charset="0"/>
              </a:rPr>
              <a:t>Lotto 2</a:t>
            </a:r>
            <a:r>
              <a:rPr lang="it-IT" dirty="0">
                <a:solidFill>
                  <a:schemeClr val="bg1"/>
                </a:solidFill>
                <a:latin typeface="Graphik" panose="020B0503030202060203" pitchFamily="34" charset="0"/>
              </a:rPr>
              <a:t> avente ad oggetto servizi di sicurezza volti alla protezione dei sistemi informativi in favore delle Pubbliche Amministrazioni, nell’ambito del Sistema pubblico di connettività;</a:t>
            </a:r>
          </a:p>
          <a:p>
            <a:pPr marL="285750" indent="-285750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it-IT" b="1" dirty="0">
                <a:solidFill>
                  <a:schemeClr val="bg1"/>
                </a:solidFill>
                <a:latin typeface="Graphik" panose="020B0503030202060203" pitchFamily="34" charset="0"/>
              </a:rPr>
              <a:t>rendere disponibili </a:t>
            </a:r>
            <a:r>
              <a:rPr lang="it-IT" dirty="0">
                <a:solidFill>
                  <a:schemeClr val="bg1"/>
                </a:solidFill>
                <a:latin typeface="Graphik" panose="020B0503030202060203" pitchFamily="34" charset="0"/>
              </a:rPr>
              <a:t>alle Amministrazioni </a:t>
            </a:r>
            <a:r>
              <a:rPr lang="it-IT" b="1" dirty="0">
                <a:solidFill>
                  <a:schemeClr val="bg1"/>
                </a:solidFill>
                <a:latin typeface="Graphik" panose="020B0503030202060203" pitchFamily="34" charset="0"/>
              </a:rPr>
              <a:t>servizi con carattere di innovazione tecnologica</a:t>
            </a:r>
            <a:r>
              <a:rPr lang="it-IT" dirty="0">
                <a:solidFill>
                  <a:schemeClr val="bg1"/>
                </a:solidFill>
                <a:latin typeface="Graphik" panose="020B0503030202060203" pitchFamily="34" charset="0"/>
              </a:rPr>
              <a:t> per l’</a:t>
            </a:r>
            <a:r>
              <a:rPr lang="it-IT" b="1" dirty="0">
                <a:solidFill>
                  <a:schemeClr val="bg1"/>
                </a:solidFill>
                <a:latin typeface="Graphik" panose="020B0503030202060203" pitchFamily="34" charset="0"/>
              </a:rPr>
              <a:t>attuazione </a:t>
            </a:r>
            <a:r>
              <a:rPr lang="it-IT" dirty="0">
                <a:solidFill>
                  <a:schemeClr val="bg1"/>
                </a:solidFill>
                <a:latin typeface="Graphik" panose="020B0503030202060203" pitchFamily="34" charset="0"/>
              </a:rPr>
              <a:t>del </a:t>
            </a:r>
            <a:r>
              <a:rPr lang="it-IT" b="1" dirty="0">
                <a:solidFill>
                  <a:schemeClr val="bg1"/>
                </a:solidFill>
                <a:latin typeface="Graphik" panose="020B0503030202060203" pitchFamily="34" charset="0"/>
              </a:rPr>
              <a:t>Codice dell’Amministrazione Digitale</a:t>
            </a:r>
            <a:r>
              <a:rPr lang="it-IT" dirty="0">
                <a:solidFill>
                  <a:schemeClr val="bg1"/>
                </a:solidFill>
                <a:latin typeface="Graphik" panose="020B0503030202060203" pitchFamily="34" charset="0"/>
              </a:rPr>
              <a:t>, nonché del </a:t>
            </a:r>
            <a:r>
              <a:rPr lang="it-IT" b="1" dirty="0">
                <a:solidFill>
                  <a:schemeClr val="bg1"/>
                </a:solidFill>
                <a:latin typeface="Graphik" panose="020B0503030202060203" pitchFamily="34" charset="0"/>
              </a:rPr>
              <a:t>Piano Triennale ICT della PA</a:t>
            </a:r>
            <a:r>
              <a:rPr lang="it-IT" dirty="0">
                <a:solidFill>
                  <a:schemeClr val="bg1"/>
                </a:solidFill>
                <a:latin typeface="Graphik" panose="020B0503030202060203" pitchFamily="34" charset="0"/>
              </a:rPr>
              <a:t>.</a:t>
            </a:r>
          </a:p>
          <a:p>
            <a:endParaRPr lang="it-IT" dirty="0">
              <a:solidFill>
                <a:schemeClr val="bg1"/>
              </a:solidFill>
              <a:latin typeface="Graphik" panose="020B050303020206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20709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tangolo 1">
            <a:extLst>
              <a:ext uri="{FF2B5EF4-FFF2-40B4-BE49-F238E27FC236}">
                <a16:creationId xmlns:a16="http://schemas.microsoft.com/office/drawing/2014/main" id="{96452B9F-8B32-4928-A667-7094806A903C}"/>
              </a:ext>
            </a:extLst>
          </p:cNvPr>
          <p:cNvSpPr/>
          <p:nvPr/>
        </p:nvSpPr>
        <p:spPr>
          <a:xfrm>
            <a:off x="-387112" y="1297274"/>
            <a:ext cx="1292284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it-IT" sz="1400" i="1">
                <a:latin typeface="+mj-lt"/>
              </a:rPr>
              <a:t>Il </a:t>
            </a:r>
            <a:r>
              <a:rPr lang="it-IT" sz="1400" b="1" i="1">
                <a:latin typeface="+mj-lt"/>
              </a:rPr>
              <a:t>RTI </a:t>
            </a:r>
            <a:r>
              <a:rPr lang="it-IT" sz="1400" i="1">
                <a:latin typeface="+mj-lt"/>
              </a:rPr>
              <a:t>ha riportato il </a:t>
            </a:r>
            <a:r>
              <a:rPr lang="it-IT" sz="1400" b="1" i="1">
                <a:latin typeface="+mj-lt"/>
              </a:rPr>
              <a:t>massimo punteggio </a:t>
            </a:r>
            <a:r>
              <a:rPr lang="it-IT" sz="1400" i="1">
                <a:latin typeface="+mj-lt"/>
              </a:rPr>
              <a:t>posizionandosi al </a:t>
            </a:r>
            <a:r>
              <a:rPr lang="it-IT" sz="1400" b="1" i="1">
                <a:latin typeface="+mj-lt"/>
              </a:rPr>
              <a:t>1° posto </a:t>
            </a:r>
            <a:r>
              <a:rPr lang="it-IT" sz="1400" i="1">
                <a:latin typeface="+mj-lt"/>
              </a:rPr>
              <a:t>e aggiudicandosi la Pubblica Amministrazione Locale (PAL)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B39012-8BC1-44ED-8CBE-897C899874BB}"/>
              </a:ext>
            </a:extLst>
          </p:cNvPr>
          <p:cNvSpPr txBox="1"/>
          <p:nvPr/>
        </p:nvSpPr>
        <p:spPr>
          <a:xfrm>
            <a:off x="6872482" y="2041460"/>
            <a:ext cx="4697218" cy="3960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 defTabSz="228600">
              <a:spcAft>
                <a:spcPts val="1200"/>
              </a:spcAft>
            </a:pPr>
            <a:r>
              <a:rPr lang="it-IT" sz="1600" b="1" dirty="0"/>
              <a:t>ACCENTURE</a:t>
            </a:r>
            <a:r>
              <a:rPr lang="it-IT" sz="1600" dirty="0"/>
              <a:t>,</a:t>
            </a:r>
            <a:r>
              <a:rPr lang="it-IT" sz="1200" dirty="0"/>
              <a:t> </a:t>
            </a:r>
            <a:r>
              <a:rPr lang="it-IT" sz="1200" b="1" dirty="0">
                <a:solidFill>
                  <a:srgbClr val="7500C0"/>
                </a:solidFill>
              </a:rPr>
              <a:t>primo fornitore di Cyber Security in Italia</a:t>
            </a:r>
            <a:r>
              <a:rPr lang="it-IT" sz="1200" dirty="0"/>
              <a:t>, con più di 1000 professionisti in Italia ed una rete internazionale di più di 8000 professionisti che supporta quotidianamente i suoi Clienti nella </a:t>
            </a:r>
            <a:r>
              <a:rPr lang="it-IT" sz="1200" b="1" dirty="0">
                <a:solidFill>
                  <a:srgbClr val="7500C0"/>
                </a:solidFill>
              </a:rPr>
              <a:t>gestione ed evoluzione della proprie soluzioni e servizi di sicurezza</a:t>
            </a:r>
          </a:p>
          <a:p>
            <a:pPr algn="l" defTabSz="228600">
              <a:spcAft>
                <a:spcPts val="1200"/>
              </a:spcAft>
            </a:pPr>
            <a:r>
              <a:rPr lang="it-IT" sz="1500" b="1" dirty="0"/>
              <a:t>FASTWEB</a:t>
            </a:r>
            <a:r>
              <a:rPr lang="it-IT" sz="1600" dirty="0"/>
              <a:t>,</a:t>
            </a:r>
            <a:r>
              <a:rPr lang="it-IT" sz="1200" dirty="0"/>
              <a:t> uno dei </a:t>
            </a:r>
            <a:r>
              <a:rPr lang="it-IT" sz="1200" b="1" dirty="0">
                <a:solidFill>
                  <a:srgbClr val="7500C0"/>
                </a:solidFill>
              </a:rPr>
              <a:t>principali operatori di telecomunicazioni </a:t>
            </a:r>
            <a:r>
              <a:rPr lang="it-IT" sz="1200" dirty="0"/>
              <a:t>in Italia con una strategia infrastrutturale basata su approccio integrato di asset strategici che abilitano </a:t>
            </a:r>
            <a:r>
              <a:rPr lang="it-IT" sz="1200" b="1" dirty="0">
                <a:solidFill>
                  <a:srgbClr val="7500C0"/>
                </a:solidFill>
              </a:rPr>
              <a:t>servizi sempre più avanzati di Cyber Security</a:t>
            </a:r>
            <a:endParaRPr lang="it-IT" sz="1200" b="1" noProof="0" dirty="0">
              <a:solidFill>
                <a:srgbClr val="7500C0"/>
              </a:solidFill>
            </a:endParaRPr>
          </a:p>
          <a:p>
            <a:pPr algn="l" defTabSz="228600">
              <a:spcAft>
                <a:spcPts val="1200"/>
              </a:spcAft>
            </a:pPr>
            <a:r>
              <a:rPr lang="it-IT" sz="1300" b="1" dirty="0"/>
              <a:t>DEAS SPA</a:t>
            </a:r>
            <a:r>
              <a:rPr lang="it-IT" sz="1200" dirty="0"/>
              <a:t>, </a:t>
            </a:r>
            <a:r>
              <a:rPr lang="it-IT" sz="1200" b="1" dirty="0">
                <a:solidFill>
                  <a:srgbClr val="7500C0"/>
                </a:solidFill>
              </a:rPr>
              <a:t>PMI innovativa specializzata in Cyber Security e AI</a:t>
            </a:r>
            <a:r>
              <a:rPr lang="it-IT" sz="1200" dirty="0"/>
              <a:t>, in grado di fornire soluzioni tecnologiche con gli </a:t>
            </a:r>
            <a:r>
              <a:rPr lang="it-IT" sz="1200" b="1" dirty="0">
                <a:solidFill>
                  <a:srgbClr val="7500C0"/>
                </a:solidFill>
              </a:rPr>
              <a:t>standard più alti del settore in ambito sicurezza informatica</a:t>
            </a:r>
            <a:r>
              <a:rPr lang="it-IT" sz="1200" dirty="0"/>
              <a:t>, intelligenza artificiale, GDPR, modelli di governance, soluzioni di continuità operativa.</a:t>
            </a:r>
            <a:endParaRPr lang="it-IT" sz="1200" noProof="0" dirty="0"/>
          </a:p>
          <a:p>
            <a:pPr algn="l" defTabSz="228600">
              <a:spcAft>
                <a:spcPts val="1200"/>
              </a:spcAft>
            </a:pPr>
            <a:r>
              <a:rPr lang="it-IT" sz="1300" b="1" dirty="0"/>
              <a:t>FINCANTIERI NEX TECH</a:t>
            </a:r>
            <a:r>
              <a:rPr lang="it-IT" sz="1600" dirty="0"/>
              <a:t>, </a:t>
            </a:r>
            <a:r>
              <a:rPr lang="it-IT" sz="1200" dirty="0"/>
              <a:t>società tecnologica di eccellenza tutta italiana attiva principalmente nello </a:t>
            </a:r>
            <a:r>
              <a:rPr lang="it-IT" sz="1200" b="1" dirty="0">
                <a:solidFill>
                  <a:srgbClr val="7500C0"/>
                </a:solidFill>
              </a:rPr>
              <a:t>sviluppo di soluzioni per la Difesa e la Sicurezza</a:t>
            </a:r>
            <a:r>
              <a:rPr lang="it-IT" sz="1200" dirty="0"/>
              <a:t>, capace di offrire prodotti e servizi cutting </a:t>
            </a:r>
            <a:r>
              <a:rPr lang="it-IT" sz="1200" dirty="0" err="1"/>
              <a:t>edge</a:t>
            </a:r>
            <a:r>
              <a:rPr lang="it-IT" sz="1200" dirty="0"/>
              <a:t> nel campo della Cyber Security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464E48D-3323-4B03-B34F-6FCA1EFF6F0D}"/>
              </a:ext>
            </a:extLst>
          </p:cNvPr>
          <p:cNvCxnSpPr>
            <a:cxnSpLocks/>
          </p:cNvCxnSpPr>
          <p:nvPr/>
        </p:nvCxnSpPr>
        <p:spPr>
          <a:xfrm>
            <a:off x="7687446" y="1887410"/>
            <a:ext cx="3067291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ADD2AF24-6034-4D99-AD0A-D3E820394850}"/>
              </a:ext>
            </a:extLst>
          </p:cNvPr>
          <p:cNvCxnSpPr>
            <a:cxnSpLocks/>
          </p:cNvCxnSpPr>
          <p:nvPr/>
        </p:nvCxnSpPr>
        <p:spPr>
          <a:xfrm>
            <a:off x="7687446" y="6161684"/>
            <a:ext cx="3067291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itle 1">
            <a:extLst>
              <a:ext uri="{FF2B5EF4-FFF2-40B4-BE49-F238E27FC236}">
                <a16:creationId xmlns:a16="http://schemas.microsoft.com/office/drawing/2014/main" id="{33957EDE-78BE-4E3D-964A-66B55931E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381000"/>
            <a:ext cx="11430000" cy="990600"/>
          </a:xfrm>
        </p:spPr>
        <p:txBody>
          <a:bodyPr/>
          <a:lstStyle/>
          <a:p>
            <a:r>
              <a:rPr lang="it-IT"/>
              <a:t>L’ACCORDO QUADRO</a:t>
            </a:r>
            <a:br>
              <a:rPr lang="it-IT"/>
            </a:br>
            <a:r>
              <a:rPr lang="it-IT" sz="2400">
                <a:solidFill>
                  <a:schemeClr val="accent1"/>
                </a:solidFill>
              </a:rPr>
              <a:t>IL RTI</a:t>
            </a:r>
            <a:endParaRPr lang="it-IT">
              <a:solidFill>
                <a:schemeClr val="accent1"/>
              </a:solidFill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23AD82AE-6EF6-4DA6-9651-64CFA52FC16D}"/>
              </a:ext>
            </a:extLst>
          </p:cNvPr>
          <p:cNvGrpSpPr/>
          <p:nvPr/>
        </p:nvGrpSpPr>
        <p:grpSpPr>
          <a:xfrm>
            <a:off x="1242662" y="1788562"/>
            <a:ext cx="4969243" cy="4847650"/>
            <a:chOff x="1204562" y="1877462"/>
            <a:chExt cx="4969243" cy="4847650"/>
          </a:xfrm>
        </p:grpSpPr>
        <p:sp>
          <p:nvSpPr>
            <p:cNvPr id="70" name="Flowchart: Connector 69">
              <a:extLst>
                <a:ext uri="{FF2B5EF4-FFF2-40B4-BE49-F238E27FC236}">
                  <a16:creationId xmlns:a16="http://schemas.microsoft.com/office/drawing/2014/main" id="{A4601890-3E25-465F-86C8-2FCFAE6363A8}"/>
                </a:ext>
              </a:extLst>
            </p:cNvPr>
            <p:cNvSpPr/>
            <p:nvPr/>
          </p:nvSpPr>
          <p:spPr>
            <a:xfrm rot="540475">
              <a:off x="1204562" y="1877462"/>
              <a:ext cx="4969243" cy="4847650"/>
            </a:xfrm>
            <a:prstGeom prst="flowChartConnector">
              <a:avLst/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D1197A55-7275-48D0-91CB-79017C6BE9CE}"/>
                </a:ext>
              </a:extLst>
            </p:cNvPr>
            <p:cNvSpPr/>
            <p:nvPr/>
          </p:nvSpPr>
          <p:spPr>
            <a:xfrm>
              <a:off x="1672102" y="2294734"/>
              <a:ext cx="4049220" cy="4049220"/>
            </a:xfrm>
            <a:prstGeom prst="ellipse">
              <a:avLst/>
            </a:prstGeom>
            <a:solidFill>
              <a:schemeClr val="accent2"/>
            </a:solidFill>
            <a:ln w="200025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raphik"/>
                <a:ea typeface="+mn-ea"/>
                <a:cs typeface="+mn-cs"/>
              </a:endParaRP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EA9CB810-2308-4C5A-8962-CCA7E7B523A8}"/>
                </a:ext>
              </a:extLst>
            </p:cNvPr>
            <p:cNvSpPr txBox="1"/>
            <p:nvPr/>
          </p:nvSpPr>
          <p:spPr>
            <a:xfrm rot="13517354">
              <a:off x="1975453" y="2689930"/>
              <a:ext cx="3383280" cy="3383280"/>
            </a:xfrm>
            <a:prstGeom prst="rect">
              <a:avLst/>
            </a:prstGeom>
            <a:noFill/>
          </p:spPr>
          <p:txBody>
            <a:bodyPr wrap="square" lIns="0" tIns="0" rIns="0" bIns="45720" rtlCol="0">
              <a:prstTxWarp prst="textArchUp">
                <a:avLst/>
              </a:prstTxWarp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sz="1100" b="0" i="0" u="none" strike="noStrike" kern="1200" cap="none" spc="0" normalizeH="0" baseline="0" noProof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Graphik Semibold" panose="020B0703030202060203" pitchFamily="34" charset="0"/>
                  <a:ea typeface="+mn-ea"/>
                  <a:cs typeface="+mn-cs"/>
                </a:rPr>
                <a:t>Deas</a:t>
              </a:r>
              <a:endParaRPr kumimoji="0" lang="it-IT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raphik Semibold" panose="020B0703030202060203" pitchFamily="34" charset="0"/>
                <a:ea typeface="+mn-ea"/>
                <a:cs typeface="+mn-cs"/>
              </a:endParaRP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0C1FE58D-97BA-434E-9416-48AF014E9490}"/>
                </a:ext>
              </a:extLst>
            </p:cNvPr>
            <p:cNvSpPr txBox="1"/>
            <p:nvPr/>
          </p:nvSpPr>
          <p:spPr>
            <a:xfrm rot="3499006">
              <a:off x="1995491" y="2469612"/>
              <a:ext cx="3383280" cy="3383280"/>
            </a:xfrm>
            <a:prstGeom prst="rect">
              <a:avLst/>
            </a:prstGeom>
            <a:noFill/>
          </p:spPr>
          <p:txBody>
            <a:bodyPr wrap="square" lIns="0" tIns="0" rIns="0" bIns="45720" rtlCol="0">
              <a:prstTxWarp prst="textArchUp">
                <a:avLst>
                  <a:gd name="adj" fmla="val 5532522"/>
                </a:avLst>
              </a:prstTxWarp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it-IT" sz="2000" err="1">
                  <a:solidFill>
                    <a:prstClr val="white"/>
                  </a:solidFill>
                  <a:latin typeface="Graphik Semibold" panose="020B0703030202060203" pitchFamily="34" charset="0"/>
                </a:rPr>
                <a:t>FastWeb</a:t>
              </a:r>
              <a:endParaRPr kumimoji="0" lang="it-IT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raphik Semibold" panose="020B0703030202060203" pitchFamily="34" charset="0"/>
                <a:ea typeface="+mn-ea"/>
                <a:cs typeface="+mn-cs"/>
              </a:endParaRP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718C173D-B097-48DE-85C1-B41F9D76C062}"/>
                </a:ext>
              </a:extLst>
            </p:cNvPr>
            <p:cNvSpPr txBox="1"/>
            <p:nvPr/>
          </p:nvSpPr>
          <p:spPr>
            <a:xfrm rot="18965767">
              <a:off x="2034967" y="2544336"/>
              <a:ext cx="3383280" cy="3383280"/>
            </a:xfrm>
            <a:prstGeom prst="rect">
              <a:avLst/>
            </a:prstGeom>
            <a:noFill/>
          </p:spPr>
          <p:txBody>
            <a:bodyPr wrap="square" lIns="0" tIns="0" rIns="0" bIns="45720" rtlCol="0">
              <a:prstTxWarp prst="textArchUp">
                <a:avLst>
                  <a:gd name="adj" fmla="val 5428366"/>
                </a:avLst>
              </a:prstTxWarp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it-IT" sz="2400">
                  <a:solidFill>
                    <a:prstClr val="white"/>
                  </a:solidFill>
                  <a:latin typeface="Graphik Semibold" panose="020B0703030202060203" pitchFamily="34" charset="0"/>
                </a:rPr>
                <a:t>Accenture</a:t>
              </a:r>
              <a:endParaRPr kumimoji="0" lang="it-IT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raphik Semibold" panose="020B0703030202060203" pitchFamily="34" charset="0"/>
                <a:ea typeface="+mn-ea"/>
                <a:cs typeface="+mn-cs"/>
              </a:endParaRP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71CDCCE4-7488-4628-B5CF-AA38169A8455}"/>
                </a:ext>
              </a:extLst>
            </p:cNvPr>
            <p:cNvSpPr txBox="1"/>
            <p:nvPr/>
          </p:nvSpPr>
          <p:spPr>
            <a:xfrm rot="8206736">
              <a:off x="2110304" y="2666653"/>
              <a:ext cx="3383280" cy="3383280"/>
            </a:xfrm>
            <a:prstGeom prst="rect">
              <a:avLst/>
            </a:prstGeom>
            <a:noFill/>
          </p:spPr>
          <p:txBody>
            <a:bodyPr wrap="square" lIns="0" tIns="0" rIns="0" bIns="45720" rtlCol="0">
              <a:prstTxWarp prst="textArchUp">
                <a:avLst>
                  <a:gd name="adj" fmla="val 5490669"/>
                </a:avLst>
              </a:prstTxWarp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it-IT" sz="1100">
                  <a:solidFill>
                    <a:prstClr val="white"/>
                  </a:solidFill>
                  <a:latin typeface="Graphik Semibold" panose="020B0703030202060203" pitchFamily="34" charset="0"/>
                </a:rPr>
                <a:t>Fincantieri </a:t>
              </a:r>
              <a:r>
                <a:rPr lang="it-IT" sz="1100" err="1">
                  <a:solidFill>
                    <a:prstClr val="white"/>
                  </a:solidFill>
                  <a:latin typeface="Graphik Semibold" panose="020B0703030202060203" pitchFamily="34" charset="0"/>
                </a:rPr>
                <a:t>NexTech</a:t>
              </a:r>
              <a:endParaRPr kumimoji="0" lang="it-IT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raphik Semibold" panose="020B0703030202060203" pitchFamily="34" charset="0"/>
                <a:ea typeface="+mn-ea"/>
                <a:cs typeface="+mn-cs"/>
              </a:endParaRPr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B5CDA26E-5335-4007-973E-12E069503FC1}"/>
                </a:ext>
              </a:extLst>
            </p:cNvPr>
            <p:cNvSpPr/>
            <p:nvPr/>
          </p:nvSpPr>
          <p:spPr>
            <a:xfrm>
              <a:off x="2133344" y="2755976"/>
              <a:ext cx="3126736" cy="3126736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raphik"/>
                <a:ea typeface="+mn-ea"/>
                <a:cs typeface="+mn-cs"/>
              </a:endParaRPr>
            </a:p>
          </p:txBody>
        </p:sp>
        <p:cxnSp>
          <p:nvCxnSpPr>
            <p:cNvPr id="77" name="Straight Connector 76">
              <a:extLst>
                <a:ext uri="{FF2B5EF4-FFF2-40B4-BE49-F238E27FC236}">
                  <a16:creationId xmlns:a16="http://schemas.microsoft.com/office/drawing/2014/main" id="{CDAC995B-A5EF-47EB-88C9-3ECB112B11BD}"/>
                </a:ext>
              </a:extLst>
            </p:cNvPr>
            <p:cNvCxnSpPr>
              <a:cxnSpLocks/>
              <a:stCxn id="76" idx="0"/>
              <a:endCxn id="71" idx="0"/>
            </p:cNvCxnSpPr>
            <p:nvPr/>
          </p:nvCxnSpPr>
          <p:spPr>
            <a:xfrm flipV="1">
              <a:off x="3696712" y="2294734"/>
              <a:ext cx="0" cy="461242"/>
            </a:xfrm>
            <a:prstGeom prst="line">
              <a:avLst/>
            </a:prstGeom>
            <a:noFill/>
            <a:ln w="28575" cap="flat" cmpd="sng" algn="ctr">
              <a:solidFill>
                <a:srgbClr val="5A5A5A"/>
              </a:solidFill>
              <a:prstDash val="solid"/>
              <a:miter lim="800000"/>
            </a:ln>
            <a:effectLst/>
          </p:spPr>
        </p:cxnSp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E268FC44-9154-4C07-B13E-1A9197F41960}"/>
                </a:ext>
              </a:extLst>
            </p:cNvPr>
            <p:cNvCxnSpPr>
              <a:cxnSpLocks/>
              <a:stCxn id="76" idx="2"/>
              <a:endCxn id="71" idx="2"/>
            </p:cNvCxnSpPr>
            <p:nvPr/>
          </p:nvCxnSpPr>
          <p:spPr>
            <a:xfrm flipH="1">
              <a:off x="1672102" y="4319344"/>
              <a:ext cx="461242" cy="0"/>
            </a:xfrm>
            <a:prstGeom prst="line">
              <a:avLst/>
            </a:prstGeom>
            <a:noFill/>
            <a:ln w="28575" cap="flat" cmpd="sng" algn="ctr">
              <a:solidFill>
                <a:srgbClr val="5A5A5A"/>
              </a:solidFill>
              <a:prstDash val="solid"/>
              <a:miter lim="800000"/>
            </a:ln>
            <a:effectLst/>
          </p:spPr>
        </p:cxn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F8EC1D8B-5440-476F-9B1B-51FA5C909025}"/>
                </a:ext>
              </a:extLst>
            </p:cNvPr>
            <p:cNvCxnSpPr>
              <a:cxnSpLocks/>
            </p:cNvCxnSpPr>
            <p:nvPr/>
          </p:nvCxnSpPr>
          <p:spPr>
            <a:xfrm>
              <a:off x="5260080" y="4320042"/>
              <a:ext cx="461242" cy="0"/>
            </a:xfrm>
            <a:prstGeom prst="line">
              <a:avLst/>
            </a:prstGeom>
            <a:noFill/>
            <a:ln w="28575" cap="flat" cmpd="sng" algn="ctr">
              <a:solidFill>
                <a:srgbClr val="5A5A5A"/>
              </a:solidFill>
              <a:prstDash val="solid"/>
              <a:miter lim="800000"/>
            </a:ln>
            <a:effectLst/>
          </p:spPr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D98360DC-6B27-41A4-9995-CF901A1FD9C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667094" y="5909934"/>
              <a:ext cx="29555" cy="443486"/>
            </a:xfrm>
            <a:prstGeom prst="line">
              <a:avLst/>
            </a:prstGeom>
            <a:noFill/>
            <a:ln w="28575" cap="flat" cmpd="sng" algn="ctr">
              <a:solidFill>
                <a:srgbClr val="5A5A5A"/>
              </a:solidFill>
              <a:prstDash val="solid"/>
              <a:miter lim="800000"/>
            </a:ln>
            <a:effectLst/>
          </p:spPr>
        </p:cxn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30B9830A-08BB-4A05-941D-C16FD30500D9}"/>
                </a:ext>
              </a:extLst>
            </p:cNvPr>
            <p:cNvSpPr txBox="1"/>
            <p:nvPr/>
          </p:nvSpPr>
          <p:spPr>
            <a:xfrm>
              <a:off x="1749597" y="3725731"/>
              <a:ext cx="2092351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800" b="1">
                  <a:latin typeface="Graphik Bold" panose="020B0503030202060203" pitchFamily="34" charset="77"/>
                </a:rPr>
                <a:t>MANDATARIA</a:t>
              </a:r>
            </a:p>
          </p:txBody>
        </p:sp>
        <p:pic>
          <p:nvPicPr>
            <p:cNvPr id="82" name="Immagine 32" descr="Accenture Home">
              <a:extLst>
                <a:ext uri="{FF2B5EF4-FFF2-40B4-BE49-F238E27FC236}">
                  <a16:creationId xmlns:a16="http://schemas.microsoft.com/office/drawing/2014/main" id="{C48EBD12-5C97-4863-9B03-0903A60DBCCF}"/>
                </a:ext>
              </a:extLst>
            </p:cNvPr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6480" y="3181818"/>
              <a:ext cx="2127095" cy="54391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3" name="Picture 2">
              <a:extLst>
                <a:ext uri="{FF2B5EF4-FFF2-40B4-BE49-F238E27FC236}">
                  <a16:creationId xmlns:a16="http://schemas.microsoft.com/office/drawing/2014/main" id="{104A85A2-7636-42B9-A810-2CFE64DBF8F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60326" y="4086362"/>
              <a:ext cx="1490170" cy="3641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4" name="Picture 83" descr="Text&#10;&#10;Description automatically generated">
              <a:extLst>
                <a:ext uri="{FF2B5EF4-FFF2-40B4-BE49-F238E27FC236}">
                  <a16:creationId xmlns:a16="http://schemas.microsoft.com/office/drawing/2014/main" id="{EC89E37D-E6DC-4AE1-A923-D2753C4F593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059350" y="5022213"/>
              <a:ext cx="642401" cy="462527"/>
            </a:xfrm>
            <a:prstGeom prst="rect">
              <a:avLst/>
            </a:prstGeom>
          </p:spPr>
        </p:pic>
        <p:pic>
          <p:nvPicPr>
            <p:cNvPr id="85" name="Picture 84" descr="Graphical user interface, text, application&#10;&#10;Description automatically generated">
              <a:extLst>
                <a:ext uri="{FF2B5EF4-FFF2-40B4-BE49-F238E27FC236}">
                  <a16:creationId xmlns:a16="http://schemas.microsoft.com/office/drawing/2014/main" id="{F6AC7631-229E-464D-AA9F-E1EE0111489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581686" y="4780106"/>
              <a:ext cx="798808" cy="268932"/>
            </a:xfrm>
            <a:prstGeom prst="rect">
              <a:avLst/>
            </a:prstGeom>
          </p:spPr>
        </p:pic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F5BAF0AF-3C62-4694-BADD-739F2A56FE9D}"/>
                </a:ext>
              </a:extLst>
            </p:cNvPr>
            <p:cNvSpPr txBox="1"/>
            <p:nvPr/>
          </p:nvSpPr>
          <p:spPr>
            <a:xfrm>
              <a:off x="1431380" y="2128975"/>
              <a:ext cx="4500000" cy="4500000"/>
            </a:xfrm>
            <a:prstGeom prst="rect">
              <a:avLst/>
            </a:prstGeom>
            <a:noFill/>
          </p:spPr>
          <p:txBody>
            <a:bodyPr wrap="square" lIns="0" tIns="0" rIns="0" bIns="45720" rtlCol="0">
              <a:prstTxWarp prst="textArchUp">
                <a:avLst>
                  <a:gd name="adj" fmla="val 5452075"/>
                </a:avLst>
              </a:prstTxWarp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it-IT" sz="2400" dirty="0">
                  <a:latin typeface="Graphik Semibold" panose="020B0703030202060203" pitchFamily="34" charset="0"/>
                </a:rPr>
                <a:t>Lotto 1 - Servizi di Sicurezza da remoto per le PAL</a:t>
              </a:r>
              <a:endParaRPr kumimoji="0" lang="it-IT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Graphik Semibold" panose="020B0703030202060203" pitchFamily="34" charset="0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616698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Shape&#10;&#10;Description automatically generated with low confidence">
            <a:extLst>
              <a:ext uri="{FF2B5EF4-FFF2-40B4-BE49-F238E27FC236}">
                <a16:creationId xmlns:a16="http://schemas.microsoft.com/office/drawing/2014/main" id="{30B678DD-52D5-4111-8770-F8BFE3158967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01" r="-1" b="43202"/>
          <a:stretch/>
        </p:blipFill>
        <p:spPr bwMode="auto">
          <a:xfrm>
            <a:off x="-2312" y="-855"/>
            <a:ext cx="12191234" cy="6859284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C72E1BE-D69E-46DE-ADD6-803B0A069D50}"/>
              </a:ext>
            </a:extLst>
          </p:cNvPr>
          <p:cNvSpPr txBox="1"/>
          <p:nvPr/>
        </p:nvSpPr>
        <p:spPr>
          <a:xfrm>
            <a:off x="555171" y="5812971"/>
            <a:ext cx="87085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800" b="1">
                <a:solidFill>
                  <a:schemeClr val="bg1"/>
                </a:solidFill>
                <a:latin typeface="Graphik" panose="020B0503030202060203" pitchFamily="34" charset="0"/>
              </a:rPr>
              <a:t>IV – COME ADERIRE</a:t>
            </a:r>
          </a:p>
        </p:txBody>
      </p:sp>
    </p:spTree>
    <p:extLst>
      <p:ext uri="{BB962C8B-B14F-4D97-AF65-F5344CB8AC3E}">
        <p14:creationId xmlns:p14="http://schemas.microsoft.com/office/powerpoint/2010/main" val="13159117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011132E-E059-401E-BF5C-8F73DF5B8AD2}"/>
              </a:ext>
            </a:extLst>
          </p:cNvPr>
          <p:cNvSpPr/>
          <p:nvPr/>
        </p:nvSpPr>
        <p:spPr>
          <a:xfrm>
            <a:off x="268148" y="1065245"/>
            <a:ext cx="11651709" cy="533029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24" name="Elemento grafico 5">
            <a:extLst>
              <a:ext uri="{FF2B5EF4-FFF2-40B4-BE49-F238E27FC236}">
                <a16:creationId xmlns:a16="http://schemas.microsoft.com/office/drawing/2014/main" id="{0BCEB5AC-6B3F-42E8-890C-E58DFB8A01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911121" y="1536762"/>
            <a:ext cx="540946" cy="540946"/>
          </a:xfrm>
          <a:prstGeom prst="rect">
            <a:avLst/>
          </a:prstGeom>
        </p:spPr>
      </p:pic>
      <p:pic>
        <p:nvPicPr>
          <p:cNvPr id="25" name="Elemento grafico 41">
            <a:extLst>
              <a:ext uri="{FF2B5EF4-FFF2-40B4-BE49-F238E27FC236}">
                <a16:creationId xmlns:a16="http://schemas.microsoft.com/office/drawing/2014/main" id="{0FD0CD33-C3E9-4370-8D62-254E31D0A42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54639" y="4660445"/>
            <a:ext cx="595041" cy="595041"/>
          </a:xfrm>
          <a:prstGeom prst="rect">
            <a:avLst/>
          </a:prstGeom>
        </p:spPr>
      </p:pic>
      <p:pic>
        <p:nvPicPr>
          <p:cNvPr id="26" name="Elemento grafico 12">
            <a:extLst>
              <a:ext uri="{FF2B5EF4-FFF2-40B4-BE49-F238E27FC236}">
                <a16:creationId xmlns:a16="http://schemas.microsoft.com/office/drawing/2014/main" id="{96C84596-3CDD-40B0-B008-E34B52B72F1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119051" y="3177305"/>
            <a:ext cx="654545" cy="654545"/>
          </a:xfrm>
          <a:prstGeom prst="rect">
            <a:avLst/>
          </a:prstGeom>
        </p:spPr>
      </p:pic>
      <p:sp>
        <p:nvSpPr>
          <p:cNvPr id="29" name="Rettangolo 8">
            <a:extLst>
              <a:ext uri="{FF2B5EF4-FFF2-40B4-BE49-F238E27FC236}">
                <a16:creationId xmlns:a16="http://schemas.microsoft.com/office/drawing/2014/main" id="{4297BFDD-6A1F-4857-811F-EA583930C5D4}"/>
              </a:ext>
            </a:extLst>
          </p:cNvPr>
          <p:cNvSpPr/>
          <p:nvPr/>
        </p:nvSpPr>
        <p:spPr>
          <a:xfrm>
            <a:off x="3980228" y="3709969"/>
            <a:ext cx="283608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600" i="1">
                <a:latin typeface="+mj-lt"/>
              </a:rPr>
              <a:t>Reso disponibile entro </a:t>
            </a:r>
            <a:r>
              <a:rPr lang="it-IT" sz="1600" b="1" i="1">
                <a:latin typeface="+mj-lt"/>
              </a:rPr>
              <a:t>15 gg lavorativi </a:t>
            </a:r>
            <a:r>
              <a:rPr lang="it-IT" sz="1600" i="1">
                <a:latin typeface="+mj-lt"/>
              </a:rPr>
              <a:t>dal Piano fabbisogni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600" i="1">
                <a:latin typeface="+mj-lt"/>
              </a:rPr>
              <a:t>Tramite invio PEC (sicurezza.remotolotto1.pec@legalmail.it)</a:t>
            </a:r>
          </a:p>
        </p:txBody>
      </p:sp>
      <p:sp>
        <p:nvSpPr>
          <p:cNvPr id="30" name="Rettangolo 9">
            <a:extLst>
              <a:ext uri="{FF2B5EF4-FFF2-40B4-BE49-F238E27FC236}">
                <a16:creationId xmlns:a16="http://schemas.microsoft.com/office/drawing/2014/main" id="{25B9B1F7-0208-4865-8EC8-0713D991634D}"/>
              </a:ext>
            </a:extLst>
          </p:cNvPr>
          <p:cNvSpPr/>
          <p:nvPr/>
        </p:nvSpPr>
        <p:spPr>
          <a:xfrm>
            <a:off x="8063360" y="5225629"/>
            <a:ext cx="25124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1600" i="1">
                <a:latin typeface="+mj-lt"/>
              </a:rPr>
              <a:t>Richiesta di modifiche / approvazione entro </a:t>
            </a:r>
            <a:r>
              <a:rPr lang="it-IT" sz="1600" b="1" i="1">
                <a:latin typeface="+mj-lt"/>
              </a:rPr>
              <a:t>30 giorni solari</a:t>
            </a:r>
          </a:p>
        </p:txBody>
      </p:sp>
      <p:sp>
        <p:nvSpPr>
          <p:cNvPr id="4" name="Arrow: Pentagon 3">
            <a:extLst>
              <a:ext uri="{FF2B5EF4-FFF2-40B4-BE49-F238E27FC236}">
                <a16:creationId xmlns:a16="http://schemas.microsoft.com/office/drawing/2014/main" id="{2C98C367-B9DB-492E-9493-83E6E3BE2D70}"/>
              </a:ext>
            </a:extLst>
          </p:cNvPr>
          <p:cNvSpPr/>
          <p:nvPr/>
        </p:nvSpPr>
        <p:spPr>
          <a:xfrm>
            <a:off x="544286" y="1602744"/>
            <a:ext cx="3240000" cy="470920"/>
          </a:xfrm>
          <a:prstGeom prst="homePlat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latin typeface="+mj-lt"/>
            </a:endParaRPr>
          </a:p>
        </p:txBody>
      </p:sp>
      <p:sp>
        <p:nvSpPr>
          <p:cNvPr id="5" name="Arrow: Chevron 4">
            <a:extLst>
              <a:ext uri="{FF2B5EF4-FFF2-40B4-BE49-F238E27FC236}">
                <a16:creationId xmlns:a16="http://schemas.microsoft.com/office/drawing/2014/main" id="{2B673D1D-ED7A-4F31-9FFD-36B23653F9F9}"/>
              </a:ext>
            </a:extLst>
          </p:cNvPr>
          <p:cNvSpPr/>
          <p:nvPr/>
        </p:nvSpPr>
        <p:spPr>
          <a:xfrm>
            <a:off x="3794891" y="3241108"/>
            <a:ext cx="3240000" cy="470920"/>
          </a:xfrm>
          <a:prstGeom prst="homePlat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latin typeface="+mj-lt"/>
            </a:endParaRPr>
          </a:p>
        </p:txBody>
      </p:sp>
      <p:sp>
        <p:nvSpPr>
          <p:cNvPr id="17" name="Arrow: Chevron 16">
            <a:extLst>
              <a:ext uri="{FF2B5EF4-FFF2-40B4-BE49-F238E27FC236}">
                <a16:creationId xmlns:a16="http://schemas.microsoft.com/office/drawing/2014/main" id="{1E05AD48-FD20-4863-819F-09CCA34F15CA}"/>
              </a:ext>
            </a:extLst>
          </p:cNvPr>
          <p:cNvSpPr/>
          <p:nvPr/>
        </p:nvSpPr>
        <p:spPr>
          <a:xfrm>
            <a:off x="7753071" y="4753056"/>
            <a:ext cx="3240000" cy="470920"/>
          </a:xfrm>
          <a:prstGeom prst="homePlat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latin typeface="+mj-lt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947ADB45-009B-4F5E-AEA4-94EF024DAA02}"/>
              </a:ext>
            </a:extLst>
          </p:cNvPr>
          <p:cNvSpPr/>
          <p:nvPr/>
        </p:nvSpPr>
        <p:spPr>
          <a:xfrm>
            <a:off x="417451" y="1386492"/>
            <a:ext cx="493158" cy="447063"/>
          </a:xfrm>
          <a:prstGeom prst="ellipse">
            <a:avLst/>
          </a:prstGeom>
          <a:solidFill>
            <a:srgbClr val="7030A0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/>
          <a:lstStyle/>
          <a:p>
            <a:pPr algn="ctr"/>
            <a:r>
              <a:rPr lang="it-IT" sz="2000" b="1">
                <a:latin typeface="+mj-lt"/>
              </a:rPr>
              <a:t>1</a:t>
            </a:r>
            <a:endParaRPr lang="it-IT" sz="1400" b="1">
              <a:latin typeface="+mj-lt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581536D0-C98F-4C13-8897-DAD2EF0FBAEE}"/>
              </a:ext>
            </a:extLst>
          </p:cNvPr>
          <p:cNvSpPr/>
          <p:nvPr/>
        </p:nvSpPr>
        <p:spPr>
          <a:xfrm>
            <a:off x="3635063" y="3024856"/>
            <a:ext cx="493158" cy="447063"/>
          </a:xfrm>
          <a:prstGeom prst="ellipse">
            <a:avLst/>
          </a:prstGeom>
          <a:solidFill>
            <a:srgbClr val="7030A0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/>
          <a:lstStyle/>
          <a:p>
            <a:pPr algn="ctr"/>
            <a:r>
              <a:rPr lang="it-IT" sz="2000" b="1">
                <a:latin typeface="+mj-lt"/>
              </a:rPr>
              <a:t>2</a:t>
            </a:r>
            <a:endParaRPr lang="it-IT" sz="1400" b="1">
              <a:latin typeface="+mj-lt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6F62D011-5B8A-4C62-B879-355C7371A669}"/>
              </a:ext>
            </a:extLst>
          </p:cNvPr>
          <p:cNvSpPr/>
          <p:nvPr/>
        </p:nvSpPr>
        <p:spPr>
          <a:xfrm>
            <a:off x="7599553" y="4536804"/>
            <a:ext cx="493158" cy="447063"/>
          </a:xfrm>
          <a:prstGeom prst="ellipse">
            <a:avLst/>
          </a:prstGeom>
          <a:solidFill>
            <a:srgbClr val="7030A0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/>
          <a:lstStyle/>
          <a:p>
            <a:pPr algn="ctr"/>
            <a:r>
              <a:rPr lang="it-IT" sz="2000" b="1">
                <a:latin typeface="+mj-lt"/>
              </a:rPr>
              <a:t>3</a:t>
            </a:r>
            <a:endParaRPr lang="it-IT" sz="1400" b="1">
              <a:latin typeface="+mj-lt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6111107-1CFB-41A6-A8BF-7E9B69AA21F8}"/>
              </a:ext>
            </a:extLst>
          </p:cNvPr>
          <p:cNvSpPr txBox="1"/>
          <p:nvPr/>
        </p:nvSpPr>
        <p:spPr>
          <a:xfrm>
            <a:off x="955270" y="1647859"/>
            <a:ext cx="2651891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>
                <a:solidFill>
                  <a:schemeClr val="bg1"/>
                </a:solidFill>
                <a:latin typeface="+mj-lt"/>
              </a:rPr>
              <a:t>PIANO DEI FABBISOGNI</a:t>
            </a:r>
          </a:p>
          <a:p>
            <a:r>
              <a:rPr lang="en-GB" sz="900" dirty="0">
                <a:solidFill>
                  <a:schemeClr val="bg1"/>
                </a:solidFill>
                <a:latin typeface="+mj-lt"/>
              </a:rPr>
              <a:t> 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668139F-CED1-4E9C-B877-1344CE5D7406}"/>
              </a:ext>
            </a:extLst>
          </p:cNvPr>
          <p:cNvSpPr txBox="1"/>
          <p:nvPr/>
        </p:nvSpPr>
        <p:spPr>
          <a:xfrm>
            <a:off x="4386803" y="3286223"/>
            <a:ext cx="21979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t-IT"/>
            </a:defPPr>
            <a:lvl1pPr>
              <a:defRPr sz="1600" b="1">
                <a:solidFill>
                  <a:srgbClr val="7500C0"/>
                </a:solidFill>
                <a:latin typeface="Graphik Bold" panose="020B0503030202060203" pitchFamily="34" charset="77"/>
              </a:defRPr>
            </a:lvl1pPr>
          </a:lstStyle>
          <a:p>
            <a:r>
              <a:rPr lang="en-GB">
                <a:solidFill>
                  <a:schemeClr val="bg1"/>
                </a:solidFill>
                <a:latin typeface="+mj-lt"/>
              </a:rPr>
              <a:t>PIANO OPERATIVO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6D6C237-6917-495C-8EA3-280358BFA5B1}"/>
              </a:ext>
            </a:extLst>
          </p:cNvPr>
          <p:cNvSpPr txBox="1"/>
          <p:nvPr/>
        </p:nvSpPr>
        <p:spPr>
          <a:xfrm>
            <a:off x="8075851" y="4798171"/>
            <a:ext cx="27862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t-IT"/>
            </a:defPPr>
            <a:lvl1pPr>
              <a:defRPr sz="1600" b="1">
                <a:solidFill>
                  <a:srgbClr val="7500C0"/>
                </a:solidFill>
                <a:latin typeface="Graphik Bold" panose="020B0503030202060203" pitchFamily="34" charset="77"/>
              </a:defRPr>
            </a:lvl1pPr>
          </a:lstStyle>
          <a:p>
            <a:r>
              <a:rPr lang="en-GB">
                <a:solidFill>
                  <a:schemeClr val="bg1"/>
                </a:solidFill>
                <a:latin typeface="+mj-lt"/>
              </a:rPr>
              <a:t>CONTRATTO ESECUTIVO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CCE9A24-005D-44C2-826B-484D5C6ABF10}"/>
              </a:ext>
            </a:extLst>
          </p:cNvPr>
          <p:cNvSpPr txBox="1"/>
          <p:nvPr/>
        </p:nvSpPr>
        <p:spPr>
          <a:xfrm>
            <a:off x="163286" y="174171"/>
            <a:ext cx="91657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600" b="1" dirty="0">
                <a:latin typeface="Graphik" panose="020B0503030202060203" pitchFamily="34" charset="0"/>
              </a:rPr>
              <a:t>MODALITÀ DI ATTIVAZIONE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FEB1EC1-032C-45EE-90B8-90FF82481C35}"/>
              </a:ext>
            </a:extLst>
          </p:cNvPr>
          <p:cNvSpPr txBox="1"/>
          <p:nvPr/>
        </p:nvSpPr>
        <p:spPr>
          <a:xfrm>
            <a:off x="544284" y="2100939"/>
            <a:ext cx="323999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7313" indent="-87313">
              <a:buFont typeface="Arial" panose="020B0604020202020204" pitchFamily="34" charset="0"/>
              <a:buChar char="•"/>
            </a:pPr>
            <a:r>
              <a:rPr lang="it-IT" sz="1600" i="1" dirty="0">
                <a:latin typeface="+mj-lt"/>
              </a:rPr>
              <a:t>Template disponibile sul sito di Consip</a:t>
            </a:r>
          </a:p>
          <a:p>
            <a:pPr marL="87313" indent="-87313">
              <a:buFont typeface="Arial" panose="020B0604020202020204" pitchFamily="34" charset="0"/>
              <a:buChar char="•"/>
            </a:pPr>
            <a:r>
              <a:rPr lang="it-IT" sz="1600" i="1" dirty="0">
                <a:latin typeface="+mj-lt"/>
              </a:rPr>
              <a:t>Tramite invio PEC (sicurezza.remotolotto1.pec@legalmail.it)</a:t>
            </a:r>
          </a:p>
        </p:txBody>
      </p:sp>
      <p:sp>
        <p:nvSpPr>
          <p:cNvPr id="7" name="Triangolo rettangolo 6">
            <a:extLst>
              <a:ext uri="{FF2B5EF4-FFF2-40B4-BE49-F238E27FC236}">
                <a16:creationId xmlns:a16="http://schemas.microsoft.com/office/drawing/2014/main" id="{B58837B5-ABB0-056E-E829-3518573E6C28}"/>
              </a:ext>
            </a:extLst>
          </p:cNvPr>
          <p:cNvSpPr/>
          <p:nvPr/>
        </p:nvSpPr>
        <p:spPr>
          <a:xfrm>
            <a:off x="266155" y="3688171"/>
            <a:ext cx="5844540" cy="2702261"/>
          </a:xfrm>
          <a:prstGeom prst="rtTriangle">
            <a:avLst/>
          </a:prstGeom>
          <a:solidFill>
            <a:schemeClr val="accent2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/>
          <a:lstStyle/>
          <a:p>
            <a:pPr algn="ctr"/>
            <a:endParaRPr lang="it-IT" err="1">
              <a:latin typeface="+mj-lt"/>
            </a:endParaRPr>
          </a:p>
        </p:txBody>
      </p:sp>
      <p:sp>
        <p:nvSpPr>
          <p:cNvPr id="8" name="Triangolo rettangolo 7">
            <a:extLst>
              <a:ext uri="{FF2B5EF4-FFF2-40B4-BE49-F238E27FC236}">
                <a16:creationId xmlns:a16="http://schemas.microsoft.com/office/drawing/2014/main" id="{54CCA752-757F-58EF-A108-38D2565F6DF3}"/>
              </a:ext>
            </a:extLst>
          </p:cNvPr>
          <p:cNvSpPr/>
          <p:nvPr/>
        </p:nvSpPr>
        <p:spPr>
          <a:xfrm rot="10800000">
            <a:off x="6075317" y="1083878"/>
            <a:ext cx="5844540" cy="2702261"/>
          </a:xfrm>
          <a:prstGeom prst="rtTriangle">
            <a:avLst/>
          </a:prstGeom>
          <a:solidFill>
            <a:schemeClr val="accent2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/>
          <a:lstStyle/>
          <a:p>
            <a:pPr algn="ctr"/>
            <a:endParaRPr lang="it-IT" err="1"/>
          </a:p>
        </p:txBody>
      </p:sp>
    </p:spTree>
    <p:extLst>
      <p:ext uri="{BB962C8B-B14F-4D97-AF65-F5344CB8AC3E}">
        <p14:creationId xmlns:p14="http://schemas.microsoft.com/office/powerpoint/2010/main" val="858466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011132E-E059-401E-BF5C-8F73DF5B8AD2}"/>
              </a:ext>
            </a:extLst>
          </p:cNvPr>
          <p:cNvSpPr/>
          <p:nvPr/>
        </p:nvSpPr>
        <p:spPr>
          <a:xfrm>
            <a:off x="268148" y="1065245"/>
            <a:ext cx="11651709" cy="533029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9" name="Rettangolo 8">
            <a:extLst>
              <a:ext uri="{FF2B5EF4-FFF2-40B4-BE49-F238E27FC236}">
                <a16:creationId xmlns:a16="http://schemas.microsoft.com/office/drawing/2014/main" id="{4297BFDD-6A1F-4857-811F-EA583930C5D4}"/>
              </a:ext>
            </a:extLst>
          </p:cNvPr>
          <p:cNvSpPr/>
          <p:nvPr/>
        </p:nvSpPr>
        <p:spPr>
          <a:xfrm>
            <a:off x="3794891" y="3758054"/>
            <a:ext cx="450925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600" i="1" dirty="0">
                <a:latin typeface="+mj-lt"/>
              </a:rPr>
              <a:t>sicurezza.remotolotto1.pec@legalmail.it</a:t>
            </a:r>
          </a:p>
        </p:txBody>
      </p:sp>
      <p:sp>
        <p:nvSpPr>
          <p:cNvPr id="30" name="Rettangolo 9">
            <a:extLst>
              <a:ext uri="{FF2B5EF4-FFF2-40B4-BE49-F238E27FC236}">
                <a16:creationId xmlns:a16="http://schemas.microsoft.com/office/drawing/2014/main" id="{25B9B1F7-0208-4865-8EC8-0713D991634D}"/>
              </a:ext>
            </a:extLst>
          </p:cNvPr>
          <p:cNvSpPr/>
          <p:nvPr/>
        </p:nvSpPr>
        <p:spPr>
          <a:xfrm>
            <a:off x="7753071" y="5225629"/>
            <a:ext cx="4140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600" i="1" dirty="0">
                <a:latin typeface="+mj-lt"/>
              </a:rPr>
              <a:t>sicurezza.remotoL1@accenture.com</a:t>
            </a:r>
            <a:endParaRPr lang="it-IT" sz="1600" b="1" i="1" dirty="0">
              <a:latin typeface="+mj-lt"/>
            </a:endParaRPr>
          </a:p>
        </p:txBody>
      </p:sp>
      <p:sp>
        <p:nvSpPr>
          <p:cNvPr id="4" name="Arrow: Pentagon 3">
            <a:extLst>
              <a:ext uri="{FF2B5EF4-FFF2-40B4-BE49-F238E27FC236}">
                <a16:creationId xmlns:a16="http://schemas.microsoft.com/office/drawing/2014/main" id="{2C98C367-B9DB-492E-9493-83E6E3BE2D70}"/>
              </a:ext>
            </a:extLst>
          </p:cNvPr>
          <p:cNvSpPr/>
          <p:nvPr/>
        </p:nvSpPr>
        <p:spPr>
          <a:xfrm>
            <a:off x="544286" y="1602744"/>
            <a:ext cx="3240000" cy="470920"/>
          </a:xfrm>
          <a:prstGeom prst="homePlate">
            <a:avLst>
              <a:gd name="adj" fmla="val 0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latin typeface="+mj-lt"/>
            </a:endParaRPr>
          </a:p>
        </p:txBody>
      </p:sp>
      <p:sp>
        <p:nvSpPr>
          <p:cNvPr id="5" name="Arrow: Chevron 4">
            <a:extLst>
              <a:ext uri="{FF2B5EF4-FFF2-40B4-BE49-F238E27FC236}">
                <a16:creationId xmlns:a16="http://schemas.microsoft.com/office/drawing/2014/main" id="{2B673D1D-ED7A-4F31-9FFD-36B23653F9F9}"/>
              </a:ext>
            </a:extLst>
          </p:cNvPr>
          <p:cNvSpPr/>
          <p:nvPr/>
        </p:nvSpPr>
        <p:spPr>
          <a:xfrm>
            <a:off x="3794891" y="3241108"/>
            <a:ext cx="3240000" cy="470920"/>
          </a:xfrm>
          <a:prstGeom prst="homePlate">
            <a:avLst>
              <a:gd name="adj" fmla="val 0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latin typeface="+mj-lt"/>
            </a:endParaRPr>
          </a:p>
        </p:txBody>
      </p:sp>
      <p:sp>
        <p:nvSpPr>
          <p:cNvPr id="17" name="Arrow: Chevron 16">
            <a:extLst>
              <a:ext uri="{FF2B5EF4-FFF2-40B4-BE49-F238E27FC236}">
                <a16:creationId xmlns:a16="http://schemas.microsoft.com/office/drawing/2014/main" id="{1E05AD48-FD20-4863-819F-09CCA34F15CA}"/>
              </a:ext>
            </a:extLst>
          </p:cNvPr>
          <p:cNvSpPr/>
          <p:nvPr/>
        </p:nvSpPr>
        <p:spPr>
          <a:xfrm>
            <a:off x="7753071" y="4753056"/>
            <a:ext cx="3240000" cy="470920"/>
          </a:xfrm>
          <a:prstGeom prst="homePlate">
            <a:avLst>
              <a:gd name="adj" fmla="val 0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latin typeface="+mj-lt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6111107-1CFB-41A6-A8BF-7E9B69AA21F8}"/>
              </a:ext>
            </a:extLst>
          </p:cNvPr>
          <p:cNvSpPr txBox="1"/>
          <p:nvPr/>
        </p:nvSpPr>
        <p:spPr>
          <a:xfrm>
            <a:off x="432719" y="1673507"/>
            <a:ext cx="3496797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+mj-lt"/>
              </a:rPr>
              <a:t>PORTALE FORNITURA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668139F-CED1-4E9C-B877-1344CE5D7406}"/>
              </a:ext>
            </a:extLst>
          </p:cNvPr>
          <p:cNvSpPr txBox="1"/>
          <p:nvPr/>
        </p:nvSpPr>
        <p:spPr>
          <a:xfrm>
            <a:off x="4290549" y="3315098"/>
            <a:ext cx="21979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t-IT"/>
            </a:defPPr>
            <a:lvl1pPr>
              <a:defRPr sz="1600" b="1">
                <a:solidFill>
                  <a:srgbClr val="7500C0"/>
                </a:solidFill>
                <a:latin typeface="Graphik Bold" panose="020B0503030202060203" pitchFamily="34" charset="77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j-lt"/>
              </a:rPr>
              <a:t>PEC Lotto 1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6D6C237-6917-495C-8EA3-280358BFA5B1}"/>
              </a:ext>
            </a:extLst>
          </p:cNvPr>
          <p:cNvSpPr txBox="1"/>
          <p:nvPr/>
        </p:nvSpPr>
        <p:spPr>
          <a:xfrm>
            <a:off x="7960350" y="4817421"/>
            <a:ext cx="27862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t-IT"/>
            </a:defPPr>
            <a:lvl1pPr>
              <a:defRPr sz="1600" b="1">
                <a:solidFill>
                  <a:srgbClr val="7500C0"/>
                </a:solidFill>
                <a:latin typeface="Graphik Bold" panose="020B0503030202060203" pitchFamily="34" charset="77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j-lt"/>
              </a:rPr>
              <a:t>Email Lotto 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FEB1EC1-032C-45EE-90B8-90FF82481C35}"/>
              </a:ext>
            </a:extLst>
          </p:cNvPr>
          <p:cNvSpPr txBox="1"/>
          <p:nvPr/>
        </p:nvSpPr>
        <p:spPr>
          <a:xfrm>
            <a:off x="544284" y="2100939"/>
            <a:ext cx="32399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i="1" u="sng" dirty="0">
                <a:latin typeface="Graphik Regular" panose="020B0503030202060203" pitchFamily="34" charset="77"/>
              </a:rPr>
              <a:t>aqsicurezzalotto1pal.it</a:t>
            </a:r>
          </a:p>
        </p:txBody>
      </p:sp>
      <p:sp>
        <p:nvSpPr>
          <p:cNvPr id="7" name="Triangolo rettangolo 6">
            <a:extLst>
              <a:ext uri="{FF2B5EF4-FFF2-40B4-BE49-F238E27FC236}">
                <a16:creationId xmlns:a16="http://schemas.microsoft.com/office/drawing/2014/main" id="{B58837B5-ABB0-056E-E829-3518573E6C28}"/>
              </a:ext>
            </a:extLst>
          </p:cNvPr>
          <p:cNvSpPr/>
          <p:nvPr/>
        </p:nvSpPr>
        <p:spPr>
          <a:xfrm>
            <a:off x="266155" y="3688171"/>
            <a:ext cx="5844540" cy="2702261"/>
          </a:xfrm>
          <a:prstGeom prst="rtTriangle">
            <a:avLst/>
          </a:prstGeom>
          <a:solidFill>
            <a:schemeClr val="accent2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/>
          <a:lstStyle/>
          <a:p>
            <a:pPr algn="ctr"/>
            <a:endParaRPr lang="it-IT" err="1">
              <a:latin typeface="+mj-lt"/>
            </a:endParaRPr>
          </a:p>
        </p:txBody>
      </p:sp>
      <p:sp>
        <p:nvSpPr>
          <p:cNvPr id="8" name="Triangolo rettangolo 7">
            <a:extLst>
              <a:ext uri="{FF2B5EF4-FFF2-40B4-BE49-F238E27FC236}">
                <a16:creationId xmlns:a16="http://schemas.microsoft.com/office/drawing/2014/main" id="{54CCA752-757F-58EF-A108-38D2565F6DF3}"/>
              </a:ext>
            </a:extLst>
          </p:cNvPr>
          <p:cNvSpPr/>
          <p:nvPr/>
        </p:nvSpPr>
        <p:spPr>
          <a:xfrm rot="10800000">
            <a:off x="6075317" y="1083878"/>
            <a:ext cx="5844540" cy="2702261"/>
          </a:xfrm>
          <a:prstGeom prst="rtTriangle">
            <a:avLst/>
          </a:prstGeom>
          <a:solidFill>
            <a:schemeClr val="accent2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/>
          <a:lstStyle/>
          <a:p>
            <a:pPr algn="ctr"/>
            <a:endParaRPr lang="it-IT" err="1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E1464205-BDE6-4B5E-A348-53A4CE7FB471}"/>
              </a:ext>
            </a:extLst>
          </p:cNvPr>
          <p:cNvGrpSpPr/>
          <p:nvPr/>
        </p:nvGrpSpPr>
        <p:grpSpPr>
          <a:xfrm>
            <a:off x="3503157" y="1365237"/>
            <a:ext cx="493158" cy="447063"/>
            <a:chOff x="3487070" y="1935324"/>
            <a:chExt cx="493158" cy="447063"/>
          </a:xfrm>
        </p:grpSpPr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0F4114F2-5BB2-4B4B-A9B7-A4AC5621EAC2}"/>
                </a:ext>
              </a:extLst>
            </p:cNvPr>
            <p:cNvSpPr/>
            <p:nvPr/>
          </p:nvSpPr>
          <p:spPr>
            <a:xfrm>
              <a:off x="3487070" y="1935324"/>
              <a:ext cx="493158" cy="447063"/>
            </a:xfrm>
            <a:prstGeom prst="ellipse">
              <a:avLst/>
            </a:prstGeom>
            <a:solidFill>
              <a:srgbClr val="7030A0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91440" bIns="91440" rtlCol="0" anchor="ctr"/>
            <a:lstStyle/>
            <a:p>
              <a:pPr algn="ctr"/>
              <a:endParaRPr lang="it-IT" sz="1400" b="1" dirty="0">
                <a:latin typeface="+mj-lt"/>
              </a:endParaRPr>
            </a:p>
          </p:txBody>
        </p: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11475C6B-42BA-40C2-9779-AC2A57018C28}"/>
                </a:ext>
              </a:extLst>
            </p:cNvPr>
            <p:cNvGrpSpPr/>
            <p:nvPr/>
          </p:nvGrpSpPr>
          <p:grpSpPr>
            <a:xfrm>
              <a:off x="3643649" y="2023315"/>
              <a:ext cx="180000" cy="252000"/>
              <a:chOff x="2970213" y="2273302"/>
              <a:chExt cx="427037" cy="563563"/>
            </a:xfrm>
            <a:solidFill>
              <a:schemeClr val="bg1"/>
            </a:solidFill>
          </p:grpSpPr>
          <p:sp>
            <p:nvSpPr>
              <p:cNvPr id="31" name="Freeform 36">
                <a:extLst>
                  <a:ext uri="{FF2B5EF4-FFF2-40B4-BE49-F238E27FC236}">
                    <a16:creationId xmlns:a16="http://schemas.microsoft.com/office/drawing/2014/main" id="{77147D42-5FBB-4F2C-ADAC-E6AA3F6777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0375" y="2411415"/>
                <a:ext cx="396875" cy="425450"/>
              </a:xfrm>
              <a:custGeom>
                <a:avLst/>
                <a:gdLst>
                  <a:gd name="T0" fmla="*/ 96 w 106"/>
                  <a:gd name="T1" fmla="*/ 56 h 113"/>
                  <a:gd name="T2" fmla="*/ 87 w 106"/>
                  <a:gd name="T3" fmla="*/ 66 h 113"/>
                  <a:gd name="T4" fmla="*/ 87 w 106"/>
                  <a:gd name="T5" fmla="*/ 57 h 113"/>
                  <a:gd name="T6" fmla="*/ 77 w 106"/>
                  <a:gd name="T7" fmla="*/ 47 h 113"/>
                  <a:gd name="T8" fmla="*/ 68 w 106"/>
                  <a:gd name="T9" fmla="*/ 53 h 113"/>
                  <a:gd name="T10" fmla="*/ 68 w 106"/>
                  <a:gd name="T11" fmla="*/ 48 h 113"/>
                  <a:gd name="T12" fmla="*/ 58 w 106"/>
                  <a:gd name="T13" fmla="*/ 38 h 113"/>
                  <a:gd name="T14" fmla="*/ 50 w 106"/>
                  <a:gd name="T15" fmla="*/ 44 h 113"/>
                  <a:gd name="T16" fmla="*/ 50 w 106"/>
                  <a:gd name="T17" fmla="*/ 10 h 113"/>
                  <a:gd name="T18" fmla="*/ 40 w 106"/>
                  <a:gd name="T19" fmla="*/ 0 h 113"/>
                  <a:gd name="T20" fmla="*/ 31 w 106"/>
                  <a:gd name="T21" fmla="*/ 10 h 113"/>
                  <a:gd name="T22" fmla="*/ 31 w 106"/>
                  <a:gd name="T23" fmla="*/ 90 h 113"/>
                  <a:gd name="T24" fmla="*/ 18 w 106"/>
                  <a:gd name="T25" fmla="*/ 74 h 113"/>
                  <a:gd name="T26" fmla="*/ 5 w 106"/>
                  <a:gd name="T27" fmla="*/ 72 h 113"/>
                  <a:gd name="T28" fmla="*/ 3 w 106"/>
                  <a:gd name="T29" fmla="*/ 85 h 113"/>
                  <a:gd name="T30" fmla="*/ 19 w 106"/>
                  <a:gd name="T31" fmla="*/ 105 h 113"/>
                  <a:gd name="T32" fmla="*/ 35 w 106"/>
                  <a:gd name="T33" fmla="*/ 113 h 113"/>
                  <a:gd name="T34" fmla="*/ 96 w 106"/>
                  <a:gd name="T35" fmla="*/ 113 h 113"/>
                  <a:gd name="T36" fmla="*/ 106 w 106"/>
                  <a:gd name="T37" fmla="*/ 103 h 113"/>
                  <a:gd name="T38" fmla="*/ 106 w 106"/>
                  <a:gd name="T39" fmla="*/ 66 h 113"/>
                  <a:gd name="T40" fmla="*/ 96 w 106"/>
                  <a:gd name="T41" fmla="*/ 56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6" h="113">
                    <a:moveTo>
                      <a:pt x="96" y="56"/>
                    </a:moveTo>
                    <a:cubicBezTo>
                      <a:pt x="91" y="56"/>
                      <a:pt x="87" y="61"/>
                      <a:pt x="87" y="66"/>
                    </a:cubicBezTo>
                    <a:cubicBezTo>
                      <a:pt x="87" y="57"/>
                      <a:pt x="87" y="57"/>
                      <a:pt x="87" y="57"/>
                    </a:cubicBezTo>
                    <a:cubicBezTo>
                      <a:pt x="87" y="52"/>
                      <a:pt x="83" y="47"/>
                      <a:pt x="77" y="47"/>
                    </a:cubicBezTo>
                    <a:cubicBezTo>
                      <a:pt x="73" y="47"/>
                      <a:pt x="70" y="50"/>
                      <a:pt x="68" y="53"/>
                    </a:cubicBezTo>
                    <a:cubicBezTo>
                      <a:pt x="68" y="48"/>
                      <a:pt x="68" y="48"/>
                      <a:pt x="68" y="48"/>
                    </a:cubicBezTo>
                    <a:cubicBezTo>
                      <a:pt x="68" y="42"/>
                      <a:pt x="64" y="38"/>
                      <a:pt x="58" y="38"/>
                    </a:cubicBezTo>
                    <a:cubicBezTo>
                      <a:pt x="55" y="38"/>
                      <a:pt x="51" y="40"/>
                      <a:pt x="50" y="44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50" y="5"/>
                      <a:pt x="45" y="0"/>
                      <a:pt x="40" y="0"/>
                    </a:cubicBezTo>
                    <a:cubicBezTo>
                      <a:pt x="35" y="0"/>
                      <a:pt x="31" y="5"/>
                      <a:pt x="31" y="10"/>
                    </a:cubicBezTo>
                    <a:cubicBezTo>
                      <a:pt x="31" y="90"/>
                      <a:pt x="31" y="90"/>
                      <a:pt x="31" y="90"/>
                    </a:cubicBezTo>
                    <a:cubicBezTo>
                      <a:pt x="18" y="74"/>
                      <a:pt x="18" y="74"/>
                      <a:pt x="18" y="74"/>
                    </a:cubicBezTo>
                    <a:cubicBezTo>
                      <a:pt x="14" y="70"/>
                      <a:pt x="9" y="69"/>
                      <a:pt x="5" y="72"/>
                    </a:cubicBezTo>
                    <a:cubicBezTo>
                      <a:pt x="1" y="75"/>
                      <a:pt x="0" y="81"/>
                      <a:pt x="3" y="85"/>
                    </a:cubicBezTo>
                    <a:cubicBezTo>
                      <a:pt x="19" y="105"/>
                      <a:pt x="19" y="105"/>
                      <a:pt x="19" y="105"/>
                    </a:cubicBezTo>
                    <a:cubicBezTo>
                      <a:pt x="23" y="109"/>
                      <a:pt x="29" y="113"/>
                      <a:pt x="35" y="113"/>
                    </a:cubicBezTo>
                    <a:cubicBezTo>
                      <a:pt x="96" y="113"/>
                      <a:pt x="96" y="113"/>
                      <a:pt x="96" y="113"/>
                    </a:cubicBezTo>
                    <a:cubicBezTo>
                      <a:pt x="102" y="113"/>
                      <a:pt x="106" y="108"/>
                      <a:pt x="106" y="103"/>
                    </a:cubicBezTo>
                    <a:cubicBezTo>
                      <a:pt x="106" y="66"/>
                      <a:pt x="106" y="66"/>
                      <a:pt x="106" y="66"/>
                    </a:cubicBezTo>
                    <a:cubicBezTo>
                      <a:pt x="106" y="61"/>
                      <a:pt x="102" y="56"/>
                      <a:pt x="96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E"/>
              </a:p>
            </p:txBody>
          </p:sp>
          <p:sp>
            <p:nvSpPr>
              <p:cNvPr id="32" name="Freeform 37">
                <a:extLst>
                  <a:ext uri="{FF2B5EF4-FFF2-40B4-BE49-F238E27FC236}">
                    <a16:creationId xmlns:a16="http://schemas.microsoft.com/office/drawing/2014/main" id="{9754AB81-47DB-442B-A059-B40316F751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3250" y="2273302"/>
                <a:ext cx="36513" cy="71438"/>
              </a:xfrm>
              <a:custGeom>
                <a:avLst/>
                <a:gdLst>
                  <a:gd name="T0" fmla="*/ 5 w 10"/>
                  <a:gd name="T1" fmla="*/ 19 h 19"/>
                  <a:gd name="T2" fmla="*/ 10 w 10"/>
                  <a:gd name="T3" fmla="*/ 14 h 19"/>
                  <a:gd name="T4" fmla="*/ 10 w 10"/>
                  <a:gd name="T5" fmla="*/ 5 h 19"/>
                  <a:gd name="T6" fmla="*/ 5 w 10"/>
                  <a:gd name="T7" fmla="*/ 0 h 19"/>
                  <a:gd name="T8" fmla="*/ 0 w 10"/>
                  <a:gd name="T9" fmla="*/ 5 h 19"/>
                  <a:gd name="T10" fmla="*/ 0 w 10"/>
                  <a:gd name="T11" fmla="*/ 14 h 19"/>
                  <a:gd name="T12" fmla="*/ 5 w 10"/>
                  <a:gd name="T13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9">
                    <a:moveTo>
                      <a:pt x="5" y="19"/>
                    </a:moveTo>
                    <a:cubicBezTo>
                      <a:pt x="8" y="19"/>
                      <a:pt x="10" y="17"/>
                      <a:pt x="10" y="14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7"/>
                      <a:pt x="3" y="19"/>
                      <a:pt x="5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E"/>
              </a:p>
            </p:txBody>
          </p:sp>
          <p:sp>
            <p:nvSpPr>
              <p:cNvPr id="33" name="Freeform 38">
                <a:extLst>
                  <a:ext uri="{FF2B5EF4-FFF2-40B4-BE49-F238E27FC236}">
                    <a16:creationId xmlns:a16="http://schemas.microsoft.com/office/drawing/2014/main" id="{9A6FA1DA-E322-4E8E-BA4C-5AB328848E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70213" y="2411415"/>
                <a:ext cx="104775" cy="38100"/>
              </a:xfrm>
              <a:custGeom>
                <a:avLst/>
                <a:gdLst>
                  <a:gd name="T0" fmla="*/ 28 w 28"/>
                  <a:gd name="T1" fmla="*/ 5 h 10"/>
                  <a:gd name="T2" fmla="*/ 23 w 28"/>
                  <a:gd name="T3" fmla="*/ 0 h 10"/>
                  <a:gd name="T4" fmla="*/ 4 w 28"/>
                  <a:gd name="T5" fmla="*/ 0 h 10"/>
                  <a:gd name="T6" fmla="*/ 0 w 28"/>
                  <a:gd name="T7" fmla="*/ 5 h 10"/>
                  <a:gd name="T8" fmla="*/ 4 w 28"/>
                  <a:gd name="T9" fmla="*/ 10 h 10"/>
                  <a:gd name="T10" fmla="*/ 23 w 28"/>
                  <a:gd name="T11" fmla="*/ 10 h 10"/>
                  <a:gd name="T12" fmla="*/ 28 w 28"/>
                  <a:gd name="T13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10">
                    <a:moveTo>
                      <a:pt x="28" y="5"/>
                    </a:moveTo>
                    <a:cubicBezTo>
                      <a:pt x="28" y="2"/>
                      <a:pt x="26" y="0"/>
                      <a:pt x="2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8"/>
                      <a:pt x="2" y="10"/>
                      <a:pt x="4" y="10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6" y="10"/>
                      <a:pt x="28" y="8"/>
                      <a:pt x="28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E"/>
              </a:p>
            </p:txBody>
          </p:sp>
          <p:sp>
            <p:nvSpPr>
              <p:cNvPr id="34" name="Freeform 39">
                <a:extLst>
                  <a:ext uri="{FF2B5EF4-FFF2-40B4-BE49-F238E27FC236}">
                    <a16:creationId xmlns:a16="http://schemas.microsoft.com/office/drawing/2014/main" id="{7BC81AED-ED8B-4B92-AC20-9E7E40C6F2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48025" y="2411415"/>
                <a:ext cx="107950" cy="38100"/>
              </a:xfrm>
              <a:custGeom>
                <a:avLst/>
                <a:gdLst>
                  <a:gd name="T0" fmla="*/ 0 w 29"/>
                  <a:gd name="T1" fmla="*/ 5 h 10"/>
                  <a:gd name="T2" fmla="*/ 5 w 29"/>
                  <a:gd name="T3" fmla="*/ 10 h 10"/>
                  <a:gd name="T4" fmla="*/ 24 w 29"/>
                  <a:gd name="T5" fmla="*/ 10 h 10"/>
                  <a:gd name="T6" fmla="*/ 29 w 29"/>
                  <a:gd name="T7" fmla="*/ 5 h 10"/>
                  <a:gd name="T8" fmla="*/ 24 w 29"/>
                  <a:gd name="T9" fmla="*/ 0 h 10"/>
                  <a:gd name="T10" fmla="*/ 5 w 29"/>
                  <a:gd name="T11" fmla="*/ 0 h 10"/>
                  <a:gd name="T12" fmla="*/ 0 w 29"/>
                  <a:gd name="T13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10">
                    <a:moveTo>
                      <a:pt x="0" y="5"/>
                    </a:moveTo>
                    <a:cubicBezTo>
                      <a:pt x="0" y="8"/>
                      <a:pt x="3" y="10"/>
                      <a:pt x="5" y="10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6" y="10"/>
                      <a:pt x="29" y="8"/>
                      <a:pt x="29" y="5"/>
                    </a:cubicBezTo>
                    <a:cubicBezTo>
                      <a:pt x="29" y="2"/>
                      <a:pt x="26" y="0"/>
                      <a:pt x="24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0" y="2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E"/>
              </a:p>
            </p:txBody>
          </p:sp>
          <p:sp>
            <p:nvSpPr>
              <p:cNvPr id="35" name="Freeform 40">
                <a:extLst>
                  <a:ext uri="{FF2B5EF4-FFF2-40B4-BE49-F238E27FC236}">
                    <a16:creationId xmlns:a16="http://schemas.microsoft.com/office/drawing/2014/main" id="{D4FF2344-60AC-4FD2-8270-5EE8A63C95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17863" y="2292352"/>
                <a:ext cx="96838" cy="82550"/>
              </a:xfrm>
              <a:custGeom>
                <a:avLst/>
                <a:gdLst>
                  <a:gd name="T0" fmla="*/ 8 w 26"/>
                  <a:gd name="T1" fmla="*/ 20 h 22"/>
                  <a:gd name="T2" fmla="*/ 23 w 26"/>
                  <a:gd name="T3" fmla="*/ 9 h 22"/>
                  <a:gd name="T4" fmla="*/ 24 w 26"/>
                  <a:gd name="T5" fmla="*/ 2 h 22"/>
                  <a:gd name="T6" fmla="*/ 18 w 26"/>
                  <a:gd name="T7" fmla="*/ 1 h 22"/>
                  <a:gd name="T8" fmla="*/ 3 w 26"/>
                  <a:gd name="T9" fmla="*/ 13 h 22"/>
                  <a:gd name="T10" fmla="*/ 2 w 26"/>
                  <a:gd name="T11" fmla="*/ 19 h 22"/>
                  <a:gd name="T12" fmla="*/ 8 w 26"/>
                  <a:gd name="T13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22">
                    <a:moveTo>
                      <a:pt x="8" y="20"/>
                    </a:moveTo>
                    <a:cubicBezTo>
                      <a:pt x="23" y="9"/>
                      <a:pt x="23" y="9"/>
                      <a:pt x="23" y="9"/>
                    </a:cubicBezTo>
                    <a:cubicBezTo>
                      <a:pt x="25" y="7"/>
                      <a:pt x="26" y="4"/>
                      <a:pt x="24" y="2"/>
                    </a:cubicBezTo>
                    <a:cubicBezTo>
                      <a:pt x="23" y="0"/>
                      <a:pt x="20" y="0"/>
                      <a:pt x="18" y="1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1" y="14"/>
                      <a:pt x="0" y="17"/>
                      <a:pt x="2" y="19"/>
                    </a:cubicBezTo>
                    <a:cubicBezTo>
                      <a:pt x="3" y="21"/>
                      <a:pt x="6" y="22"/>
                      <a:pt x="8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E"/>
              </a:p>
            </p:txBody>
          </p:sp>
          <p:sp>
            <p:nvSpPr>
              <p:cNvPr id="36" name="Freeform 41">
                <a:extLst>
                  <a:ext uri="{FF2B5EF4-FFF2-40B4-BE49-F238E27FC236}">
                    <a16:creationId xmlns:a16="http://schemas.microsoft.com/office/drawing/2014/main" id="{8FA57025-D86C-45A4-88F8-5EEADC902D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6725" y="2292352"/>
                <a:ext cx="98425" cy="82550"/>
              </a:xfrm>
              <a:custGeom>
                <a:avLst/>
                <a:gdLst>
                  <a:gd name="T0" fmla="*/ 18 w 26"/>
                  <a:gd name="T1" fmla="*/ 20 h 22"/>
                  <a:gd name="T2" fmla="*/ 24 w 26"/>
                  <a:gd name="T3" fmla="*/ 19 h 22"/>
                  <a:gd name="T4" fmla="*/ 23 w 26"/>
                  <a:gd name="T5" fmla="*/ 13 h 22"/>
                  <a:gd name="T6" fmla="*/ 8 w 26"/>
                  <a:gd name="T7" fmla="*/ 1 h 22"/>
                  <a:gd name="T8" fmla="*/ 2 w 26"/>
                  <a:gd name="T9" fmla="*/ 2 h 22"/>
                  <a:gd name="T10" fmla="*/ 3 w 26"/>
                  <a:gd name="T11" fmla="*/ 9 h 22"/>
                  <a:gd name="T12" fmla="*/ 18 w 26"/>
                  <a:gd name="T13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22">
                    <a:moveTo>
                      <a:pt x="18" y="20"/>
                    </a:moveTo>
                    <a:cubicBezTo>
                      <a:pt x="20" y="22"/>
                      <a:pt x="23" y="21"/>
                      <a:pt x="24" y="19"/>
                    </a:cubicBezTo>
                    <a:cubicBezTo>
                      <a:pt x="26" y="17"/>
                      <a:pt x="25" y="14"/>
                      <a:pt x="23" y="13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6" y="0"/>
                      <a:pt x="3" y="0"/>
                      <a:pt x="2" y="2"/>
                    </a:cubicBezTo>
                    <a:cubicBezTo>
                      <a:pt x="0" y="4"/>
                      <a:pt x="1" y="7"/>
                      <a:pt x="3" y="9"/>
                    </a:cubicBezTo>
                    <a:lnTo>
                      <a:pt x="18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E"/>
              </a:p>
            </p:txBody>
          </p:sp>
        </p:grp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968FD47-5E02-4670-9295-2078869F1F92}"/>
              </a:ext>
            </a:extLst>
          </p:cNvPr>
          <p:cNvGrpSpPr/>
          <p:nvPr/>
        </p:nvGrpSpPr>
        <p:grpSpPr>
          <a:xfrm>
            <a:off x="6790962" y="3008260"/>
            <a:ext cx="493158" cy="447063"/>
            <a:chOff x="6790962" y="3008260"/>
            <a:chExt cx="493158" cy="447063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581536D0-C98F-4C13-8897-DAD2EF0FBAEE}"/>
                </a:ext>
              </a:extLst>
            </p:cNvPr>
            <p:cNvSpPr/>
            <p:nvPr/>
          </p:nvSpPr>
          <p:spPr>
            <a:xfrm>
              <a:off x="6790962" y="3008260"/>
              <a:ext cx="493158" cy="447063"/>
            </a:xfrm>
            <a:prstGeom prst="ellipse">
              <a:avLst/>
            </a:prstGeom>
            <a:solidFill>
              <a:srgbClr val="7030A0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91440" bIns="91440" rtlCol="0" anchor="ctr"/>
            <a:lstStyle/>
            <a:p>
              <a:pPr algn="ctr"/>
              <a:endParaRPr lang="it-IT" sz="1400" b="1" dirty="0">
                <a:latin typeface="+mj-lt"/>
              </a:endParaRPr>
            </a:p>
          </p:txBody>
        </p:sp>
        <p:pic>
          <p:nvPicPr>
            <p:cNvPr id="38" name="Elemento grafico 12">
              <a:extLst>
                <a:ext uri="{FF2B5EF4-FFF2-40B4-BE49-F238E27FC236}">
                  <a16:creationId xmlns:a16="http://schemas.microsoft.com/office/drawing/2014/main" id="{B703BC5F-96AA-4E1E-B273-4DE7E483E9F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885639" y="3090989"/>
              <a:ext cx="293999" cy="252000"/>
            </a:xfrm>
            <a:prstGeom prst="rect">
              <a:avLst/>
            </a:prstGeom>
          </p:spPr>
        </p:pic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550E7159-D5B7-4B44-B299-EC1F5CAF8E35}"/>
              </a:ext>
            </a:extLst>
          </p:cNvPr>
          <p:cNvGrpSpPr/>
          <p:nvPr/>
        </p:nvGrpSpPr>
        <p:grpSpPr>
          <a:xfrm>
            <a:off x="10707908" y="4553797"/>
            <a:ext cx="493158" cy="447063"/>
            <a:chOff x="6790962" y="3008260"/>
            <a:chExt cx="493158" cy="447063"/>
          </a:xfrm>
        </p:grpSpPr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7D0F6673-A1FB-4B82-888F-26239E5FCCC2}"/>
                </a:ext>
              </a:extLst>
            </p:cNvPr>
            <p:cNvSpPr/>
            <p:nvPr/>
          </p:nvSpPr>
          <p:spPr>
            <a:xfrm>
              <a:off x="6790962" y="3008260"/>
              <a:ext cx="493158" cy="447063"/>
            </a:xfrm>
            <a:prstGeom prst="ellipse">
              <a:avLst/>
            </a:prstGeom>
            <a:solidFill>
              <a:srgbClr val="7030A0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91440" bIns="91440" rtlCol="0" anchor="ctr"/>
            <a:lstStyle/>
            <a:p>
              <a:pPr algn="ctr"/>
              <a:endParaRPr lang="it-IT" sz="1400" b="1">
                <a:latin typeface="+mj-lt"/>
              </a:endParaRPr>
            </a:p>
          </p:txBody>
        </p:sp>
        <p:pic>
          <p:nvPicPr>
            <p:cNvPr id="45" name="Elemento grafico 12">
              <a:extLst>
                <a:ext uri="{FF2B5EF4-FFF2-40B4-BE49-F238E27FC236}">
                  <a16:creationId xmlns:a16="http://schemas.microsoft.com/office/drawing/2014/main" id="{4C5A9057-6CC8-4369-B1BA-E06B2CD9842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885639" y="3090989"/>
              <a:ext cx="293999" cy="252000"/>
            </a:xfrm>
            <a:prstGeom prst="rect">
              <a:avLst/>
            </a:prstGeom>
          </p:spPr>
        </p:pic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3710DCE0-6A2F-4CBF-B671-165BEEC1F42D}"/>
              </a:ext>
            </a:extLst>
          </p:cNvPr>
          <p:cNvSpPr txBox="1"/>
          <p:nvPr/>
        </p:nvSpPr>
        <p:spPr>
          <a:xfrm>
            <a:off x="163286" y="174171"/>
            <a:ext cx="91657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600" b="1" dirty="0">
                <a:latin typeface="Graphik" panose="020B0503030202060203" pitchFamily="34" charset="0"/>
              </a:rPr>
              <a:t>CONTATTI</a:t>
            </a:r>
          </a:p>
        </p:txBody>
      </p:sp>
    </p:spTree>
    <p:extLst>
      <p:ext uri="{BB962C8B-B14F-4D97-AF65-F5344CB8AC3E}">
        <p14:creationId xmlns:p14="http://schemas.microsoft.com/office/powerpoint/2010/main" val="3275543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Shape&#10;&#10;Description automatically generated with low confidence">
            <a:extLst>
              <a:ext uri="{FF2B5EF4-FFF2-40B4-BE49-F238E27FC236}">
                <a16:creationId xmlns:a16="http://schemas.microsoft.com/office/drawing/2014/main" id="{30B678DD-52D5-4111-8770-F8BFE3158967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01" r="-1" b="43202"/>
          <a:stretch/>
        </p:blipFill>
        <p:spPr bwMode="auto">
          <a:xfrm>
            <a:off x="-2312" y="-855"/>
            <a:ext cx="12191234" cy="6859284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C72E1BE-D69E-46DE-ADD6-803B0A069D50}"/>
              </a:ext>
            </a:extLst>
          </p:cNvPr>
          <p:cNvSpPr txBox="1"/>
          <p:nvPr/>
        </p:nvSpPr>
        <p:spPr>
          <a:xfrm>
            <a:off x="555171" y="5812971"/>
            <a:ext cx="87085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800" b="1">
                <a:solidFill>
                  <a:schemeClr val="bg1"/>
                </a:solidFill>
                <a:latin typeface="Graphik" panose="020B0503030202060203" pitchFamily="34" charset="0"/>
              </a:rPr>
              <a:t>II - I SERVIZI OFFERTI</a:t>
            </a:r>
          </a:p>
        </p:txBody>
      </p:sp>
    </p:spTree>
    <p:extLst>
      <p:ext uri="{BB962C8B-B14F-4D97-AF65-F5344CB8AC3E}">
        <p14:creationId xmlns:p14="http://schemas.microsoft.com/office/powerpoint/2010/main" val="409996890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PQ96HP0_kqUCCR6o4B4HQ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PQ96HP0_kqUCCR6o4B4HQ"/>
</p:tagLst>
</file>

<file path=ppt/theme/theme1.xml><?xml version="1.0" encoding="utf-8"?>
<a:theme xmlns:a="http://schemas.openxmlformats.org/drawingml/2006/main" name="1_Office Theme">
  <a:themeElements>
    <a:clrScheme name="Accenture 2020">
      <a:dk1>
        <a:srgbClr val="000000"/>
      </a:dk1>
      <a:lt1>
        <a:srgbClr val="FFFFFF"/>
      </a:lt1>
      <a:dk2>
        <a:srgbClr val="96968C"/>
      </a:dk2>
      <a:lt2>
        <a:srgbClr val="E6E6DC"/>
      </a:lt2>
      <a:accent1>
        <a:srgbClr val="A100FF"/>
      </a:accent1>
      <a:accent2>
        <a:srgbClr val="7500C0"/>
      </a:accent2>
      <a:accent3>
        <a:srgbClr val="460073"/>
      </a:accent3>
      <a:accent4>
        <a:srgbClr val="B455AA"/>
      </a:accent4>
      <a:accent5>
        <a:srgbClr val="BE82FF"/>
      </a:accent5>
      <a:accent6>
        <a:srgbClr val="DCAFFF"/>
      </a:accent6>
      <a:hlink>
        <a:srgbClr val="A100FF"/>
      </a:hlink>
      <a:folHlink>
        <a:srgbClr val="7500C0"/>
      </a:folHlink>
    </a:clrScheme>
    <a:fontScheme name="Accenture - Graphik">
      <a:majorFont>
        <a:latin typeface="Graphik"/>
        <a:ea typeface=""/>
        <a:cs typeface=""/>
      </a:majorFont>
      <a:minorFont>
        <a:latin typeface="Graphik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tIns="91440" bIns="91440" rtlCol="0" anchor="ctr"/>
      <a:lstStyle>
        <a:defPPr algn="ctr">
          <a:defRPr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algn="l" defTabSz="228600">
          <a:spcAft>
            <a:spcPts val="1200"/>
          </a:spcAft>
          <a:defRPr noProof="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Acc_CoreTemplate_Graphik_100820" id="{49DBA5FE-D7D0-7E4B-91FA-5CF7CE14D163}" vid="{DBC2176E-0E90-094E-B41E-2DF55F50486E}"/>
    </a:ext>
  </a:extLst>
</a:theme>
</file>

<file path=ppt/theme/theme2.xml><?xml version="1.0" encoding="utf-8"?>
<a:theme xmlns:a="http://schemas.openxmlformats.org/drawingml/2006/main" name="Office Theme">
  <a:themeElements>
    <a:clrScheme name="Accenture 2020">
      <a:dk1>
        <a:srgbClr val="000000"/>
      </a:dk1>
      <a:lt1>
        <a:srgbClr val="FFFFFF"/>
      </a:lt1>
      <a:dk2>
        <a:srgbClr val="96968C"/>
      </a:dk2>
      <a:lt2>
        <a:srgbClr val="E6E6DC"/>
      </a:lt2>
      <a:accent1>
        <a:srgbClr val="A100FF"/>
      </a:accent1>
      <a:accent2>
        <a:srgbClr val="7500C0"/>
      </a:accent2>
      <a:accent3>
        <a:srgbClr val="460073"/>
      </a:accent3>
      <a:accent4>
        <a:srgbClr val="B455AA"/>
      </a:accent4>
      <a:accent5>
        <a:srgbClr val="BE82FF"/>
      </a:accent5>
      <a:accent6>
        <a:srgbClr val="DCAFFF"/>
      </a:accent6>
      <a:hlink>
        <a:srgbClr val="A100FF"/>
      </a:hlink>
      <a:folHlink>
        <a:srgbClr val="7500C0"/>
      </a:folHlink>
    </a:clrScheme>
    <a:fontScheme name="Accenture - Graphik">
      <a:majorFont>
        <a:latin typeface="Graphik"/>
        <a:ea typeface=""/>
        <a:cs typeface=""/>
      </a:majorFont>
      <a:minorFont>
        <a:latin typeface="Graphik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tIns="91440" bIns="91440" rtlCol="0" anchor="ctr"/>
      <a:lstStyle>
        <a:defPPr algn="ctr">
          <a:defRPr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algn="l" defTabSz="228600">
          <a:spcAft>
            <a:spcPts val="1200"/>
          </a:spcAft>
          <a:defRPr noProof="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Accenture 2020">
    <a:dk1>
      <a:srgbClr val="000000"/>
    </a:dk1>
    <a:lt1>
      <a:srgbClr val="FFFFFF"/>
    </a:lt1>
    <a:dk2>
      <a:srgbClr val="96968C"/>
    </a:dk2>
    <a:lt2>
      <a:srgbClr val="E6E6DC"/>
    </a:lt2>
    <a:accent1>
      <a:srgbClr val="A100FF"/>
    </a:accent1>
    <a:accent2>
      <a:srgbClr val="7500C0"/>
    </a:accent2>
    <a:accent3>
      <a:srgbClr val="460073"/>
    </a:accent3>
    <a:accent4>
      <a:srgbClr val="B455AA"/>
    </a:accent4>
    <a:accent5>
      <a:srgbClr val="BE82FF"/>
    </a:accent5>
    <a:accent6>
      <a:srgbClr val="DCAFFF"/>
    </a:accent6>
    <a:hlink>
      <a:srgbClr val="A100FF"/>
    </a:hlink>
    <a:folHlink>
      <a:srgbClr val="7500C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C8C5FFB00398C4B9A2D8CF14F065463" ma:contentTypeVersion="10" ma:contentTypeDescription="Create a new document." ma:contentTypeScope="" ma:versionID="a44f407b3907aa579ee587bd3f926185">
  <xsd:schema xmlns:xsd="http://www.w3.org/2001/XMLSchema" xmlns:xs="http://www.w3.org/2001/XMLSchema" xmlns:p="http://schemas.microsoft.com/office/2006/metadata/properties" xmlns:ns2="6194c4c2-f780-4c47-b62c-569cfd63d5ad" xmlns:ns3="70e9bc3f-3021-45c3-9226-8138edb6fecb" targetNamespace="http://schemas.microsoft.com/office/2006/metadata/properties" ma:root="true" ma:fieldsID="9fd01c7a7222f4e190334584bf1e2cfe" ns2:_="" ns3:_="">
    <xsd:import namespace="6194c4c2-f780-4c47-b62c-569cfd63d5ad"/>
    <xsd:import namespace="70e9bc3f-3021-45c3-9226-8138edb6fec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194c4c2-f780-4c47-b62c-569cfd63d5a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0e9bc3f-3021-45c3-9226-8138edb6fecb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7A35B20-B85A-43D5-93CF-142F87D4463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6A6F4EB-3B92-436E-8AC2-A84633F25D6E}">
  <ds:schemaRefs>
    <ds:schemaRef ds:uri="6194c4c2-f780-4c47-b62c-569cfd63d5ad"/>
    <ds:schemaRef ds:uri="70e9bc3f-3021-45c3-9226-8138edb6fecb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BC935248-AAE5-4032-9177-D1F068CC1B74}">
  <ds:schemaRefs>
    <ds:schemaRef ds:uri="6194c4c2-f780-4c47-b62c-569cfd63d5ad"/>
    <ds:schemaRef ds:uri="70e9bc3f-3021-45c3-9226-8138edb6fecb"/>
    <ds:schemaRef ds:uri="http://www.w3.org/XML/1998/namespace"/>
    <ds:schemaRef ds:uri="http://purl.org/dc/terms/"/>
    <ds:schemaRef ds:uri="http://schemas.microsoft.com/office/infopath/2007/PartnerControls"/>
    <ds:schemaRef ds:uri="http://schemas.microsoft.com/office/2006/documentManagement/types"/>
    <ds:schemaRef ds:uri="http://purl.org/dc/dcmitype/"/>
    <ds:schemaRef ds:uri="http://purl.org/dc/elements/1.1/"/>
    <ds:schemaRef ds:uri="http://schemas.openxmlformats.org/package/2006/metadata/core-properties"/>
    <ds:schemaRef ds:uri="http://schemas.microsoft.com/office/2006/metadata/properties"/>
  </ds:schemaRefs>
</ds:datastoreItem>
</file>

<file path=docMetadata/LabelInfo.xml><?xml version="1.0" encoding="utf-8"?>
<clbl:labelList xmlns:clbl="http://schemas.microsoft.com/office/2020/mipLabelMetadata">
  <clbl:label id="{e0793d39-0939-496d-b129-198edd916feb}" enabled="0" method="" siteId="{e0793d39-0939-496d-b129-198edd916feb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255</TotalTime>
  <Words>4642</Words>
  <Application>Microsoft Office PowerPoint</Application>
  <PresentationFormat>Widescreen</PresentationFormat>
  <Paragraphs>406</Paragraphs>
  <Slides>30</Slides>
  <Notes>14</Notes>
  <HiddenSlides>0</HiddenSlides>
  <MMClips>0</MMClips>
  <ScaleCrop>false</ScaleCrop>
  <HeadingPairs>
    <vt:vector size="8" baseType="variant">
      <vt:variant>
        <vt:lpstr>Fonts Used</vt:lpstr>
      </vt:variant>
      <vt:variant>
        <vt:i4>12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45" baseType="lpstr">
      <vt:lpstr>Arial</vt:lpstr>
      <vt:lpstr>Calibri</vt:lpstr>
      <vt:lpstr>Graphik</vt:lpstr>
      <vt:lpstr>Graphik Bold</vt:lpstr>
      <vt:lpstr>Graphik Regular</vt:lpstr>
      <vt:lpstr>Graphik Semibold</vt:lpstr>
      <vt:lpstr>GT Sectra Fine</vt:lpstr>
      <vt:lpstr>GT Sectra Fine Rg</vt:lpstr>
      <vt:lpstr>System Font</vt:lpstr>
      <vt:lpstr>Tw Cen MT</vt:lpstr>
      <vt:lpstr>Vodafone Rg</vt:lpstr>
      <vt:lpstr>Wingdings</vt:lpstr>
      <vt:lpstr>1_Office Theme</vt:lpstr>
      <vt:lpstr>Office Theme</vt:lpstr>
      <vt:lpstr>think-cell Slide</vt:lpstr>
      <vt:lpstr>PowerPoint Presentation</vt:lpstr>
      <vt:lpstr>PowerPoint Presentation</vt:lpstr>
      <vt:lpstr>L’ACCORDO QUADRO PRESENTAZIONE E OBIETTIVI DELL’ACCORDO</vt:lpstr>
      <vt:lpstr>L’ACCORDO QUADRO I BENEFICIARI</vt:lpstr>
      <vt:lpstr>L’ACCORDO QUADRO IL RTI</vt:lpstr>
      <vt:lpstr>PowerPoint Presentation</vt:lpstr>
      <vt:lpstr>PowerPoint Presentation</vt:lpstr>
      <vt:lpstr>PowerPoint Presentation</vt:lpstr>
      <vt:lpstr>PowerPoint Presentation</vt:lpstr>
      <vt:lpstr>OVERVIEW DEI SERVIZI OFFERTI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SECURITY OPERATION CENTER (SOC)</vt:lpstr>
      <vt:lpstr>NEXT GENERATION FIREWALL</vt:lpstr>
      <vt:lpstr>WEB APPLICATION FIREWALL</vt:lpstr>
      <vt:lpstr>GEST. CONTINUA VULN. SICUREZZA</vt:lpstr>
      <vt:lpstr>TI &amp; VULNERABILITY DATA FEED</vt:lpstr>
      <vt:lpstr>PROTEZIONE NAVIGAZIONE INTERNET E POSTA ELETTRONICA</vt:lpstr>
      <vt:lpstr>PROTEZIONE DEGLI END POINT</vt:lpstr>
      <vt:lpstr>CERTIFICATI SSL</vt:lpstr>
      <vt:lpstr>FORMAZIONE E SEC. AWARENESS</vt:lpstr>
      <vt:lpstr>GESTIONE IDENTITÀ E ACCESSO</vt:lpstr>
      <vt:lpstr>FIRMA DIGITALE REMOTA</vt:lpstr>
      <vt:lpstr>SIGILLO ELETTRONICO</vt:lpstr>
      <vt:lpstr>TIMBRO ELETTRONICO</vt:lpstr>
      <vt:lpstr>VALIDAZIONE TEMP. EL. CERTIFICATA</vt:lpstr>
      <vt:lpstr>SERVIZI SPECIALISTICI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H&amp;PS OPPORTUNITIEs Qualification  Remote Security Framework Agreement  Opp.ID 0011400508 – "Gara Consip Sicurezza"  Sep 20th  - NBM MU Stage 2B</dc:title>
  <dc:creator>linsei.duffizi@accenture.com</dc:creator>
  <cp:lastModifiedBy>Sormani, Camilla</cp:lastModifiedBy>
  <cp:revision>6</cp:revision>
  <dcterms:created xsi:type="dcterms:W3CDTF">2021-08-27T14:10:35Z</dcterms:created>
  <dcterms:modified xsi:type="dcterms:W3CDTF">2022-09-23T09:18:19Z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0x0101007C8C5FFB00398C4B9A2D8CF14F065463</vt:lpwstr>
  </property>
</Properties>
</file>