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notesMasterIdLst>
    <p:notesMasterId r:id="rId16"/>
  </p:notesMasterIdLst>
  <p:sldIdLst>
    <p:sldId id="261" r:id="rId4"/>
    <p:sldId id="258" r:id="rId5"/>
    <p:sldId id="2147375764" r:id="rId6"/>
    <p:sldId id="260" r:id="rId7"/>
    <p:sldId id="269" r:id="rId8"/>
    <p:sldId id="268" r:id="rId9"/>
    <p:sldId id="2147375763" r:id="rId10"/>
    <p:sldId id="2147375767" r:id="rId11"/>
    <p:sldId id="266" r:id="rId12"/>
    <p:sldId id="2147375772" r:id="rId13"/>
    <p:sldId id="2147375768" r:id="rId14"/>
    <p:sldId id="214737577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E0E0E0"/>
    <a:srgbClr val="D9D9D9"/>
    <a:srgbClr val="86BC25"/>
    <a:srgbClr val="43B02A"/>
    <a:srgbClr val="D1ECA0"/>
    <a:srgbClr val="000000"/>
    <a:srgbClr val="F3F8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B100A43-D4F7-455C-849D-67124816507C}" v="1" dt="2022-05-23T19:32:27.8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9797" autoAdjust="0"/>
    <p:restoredTop sz="96327"/>
  </p:normalViewPr>
  <p:slideViewPr>
    <p:cSldViewPr snapToGrid="0" snapToObjects="1">
      <p:cViewPr varScale="1">
        <p:scale>
          <a:sx n="59" d="100"/>
          <a:sy n="59" d="100"/>
        </p:scale>
        <p:origin x="124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21" Type="http://schemas.microsoft.com/office/2016/11/relationships/changesInfo" Target="changesInfos/changesInfo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eccon, Marco" userId="e060de40-9612-4cb1-8280-dc69660e839e" providerId="ADAL" clId="{3513DF02-FCE8-4115-BBAD-82B92FFD96F7}"/>
    <pc:docChg chg="modSld">
      <pc:chgData name="Ceccon, Marco" userId="e060de40-9612-4cb1-8280-dc69660e839e" providerId="ADAL" clId="{3513DF02-FCE8-4115-BBAD-82B92FFD96F7}" dt="2022-05-24T08:59:20.233" v="9" actId="255"/>
      <pc:docMkLst>
        <pc:docMk/>
      </pc:docMkLst>
      <pc:sldChg chg="modSp mod">
        <pc:chgData name="Ceccon, Marco" userId="e060de40-9612-4cb1-8280-dc69660e839e" providerId="ADAL" clId="{3513DF02-FCE8-4115-BBAD-82B92FFD96F7}" dt="2022-05-24T08:59:20.233" v="9" actId="255"/>
        <pc:sldMkLst>
          <pc:docMk/>
          <pc:sldMk cId="2849706496" sldId="261"/>
        </pc:sldMkLst>
        <pc:spChg chg="mod">
          <ac:chgData name="Ceccon, Marco" userId="e060de40-9612-4cb1-8280-dc69660e839e" providerId="ADAL" clId="{3513DF02-FCE8-4115-BBAD-82B92FFD96F7}" dt="2022-05-24T08:59:20.233" v="9" actId="255"/>
          <ac:spMkLst>
            <pc:docMk/>
            <pc:sldMk cId="2849706496" sldId="261"/>
            <ac:spMk id="2" creationId="{B12B4725-11AC-43F5-9AE7-F6AC63A17509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C70562-CD08-452E-B62B-2ED7F0733E4D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1492A44-F48A-4053-A19C-30DA84AC6385}">
      <dgm:prSet phldrT="[Text]" custT="1"/>
      <dgm:spPr>
        <a:solidFill>
          <a:srgbClr val="E6E6E6"/>
        </a:solidFill>
        <a:ln>
          <a:noFill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it-IT" sz="1100" b="1" dirty="0">
              <a:solidFill>
                <a:prstClr val="black"/>
              </a:solidFill>
              <a:latin typeface="+mj-lt"/>
            </a:rPr>
            <a:t>Comunicazione</a:t>
          </a:r>
          <a:r>
            <a:rPr lang="it-IT" sz="1100" dirty="0">
              <a:solidFill>
                <a:prstClr val="black"/>
              </a:solidFill>
              <a:latin typeface="+mj-lt"/>
            </a:rPr>
            <a:t> preventiva </a:t>
          </a:r>
          <a:r>
            <a:rPr lang="it-IT" sz="1100" b="1" dirty="0">
              <a:solidFill>
                <a:prstClr val="black"/>
              </a:solidFill>
              <a:latin typeface="+mj-lt"/>
            </a:rPr>
            <a:t>al CVCN </a:t>
          </a:r>
          <a:r>
            <a:rPr lang="it-IT" sz="1100" b="0" dirty="0">
              <a:solidFill>
                <a:prstClr val="black"/>
              </a:solidFill>
              <a:latin typeface="+mj-lt"/>
            </a:rPr>
            <a:t>per i soggetti rientranti nel perimetro di sicurezza nazionale cibernetica</a:t>
          </a:r>
          <a:endParaRPr lang="en-US" sz="1100" b="0" dirty="0">
            <a:latin typeface="+mj-lt"/>
          </a:endParaRPr>
        </a:p>
      </dgm:t>
    </dgm:pt>
    <dgm:pt modelId="{A95031E5-B5B0-4D18-B69E-33B261F6FCAC}" type="parTrans" cxnId="{68138F82-18DA-478C-8DB2-2415F1D212F7}">
      <dgm:prSet/>
      <dgm:spPr/>
      <dgm:t>
        <a:bodyPr/>
        <a:lstStyle/>
        <a:p>
          <a:endParaRPr lang="en-US" sz="1100">
            <a:latin typeface="+mj-lt"/>
          </a:endParaRPr>
        </a:p>
      </dgm:t>
    </dgm:pt>
    <dgm:pt modelId="{391E0BB4-C367-4A9B-91E9-799BAEDF7AB2}" type="sibTrans" cxnId="{68138F82-18DA-478C-8DB2-2415F1D212F7}">
      <dgm:prSet/>
      <dgm:spPr/>
      <dgm:t>
        <a:bodyPr/>
        <a:lstStyle/>
        <a:p>
          <a:endParaRPr lang="en-US" sz="1100">
            <a:latin typeface="+mj-lt"/>
          </a:endParaRPr>
        </a:p>
      </dgm:t>
    </dgm:pt>
    <dgm:pt modelId="{B0B0AFB2-5AB8-47B2-B28E-1E1F687D3EDC}">
      <dgm:prSet phldrT="[Text]" custT="1"/>
      <dgm:spPr>
        <a:solidFill>
          <a:srgbClr val="E6E6E6"/>
        </a:solidFill>
        <a:ln>
          <a:noFill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it-IT" sz="1100" b="1" dirty="0">
              <a:solidFill>
                <a:prstClr val="black"/>
              </a:solidFill>
              <a:latin typeface="+mj-lt"/>
            </a:rPr>
            <a:t>Verifica </a:t>
          </a:r>
          <a:r>
            <a:rPr lang="it-IT" sz="1100" b="0" dirty="0">
              <a:solidFill>
                <a:prstClr val="black"/>
              </a:solidFill>
              <a:latin typeface="+mj-lt"/>
            </a:rPr>
            <a:t>del</a:t>
          </a:r>
          <a:r>
            <a:rPr lang="it-IT" sz="1100" b="1" dirty="0">
              <a:solidFill>
                <a:prstClr val="black"/>
              </a:solidFill>
              <a:latin typeface="+mj-lt"/>
            </a:rPr>
            <a:t> Piano Operativo</a:t>
          </a:r>
          <a:endParaRPr lang="en-US" sz="1100" dirty="0">
            <a:latin typeface="+mj-lt"/>
          </a:endParaRPr>
        </a:p>
      </dgm:t>
    </dgm:pt>
    <dgm:pt modelId="{D48F5B8C-553F-4985-A3FD-80F88B86158C}" type="parTrans" cxnId="{B47DF5F2-A2DA-4226-B60F-6125EBBC8BD1}">
      <dgm:prSet/>
      <dgm:spPr/>
      <dgm:t>
        <a:bodyPr/>
        <a:lstStyle/>
        <a:p>
          <a:endParaRPr lang="en-US" sz="1100">
            <a:latin typeface="+mj-lt"/>
          </a:endParaRPr>
        </a:p>
      </dgm:t>
    </dgm:pt>
    <dgm:pt modelId="{5BB20554-21AF-40BE-BB88-B55846FB5A0A}" type="sibTrans" cxnId="{B47DF5F2-A2DA-4226-B60F-6125EBBC8BD1}">
      <dgm:prSet/>
      <dgm:spPr/>
      <dgm:t>
        <a:bodyPr/>
        <a:lstStyle/>
        <a:p>
          <a:endParaRPr lang="en-US" sz="1100">
            <a:latin typeface="+mj-lt"/>
          </a:endParaRPr>
        </a:p>
      </dgm:t>
    </dgm:pt>
    <dgm:pt modelId="{A64A5735-21A9-4E19-832C-35B92395FCB7}">
      <dgm:prSet custT="1"/>
      <dgm:spPr>
        <a:solidFill>
          <a:srgbClr val="E6E6E6"/>
        </a:solidFill>
        <a:ln>
          <a:noFill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it-IT" sz="1100" b="1" dirty="0">
              <a:solidFill>
                <a:prstClr val="black"/>
              </a:solidFill>
              <a:latin typeface="+mj-lt"/>
            </a:rPr>
            <a:t>Stesura </a:t>
          </a:r>
          <a:r>
            <a:rPr lang="it-IT" sz="1100" b="0" i="0" dirty="0">
              <a:solidFill>
                <a:prstClr val="black"/>
              </a:solidFill>
              <a:latin typeface="+mj-lt"/>
            </a:rPr>
            <a:t>del </a:t>
          </a:r>
          <a:r>
            <a:rPr lang="it-IT" sz="1100" b="1" dirty="0">
              <a:solidFill>
                <a:prstClr val="black"/>
              </a:solidFill>
              <a:latin typeface="+mj-lt"/>
            </a:rPr>
            <a:t>Piano dei Fabbisogni</a:t>
          </a:r>
          <a:endParaRPr kumimoji="0" lang="it-IT" sz="1100" b="0" i="0" u="none" strike="noStrike" cap="none" spc="0" normalizeH="0" baseline="0" noProof="0" dirty="0">
            <a:ln>
              <a:noFill/>
            </a:ln>
            <a:solidFill>
              <a:prstClr val="black"/>
            </a:solidFill>
            <a:effectLst/>
            <a:uLnTx/>
            <a:uFillTx/>
            <a:latin typeface="+mj-lt"/>
          </a:endParaRPr>
        </a:p>
      </dgm:t>
    </dgm:pt>
    <dgm:pt modelId="{FC3C0CD1-F5E2-4F22-8007-BA5E076911A9}" type="parTrans" cxnId="{30A231C4-0279-492F-872B-4F94D913DCC0}">
      <dgm:prSet/>
      <dgm:spPr/>
      <dgm:t>
        <a:bodyPr/>
        <a:lstStyle/>
        <a:p>
          <a:endParaRPr lang="en-US" sz="1100">
            <a:latin typeface="+mj-lt"/>
          </a:endParaRPr>
        </a:p>
      </dgm:t>
    </dgm:pt>
    <dgm:pt modelId="{3CBCFFBB-551F-40A4-8FF9-F603011D1800}" type="sibTrans" cxnId="{30A231C4-0279-492F-872B-4F94D913DCC0}">
      <dgm:prSet/>
      <dgm:spPr/>
      <dgm:t>
        <a:bodyPr/>
        <a:lstStyle/>
        <a:p>
          <a:endParaRPr lang="en-US" sz="1100">
            <a:latin typeface="+mj-lt"/>
          </a:endParaRPr>
        </a:p>
      </dgm:t>
    </dgm:pt>
    <dgm:pt modelId="{33E7A97A-AF52-479B-95BF-50352FB129A1}">
      <dgm:prSet custT="1"/>
      <dgm:spPr>
        <a:solidFill>
          <a:srgbClr val="E6E6E6"/>
        </a:solidFill>
        <a:ln>
          <a:noFill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it-IT" sz="1100" b="1" dirty="0">
              <a:solidFill>
                <a:prstClr val="black"/>
              </a:solidFill>
              <a:latin typeface="+mj-lt"/>
            </a:rPr>
            <a:t>Invio </a:t>
          </a:r>
          <a:r>
            <a:rPr lang="it-IT" sz="1100" b="0" dirty="0">
              <a:solidFill>
                <a:prstClr val="black"/>
              </a:solidFill>
              <a:latin typeface="+mj-lt"/>
            </a:rPr>
            <a:t>del </a:t>
          </a:r>
          <a:r>
            <a:rPr lang="it-IT" sz="1100" b="1" dirty="0">
              <a:solidFill>
                <a:prstClr val="black"/>
              </a:solidFill>
              <a:latin typeface="+mj-lt"/>
            </a:rPr>
            <a:t>Piano dei Fabbisogni</a:t>
          </a:r>
          <a:endParaRPr kumimoji="0" lang="it-IT" sz="1100" b="0" i="0" u="none" strike="noStrike" cap="none" spc="0" normalizeH="0" baseline="0" noProof="0" dirty="0">
            <a:ln>
              <a:noFill/>
            </a:ln>
            <a:solidFill>
              <a:prstClr val="black"/>
            </a:solidFill>
            <a:effectLst/>
            <a:uLnTx/>
            <a:uFillTx/>
            <a:latin typeface="+mj-lt"/>
          </a:endParaRPr>
        </a:p>
      </dgm:t>
    </dgm:pt>
    <dgm:pt modelId="{1DEB70E6-54E2-4210-85D8-1D2EF8E07B9D}" type="parTrans" cxnId="{F6DDEE86-BF85-4694-B2CE-4CDBDF484A0B}">
      <dgm:prSet/>
      <dgm:spPr/>
      <dgm:t>
        <a:bodyPr/>
        <a:lstStyle/>
        <a:p>
          <a:endParaRPr lang="en-US" sz="1100">
            <a:latin typeface="+mj-lt"/>
          </a:endParaRPr>
        </a:p>
      </dgm:t>
    </dgm:pt>
    <dgm:pt modelId="{7EC1CCB9-70C6-40C8-9A36-BC690C3F259B}" type="sibTrans" cxnId="{F6DDEE86-BF85-4694-B2CE-4CDBDF484A0B}">
      <dgm:prSet/>
      <dgm:spPr/>
      <dgm:t>
        <a:bodyPr/>
        <a:lstStyle/>
        <a:p>
          <a:endParaRPr lang="en-US" sz="1100">
            <a:latin typeface="+mj-lt"/>
          </a:endParaRPr>
        </a:p>
      </dgm:t>
    </dgm:pt>
    <dgm:pt modelId="{ECD73CEF-F0E0-4C56-A3C6-C619047ADEA1}">
      <dgm:prSet custT="1"/>
      <dgm:spPr>
        <a:solidFill>
          <a:srgbClr val="E6E6E6"/>
        </a:solidFill>
        <a:ln>
          <a:noFill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kumimoji="0" lang="it-IT" sz="1100" b="1" i="0" u="none" strike="noStrike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rPr>
            <a:t>Possibile richiesta </a:t>
          </a:r>
          <a:r>
            <a:rPr kumimoji="0" lang="it-IT" sz="1100" b="0" i="0" u="none" strike="noStrike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rPr>
            <a:t>di </a:t>
          </a:r>
          <a:r>
            <a:rPr kumimoji="0" lang="it-IT" sz="1100" b="1" i="0" u="none" strike="noStrike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rPr>
            <a:t>modifiche </a:t>
          </a:r>
          <a:r>
            <a:rPr kumimoji="0" lang="it-IT" sz="1100" b="0" i="0" u="none" strike="noStrike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rPr>
            <a:t>e/o </a:t>
          </a:r>
          <a:r>
            <a:rPr kumimoji="0" lang="it-IT" sz="1100" b="1" i="0" u="none" strike="noStrike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rPr>
            <a:t>eventuali integrazioni </a:t>
          </a:r>
          <a:r>
            <a:rPr kumimoji="0" lang="it-IT" sz="1100" b="0" i="0" u="none" strike="noStrike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rPr>
            <a:t>al </a:t>
          </a:r>
          <a:r>
            <a:rPr kumimoji="0" lang="it-IT" sz="1100" b="1" i="0" u="none" strike="noStrike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rPr>
            <a:t>Piano Operativo</a:t>
          </a:r>
        </a:p>
      </dgm:t>
    </dgm:pt>
    <dgm:pt modelId="{2CB90D75-BE08-4882-A23D-5C42AFEDF5C9}" type="parTrans" cxnId="{DA3429E0-9EA9-413F-89EC-E75C18CB90A1}">
      <dgm:prSet/>
      <dgm:spPr/>
      <dgm:t>
        <a:bodyPr/>
        <a:lstStyle/>
        <a:p>
          <a:endParaRPr lang="en-US" sz="1100">
            <a:latin typeface="+mj-lt"/>
          </a:endParaRPr>
        </a:p>
      </dgm:t>
    </dgm:pt>
    <dgm:pt modelId="{B0157C6C-5F25-4560-8CBF-D7FCC2E90A9F}" type="sibTrans" cxnId="{DA3429E0-9EA9-413F-89EC-E75C18CB90A1}">
      <dgm:prSet/>
      <dgm:spPr/>
      <dgm:t>
        <a:bodyPr/>
        <a:lstStyle/>
        <a:p>
          <a:endParaRPr lang="en-US" sz="1100">
            <a:latin typeface="+mj-lt"/>
          </a:endParaRPr>
        </a:p>
      </dgm:t>
    </dgm:pt>
    <dgm:pt modelId="{9AEAE276-CCEA-45FC-ABCD-9049D57FAF03}">
      <dgm:prSet custT="1"/>
      <dgm:spPr>
        <a:solidFill>
          <a:srgbClr val="E6E6E6"/>
        </a:solidFill>
        <a:ln>
          <a:noFill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kumimoji="0" lang="it-IT" sz="1100" b="1" i="0" u="none" strike="noStrike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rPr>
            <a:t>Perfezionamento </a:t>
          </a:r>
          <a:r>
            <a:rPr kumimoji="0" lang="it-IT" sz="1100" b="0" i="0" u="none" strike="noStrike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rPr>
            <a:t>del </a:t>
          </a:r>
          <a:r>
            <a:rPr kumimoji="0" lang="it-IT" sz="1100" b="1" i="0" u="none" strike="noStrike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rPr>
            <a:t>Contratto Esecutivo </a:t>
          </a:r>
        </a:p>
      </dgm:t>
    </dgm:pt>
    <dgm:pt modelId="{D5B275CD-6491-42D7-8CA5-34EA5A470998}" type="parTrans" cxnId="{484B38B4-EBD7-46A4-9FE6-14DDF96607DB}">
      <dgm:prSet/>
      <dgm:spPr/>
      <dgm:t>
        <a:bodyPr/>
        <a:lstStyle/>
        <a:p>
          <a:endParaRPr lang="en-US" sz="1100">
            <a:latin typeface="+mj-lt"/>
          </a:endParaRPr>
        </a:p>
      </dgm:t>
    </dgm:pt>
    <dgm:pt modelId="{4ED6BB5C-47FC-41D4-A092-4515F97AD196}" type="sibTrans" cxnId="{484B38B4-EBD7-46A4-9FE6-14DDF96607DB}">
      <dgm:prSet/>
      <dgm:spPr/>
      <dgm:t>
        <a:bodyPr/>
        <a:lstStyle/>
        <a:p>
          <a:endParaRPr lang="en-US" sz="1100">
            <a:latin typeface="+mj-lt"/>
          </a:endParaRPr>
        </a:p>
      </dgm:t>
    </dgm:pt>
    <dgm:pt modelId="{8FA22C39-B63C-432F-BC16-0C2910B1D4A6}">
      <dgm:prSet custT="1"/>
      <dgm:spPr>
        <a:solidFill>
          <a:srgbClr val="E6E6E6"/>
        </a:solidFill>
        <a:ln w="25400" cap="flat" cmpd="sng" algn="ctr">
          <a:noFill/>
          <a:prstDash val="solid"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 spcFirstLastPara="0" vert="horz" wrap="square" lIns="315227" tIns="27940" rIns="27940" bIns="27940" numCol="1" spcCol="1270" anchor="ctr" anchorCtr="0"/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it-IT" sz="1100" b="1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rPr>
            <a:t>Approvazione del Piano Operativo </a:t>
          </a:r>
          <a:endParaRPr kumimoji="0" lang="en-US" sz="1100" b="1" i="0" u="none" strike="noStrike" kern="1200" cap="none" spc="0" normalizeH="0" baseline="0" dirty="0">
            <a:ln>
              <a:noFill/>
            </a:ln>
            <a:solidFill>
              <a:prstClr val="black"/>
            </a:solidFill>
            <a:effectLst/>
            <a:uLnTx/>
            <a:uFillTx/>
            <a:latin typeface="+mj-lt"/>
            <a:ea typeface="+mn-ea"/>
            <a:cs typeface="+mn-cs"/>
          </a:endParaRPr>
        </a:p>
      </dgm:t>
    </dgm:pt>
    <dgm:pt modelId="{C47DD40F-02CF-437B-990A-D86DF733E54C}" type="parTrans" cxnId="{FEAE4B9F-068A-4F9B-9612-0FC004CEAA91}">
      <dgm:prSet/>
      <dgm:spPr/>
      <dgm:t>
        <a:bodyPr/>
        <a:lstStyle/>
        <a:p>
          <a:endParaRPr lang="en-US"/>
        </a:p>
      </dgm:t>
    </dgm:pt>
    <dgm:pt modelId="{603209D9-3AFD-4517-9E8C-3071E350F2AB}" type="sibTrans" cxnId="{FEAE4B9F-068A-4F9B-9612-0FC004CEAA91}">
      <dgm:prSet/>
      <dgm:spPr/>
      <dgm:t>
        <a:bodyPr/>
        <a:lstStyle/>
        <a:p>
          <a:endParaRPr lang="en-US"/>
        </a:p>
      </dgm:t>
    </dgm:pt>
    <dgm:pt modelId="{657F4EA2-22B7-4CB8-AE1E-FE9D33E248D4}" type="pres">
      <dgm:prSet presAssocID="{E3C70562-CD08-452E-B62B-2ED7F0733E4D}" presName="Name0" presStyleCnt="0">
        <dgm:presLayoutVars>
          <dgm:chMax val="7"/>
          <dgm:chPref val="7"/>
          <dgm:dir/>
        </dgm:presLayoutVars>
      </dgm:prSet>
      <dgm:spPr/>
    </dgm:pt>
    <dgm:pt modelId="{FF30D503-9DFF-4091-9FA3-4EC49E61AD06}" type="pres">
      <dgm:prSet presAssocID="{E3C70562-CD08-452E-B62B-2ED7F0733E4D}" presName="Name1" presStyleCnt="0"/>
      <dgm:spPr/>
    </dgm:pt>
    <dgm:pt modelId="{FEFE3696-003C-478B-9FC9-76AE0E45B3EB}" type="pres">
      <dgm:prSet presAssocID="{E3C70562-CD08-452E-B62B-2ED7F0733E4D}" presName="cycle" presStyleCnt="0"/>
      <dgm:spPr/>
    </dgm:pt>
    <dgm:pt modelId="{0BD7FB46-E9B2-4348-B37D-71F4D1679EF5}" type="pres">
      <dgm:prSet presAssocID="{E3C70562-CD08-452E-B62B-2ED7F0733E4D}" presName="srcNode" presStyleLbl="node1" presStyleIdx="0" presStyleCnt="7"/>
      <dgm:spPr/>
    </dgm:pt>
    <dgm:pt modelId="{21ED1FCB-66C8-4D7B-801A-CEA7E1998B76}" type="pres">
      <dgm:prSet presAssocID="{E3C70562-CD08-452E-B62B-2ED7F0733E4D}" presName="conn" presStyleLbl="parChTrans1D2" presStyleIdx="0" presStyleCnt="1"/>
      <dgm:spPr/>
    </dgm:pt>
    <dgm:pt modelId="{92D84FD1-14FA-4073-A008-F77F28DD2262}" type="pres">
      <dgm:prSet presAssocID="{E3C70562-CD08-452E-B62B-2ED7F0733E4D}" presName="extraNode" presStyleLbl="node1" presStyleIdx="0" presStyleCnt="7"/>
      <dgm:spPr/>
    </dgm:pt>
    <dgm:pt modelId="{A08730AD-FB42-4144-A9B2-E11D8CDADE91}" type="pres">
      <dgm:prSet presAssocID="{E3C70562-CD08-452E-B62B-2ED7F0733E4D}" presName="dstNode" presStyleLbl="node1" presStyleIdx="0" presStyleCnt="7"/>
      <dgm:spPr/>
    </dgm:pt>
    <dgm:pt modelId="{343AF335-C641-46C4-90C8-48F579E7D0EF}" type="pres">
      <dgm:prSet presAssocID="{71492A44-F48A-4053-A19C-30DA84AC6385}" presName="text_1" presStyleLbl="node1" presStyleIdx="0" presStyleCnt="7">
        <dgm:presLayoutVars>
          <dgm:bulletEnabled val="1"/>
        </dgm:presLayoutVars>
      </dgm:prSet>
      <dgm:spPr/>
    </dgm:pt>
    <dgm:pt modelId="{A78CD67F-FF98-4F6E-A245-005B753BC6DE}" type="pres">
      <dgm:prSet presAssocID="{71492A44-F48A-4053-A19C-30DA84AC6385}" presName="accent_1" presStyleCnt="0"/>
      <dgm:spPr/>
    </dgm:pt>
    <dgm:pt modelId="{ABCADEBC-CF24-4D9D-98DB-B7963EED3A04}" type="pres">
      <dgm:prSet presAssocID="{71492A44-F48A-4053-A19C-30DA84AC6385}" presName="accentRepeatNode" presStyleLbl="solidFgAcc1" presStyleIdx="0" presStyleCnt="7"/>
      <dgm:spPr/>
    </dgm:pt>
    <dgm:pt modelId="{D3387B1C-384A-42EB-B0BF-0EC2A66E5A94}" type="pres">
      <dgm:prSet presAssocID="{A64A5735-21A9-4E19-832C-35B92395FCB7}" presName="text_2" presStyleLbl="node1" presStyleIdx="1" presStyleCnt="7">
        <dgm:presLayoutVars>
          <dgm:bulletEnabled val="1"/>
        </dgm:presLayoutVars>
      </dgm:prSet>
      <dgm:spPr/>
    </dgm:pt>
    <dgm:pt modelId="{7E467E08-9E8C-433A-93DB-BEFC37414769}" type="pres">
      <dgm:prSet presAssocID="{A64A5735-21A9-4E19-832C-35B92395FCB7}" presName="accent_2" presStyleCnt="0"/>
      <dgm:spPr/>
    </dgm:pt>
    <dgm:pt modelId="{559311C1-C105-4AE8-A284-05CEF46BADAA}" type="pres">
      <dgm:prSet presAssocID="{A64A5735-21A9-4E19-832C-35B92395FCB7}" presName="accentRepeatNode" presStyleLbl="solidFgAcc1" presStyleIdx="1" presStyleCnt="7"/>
      <dgm:spPr/>
    </dgm:pt>
    <dgm:pt modelId="{A5E9E085-1C40-4FB7-9A02-287D16E81757}" type="pres">
      <dgm:prSet presAssocID="{33E7A97A-AF52-479B-95BF-50352FB129A1}" presName="text_3" presStyleLbl="node1" presStyleIdx="2" presStyleCnt="7">
        <dgm:presLayoutVars>
          <dgm:bulletEnabled val="1"/>
        </dgm:presLayoutVars>
      </dgm:prSet>
      <dgm:spPr/>
    </dgm:pt>
    <dgm:pt modelId="{5A9841C0-27A8-4A6F-B4A9-48ADF31255BB}" type="pres">
      <dgm:prSet presAssocID="{33E7A97A-AF52-479B-95BF-50352FB129A1}" presName="accent_3" presStyleCnt="0"/>
      <dgm:spPr/>
    </dgm:pt>
    <dgm:pt modelId="{036C67C3-5083-4E03-B53D-E7305863009E}" type="pres">
      <dgm:prSet presAssocID="{33E7A97A-AF52-479B-95BF-50352FB129A1}" presName="accentRepeatNode" presStyleLbl="solidFgAcc1" presStyleIdx="2" presStyleCnt="7"/>
      <dgm:spPr/>
    </dgm:pt>
    <dgm:pt modelId="{E1611324-F73F-4024-9EF4-44D95B23D910}" type="pres">
      <dgm:prSet presAssocID="{B0B0AFB2-5AB8-47B2-B28E-1E1F687D3EDC}" presName="text_4" presStyleLbl="node1" presStyleIdx="3" presStyleCnt="7">
        <dgm:presLayoutVars>
          <dgm:bulletEnabled val="1"/>
        </dgm:presLayoutVars>
      </dgm:prSet>
      <dgm:spPr/>
    </dgm:pt>
    <dgm:pt modelId="{4BD46CD5-3704-4065-8330-4084B1CE8470}" type="pres">
      <dgm:prSet presAssocID="{B0B0AFB2-5AB8-47B2-B28E-1E1F687D3EDC}" presName="accent_4" presStyleCnt="0"/>
      <dgm:spPr/>
    </dgm:pt>
    <dgm:pt modelId="{F7B417D5-B9AD-4728-AECC-D72CD9842786}" type="pres">
      <dgm:prSet presAssocID="{B0B0AFB2-5AB8-47B2-B28E-1E1F687D3EDC}" presName="accentRepeatNode" presStyleLbl="solidFgAcc1" presStyleIdx="3" presStyleCnt="7"/>
      <dgm:spPr/>
    </dgm:pt>
    <dgm:pt modelId="{0A096743-2F24-4472-B899-46E7195F528D}" type="pres">
      <dgm:prSet presAssocID="{ECD73CEF-F0E0-4C56-A3C6-C619047ADEA1}" presName="text_5" presStyleLbl="node1" presStyleIdx="4" presStyleCnt="7">
        <dgm:presLayoutVars>
          <dgm:bulletEnabled val="1"/>
        </dgm:presLayoutVars>
      </dgm:prSet>
      <dgm:spPr/>
    </dgm:pt>
    <dgm:pt modelId="{447637BD-68A8-44DB-B54A-07E5291F6A3F}" type="pres">
      <dgm:prSet presAssocID="{ECD73CEF-F0E0-4C56-A3C6-C619047ADEA1}" presName="accent_5" presStyleCnt="0"/>
      <dgm:spPr/>
    </dgm:pt>
    <dgm:pt modelId="{8C4F7879-F850-410A-A5F5-7157228B24A7}" type="pres">
      <dgm:prSet presAssocID="{ECD73CEF-F0E0-4C56-A3C6-C619047ADEA1}" presName="accentRepeatNode" presStyleLbl="solidFgAcc1" presStyleIdx="4" presStyleCnt="7"/>
      <dgm:spPr/>
    </dgm:pt>
    <dgm:pt modelId="{6503E2C8-C611-4BAB-8077-1A7461FBBFAB}" type="pres">
      <dgm:prSet presAssocID="{8FA22C39-B63C-432F-BC16-0C2910B1D4A6}" presName="text_6" presStyleLbl="node1" presStyleIdx="5" presStyleCnt="7">
        <dgm:presLayoutVars>
          <dgm:bulletEnabled val="1"/>
        </dgm:presLayoutVars>
      </dgm:prSet>
      <dgm:spPr>
        <a:xfrm>
          <a:off x="666190" y="3178049"/>
          <a:ext cx="7403471" cy="397135"/>
        </a:xfrm>
        <a:prstGeom prst="rect">
          <a:avLst/>
        </a:prstGeom>
      </dgm:spPr>
    </dgm:pt>
    <dgm:pt modelId="{9747D61C-6750-4C64-84EB-C15C181CE217}" type="pres">
      <dgm:prSet presAssocID="{8FA22C39-B63C-432F-BC16-0C2910B1D4A6}" presName="accent_6" presStyleCnt="0"/>
      <dgm:spPr/>
    </dgm:pt>
    <dgm:pt modelId="{7292C1BF-8B83-4EAF-8149-D3DE935964DB}" type="pres">
      <dgm:prSet presAssocID="{8FA22C39-B63C-432F-BC16-0C2910B1D4A6}" presName="accentRepeatNode" presStyleLbl="solidFgAcc1" presStyleIdx="5" presStyleCnt="7"/>
      <dgm:spPr/>
    </dgm:pt>
    <dgm:pt modelId="{87FFE383-3880-4526-9200-0193C15869AC}" type="pres">
      <dgm:prSet presAssocID="{9AEAE276-CCEA-45FC-ABCD-9049D57FAF03}" presName="text_7" presStyleLbl="node1" presStyleIdx="6" presStyleCnt="7">
        <dgm:presLayoutVars>
          <dgm:bulletEnabled val="1"/>
        </dgm:presLayoutVars>
      </dgm:prSet>
      <dgm:spPr/>
    </dgm:pt>
    <dgm:pt modelId="{0E4BD44D-03E5-45DA-9391-E78CBD48713F}" type="pres">
      <dgm:prSet presAssocID="{9AEAE276-CCEA-45FC-ABCD-9049D57FAF03}" presName="accent_7" presStyleCnt="0"/>
      <dgm:spPr/>
    </dgm:pt>
    <dgm:pt modelId="{F7F88561-55EF-4E17-A8FB-EAAD9DD14D74}" type="pres">
      <dgm:prSet presAssocID="{9AEAE276-CCEA-45FC-ABCD-9049D57FAF03}" presName="accentRepeatNode" presStyleLbl="solidFgAcc1" presStyleIdx="6" presStyleCnt="7"/>
      <dgm:spPr/>
    </dgm:pt>
  </dgm:ptLst>
  <dgm:cxnLst>
    <dgm:cxn modelId="{9D8E910C-EA9C-4997-AF3F-20A6E7448165}" type="presOf" srcId="{33E7A97A-AF52-479B-95BF-50352FB129A1}" destId="{A5E9E085-1C40-4FB7-9A02-287D16E81757}" srcOrd="0" destOrd="0" presId="urn:microsoft.com/office/officeart/2008/layout/VerticalCurvedList"/>
    <dgm:cxn modelId="{FF86CB28-5B09-4395-A941-0F9D64EFBE6F}" type="presOf" srcId="{B0B0AFB2-5AB8-47B2-B28E-1E1F687D3EDC}" destId="{E1611324-F73F-4024-9EF4-44D95B23D910}" srcOrd="0" destOrd="0" presId="urn:microsoft.com/office/officeart/2008/layout/VerticalCurvedList"/>
    <dgm:cxn modelId="{091A4236-4129-439E-B2A1-44BDDEEBBC66}" type="presOf" srcId="{8FA22C39-B63C-432F-BC16-0C2910B1D4A6}" destId="{6503E2C8-C611-4BAB-8077-1A7461FBBFAB}" srcOrd="0" destOrd="0" presId="urn:microsoft.com/office/officeart/2008/layout/VerticalCurvedList"/>
    <dgm:cxn modelId="{95484362-640A-4CE9-A3C0-8E8623C75C7A}" type="presOf" srcId="{E3C70562-CD08-452E-B62B-2ED7F0733E4D}" destId="{657F4EA2-22B7-4CB8-AE1E-FE9D33E248D4}" srcOrd="0" destOrd="0" presId="urn:microsoft.com/office/officeart/2008/layout/VerticalCurvedList"/>
    <dgm:cxn modelId="{3A1AFD67-3C98-440A-861A-8B84E751C0DB}" type="presOf" srcId="{71492A44-F48A-4053-A19C-30DA84AC6385}" destId="{343AF335-C641-46C4-90C8-48F579E7D0EF}" srcOrd="0" destOrd="0" presId="urn:microsoft.com/office/officeart/2008/layout/VerticalCurvedList"/>
    <dgm:cxn modelId="{68138F82-18DA-478C-8DB2-2415F1D212F7}" srcId="{E3C70562-CD08-452E-B62B-2ED7F0733E4D}" destId="{71492A44-F48A-4053-A19C-30DA84AC6385}" srcOrd="0" destOrd="0" parTransId="{A95031E5-B5B0-4D18-B69E-33B261F6FCAC}" sibTransId="{391E0BB4-C367-4A9B-91E9-799BAEDF7AB2}"/>
    <dgm:cxn modelId="{F6DDEE86-BF85-4694-B2CE-4CDBDF484A0B}" srcId="{E3C70562-CD08-452E-B62B-2ED7F0733E4D}" destId="{33E7A97A-AF52-479B-95BF-50352FB129A1}" srcOrd="2" destOrd="0" parTransId="{1DEB70E6-54E2-4210-85D8-1D2EF8E07B9D}" sibTransId="{7EC1CCB9-70C6-40C8-9A36-BC690C3F259B}"/>
    <dgm:cxn modelId="{21D40C89-0684-42D8-82E7-D46D123216B8}" type="presOf" srcId="{391E0BB4-C367-4A9B-91E9-799BAEDF7AB2}" destId="{21ED1FCB-66C8-4D7B-801A-CEA7E1998B76}" srcOrd="0" destOrd="0" presId="urn:microsoft.com/office/officeart/2008/layout/VerticalCurvedList"/>
    <dgm:cxn modelId="{FEAE4B9F-068A-4F9B-9612-0FC004CEAA91}" srcId="{E3C70562-CD08-452E-B62B-2ED7F0733E4D}" destId="{8FA22C39-B63C-432F-BC16-0C2910B1D4A6}" srcOrd="5" destOrd="0" parTransId="{C47DD40F-02CF-437B-990A-D86DF733E54C}" sibTransId="{603209D9-3AFD-4517-9E8C-3071E350F2AB}"/>
    <dgm:cxn modelId="{50C936A2-8087-456F-A2E8-C7397466EDC3}" type="presOf" srcId="{A64A5735-21A9-4E19-832C-35B92395FCB7}" destId="{D3387B1C-384A-42EB-B0BF-0EC2A66E5A94}" srcOrd="0" destOrd="0" presId="urn:microsoft.com/office/officeart/2008/layout/VerticalCurvedList"/>
    <dgm:cxn modelId="{30A813AF-D5D8-4371-9009-ED77A0509CF0}" type="presOf" srcId="{ECD73CEF-F0E0-4C56-A3C6-C619047ADEA1}" destId="{0A096743-2F24-4472-B899-46E7195F528D}" srcOrd="0" destOrd="0" presId="urn:microsoft.com/office/officeart/2008/layout/VerticalCurvedList"/>
    <dgm:cxn modelId="{484B38B4-EBD7-46A4-9FE6-14DDF96607DB}" srcId="{E3C70562-CD08-452E-B62B-2ED7F0733E4D}" destId="{9AEAE276-CCEA-45FC-ABCD-9049D57FAF03}" srcOrd="6" destOrd="0" parTransId="{D5B275CD-6491-42D7-8CA5-34EA5A470998}" sibTransId="{4ED6BB5C-47FC-41D4-A092-4515F97AD196}"/>
    <dgm:cxn modelId="{30A231C4-0279-492F-872B-4F94D913DCC0}" srcId="{E3C70562-CD08-452E-B62B-2ED7F0733E4D}" destId="{A64A5735-21A9-4E19-832C-35B92395FCB7}" srcOrd="1" destOrd="0" parTransId="{FC3C0CD1-F5E2-4F22-8007-BA5E076911A9}" sibTransId="{3CBCFFBB-551F-40A4-8FF9-F603011D1800}"/>
    <dgm:cxn modelId="{DA3429E0-9EA9-413F-89EC-E75C18CB90A1}" srcId="{E3C70562-CD08-452E-B62B-2ED7F0733E4D}" destId="{ECD73CEF-F0E0-4C56-A3C6-C619047ADEA1}" srcOrd="4" destOrd="0" parTransId="{2CB90D75-BE08-4882-A23D-5C42AFEDF5C9}" sibTransId="{B0157C6C-5F25-4560-8CBF-D7FCC2E90A9F}"/>
    <dgm:cxn modelId="{7E69B1E0-94B4-45AB-AE89-36141523C1D6}" type="presOf" srcId="{9AEAE276-CCEA-45FC-ABCD-9049D57FAF03}" destId="{87FFE383-3880-4526-9200-0193C15869AC}" srcOrd="0" destOrd="0" presId="urn:microsoft.com/office/officeart/2008/layout/VerticalCurvedList"/>
    <dgm:cxn modelId="{B47DF5F2-A2DA-4226-B60F-6125EBBC8BD1}" srcId="{E3C70562-CD08-452E-B62B-2ED7F0733E4D}" destId="{B0B0AFB2-5AB8-47B2-B28E-1E1F687D3EDC}" srcOrd="3" destOrd="0" parTransId="{D48F5B8C-553F-4985-A3FD-80F88B86158C}" sibTransId="{5BB20554-21AF-40BE-BB88-B55846FB5A0A}"/>
    <dgm:cxn modelId="{DDB319FE-D242-481B-91C7-446CCD20B51C}" type="presParOf" srcId="{657F4EA2-22B7-4CB8-AE1E-FE9D33E248D4}" destId="{FF30D503-9DFF-4091-9FA3-4EC49E61AD06}" srcOrd="0" destOrd="0" presId="urn:microsoft.com/office/officeart/2008/layout/VerticalCurvedList"/>
    <dgm:cxn modelId="{6F68B81A-6EDB-40D6-A3D4-9DB720102325}" type="presParOf" srcId="{FF30D503-9DFF-4091-9FA3-4EC49E61AD06}" destId="{FEFE3696-003C-478B-9FC9-76AE0E45B3EB}" srcOrd="0" destOrd="0" presId="urn:microsoft.com/office/officeart/2008/layout/VerticalCurvedList"/>
    <dgm:cxn modelId="{0D096D0C-8BB9-4DF5-9F76-05CFFF591087}" type="presParOf" srcId="{FEFE3696-003C-478B-9FC9-76AE0E45B3EB}" destId="{0BD7FB46-E9B2-4348-B37D-71F4D1679EF5}" srcOrd="0" destOrd="0" presId="urn:microsoft.com/office/officeart/2008/layout/VerticalCurvedList"/>
    <dgm:cxn modelId="{78DD8FBC-B3DE-4BB9-89F5-FBED10E6998C}" type="presParOf" srcId="{FEFE3696-003C-478B-9FC9-76AE0E45B3EB}" destId="{21ED1FCB-66C8-4D7B-801A-CEA7E1998B76}" srcOrd="1" destOrd="0" presId="urn:microsoft.com/office/officeart/2008/layout/VerticalCurvedList"/>
    <dgm:cxn modelId="{87B650F2-B10B-4409-90E4-80538C677B00}" type="presParOf" srcId="{FEFE3696-003C-478B-9FC9-76AE0E45B3EB}" destId="{92D84FD1-14FA-4073-A008-F77F28DD2262}" srcOrd="2" destOrd="0" presId="urn:microsoft.com/office/officeart/2008/layout/VerticalCurvedList"/>
    <dgm:cxn modelId="{5F34AE1A-05FD-402B-8241-9A797E1EDDB8}" type="presParOf" srcId="{FEFE3696-003C-478B-9FC9-76AE0E45B3EB}" destId="{A08730AD-FB42-4144-A9B2-E11D8CDADE91}" srcOrd="3" destOrd="0" presId="urn:microsoft.com/office/officeart/2008/layout/VerticalCurvedList"/>
    <dgm:cxn modelId="{27115127-0EE2-4E51-9D87-5086044D2DF6}" type="presParOf" srcId="{FF30D503-9DFF-4091-9FA3-4EC49E61AD06}" destId="{343AF335-C641-46C4-90C8-48F579E7D0EF}" srcOrd="1" destOrd="0" presId="urn:microsoft.com/office/officeart/2008/layout/VerticalCurvedList"/>
    <dgm:cxn modelId="{022C4E04-E586-4C43-A474-C093D2CE6802}" type="presParOf" srcId="{FF30D503-9DFF-4091-9FA3-4EC49E61AD06}" destId="{A78CD67F-FF98-4F6E-A245-005B753BC6DE}" srcOrd="2" destOrd="0" presId="urn:microsoft.com/office/officeart/2008/layout/VerticalCurvedList"/>
    <dgm:cxn modelId="{80680D44-EBEB-48F0-9F2E-106248976AD5}" type="presParOf" srcId="{A78CD67F-FF98-4F6E-A245-005B753BC6DE}" destId="{ABCADEBC-CF24-4D9D-98DB-B7963EED3A04}" srcOrd="0" destOrd="0" presId="urn:microsoft.com/office/officeart/2008/layout/VerticalCurvedList"/>
    <dgm:cxn modelId="{64F98493-DDF4-4762-9340-05FA675B9C86}" type="presParOf" srcId="{FF30D503-9DFF-4091-9FA3-4EC49E61AD06}" destId="{D3387B1C-384A-42EB-B0BF-0EC2A66E5A94}" srcOrd="3" destOrd="0" presId="urn:microsoft.com/office/officeart/2008/layout/VerticalCurvedList"/>
    <dgm:cxn modelId="{C39BE272-3D77-4E95-B676-1959E8727022}" type="presParOf" srcId="{FF30D503-9DFF-4091-9FA3-4EC49E61AD06}" destId="{7E467E08-9E8C-433A-93DB-BEFC37414769}" srcOrd="4" destOrd="0" presId="urn:microsoft.com/office/officeart/2008/layout/VerticalCurvedList"/>
    <dgm:cxn modelId="{6031A3F6-E447-4685-B815-2BEBDB141AE6}" type="presParOf" srcId="{7E467E08-9E8C-433A-93DB-BEFC37414769}" destId="{559311C1-C105-4AE8-A284-05CEF46BADAA}" srcOrd="0" destOrd="0" presId="urn:microsoft.com/office/officeart/2008/layout/VerticalCurvedList"/>
    <dgm:cxn modelId="{E88A5F50-CAC5-416D-B915-F7450E9D7D9E}" type="presParOf" srcId="{FF30D503-9DFF-4091-9FA3-4EC49E61AD06}" destId="{A5E9E085-1C40-4FB7-9A02-287D16E81757}" srcOrd="5" destOrd="0" presId="urn:microsoft.com/office/officeart/2008/layout/VerticalCurvedList"/>
    <dgm:cxn modelId="{EAA6F838-0D6E-4962-9D7E-0C046612FB9B}" type="presParOf" srcId="{FF30D503-9DFF-4091-9FA3-4EC49E61AD06}" destId="{5A9841C0-27A8-4A6F-B4A9-48ADF31255BB}" srcOrd="6" destOrd="0" presId="urn:microsoft.com/office/officeart/2008/layout/VerticalCurvedList"/>
    <dgm:cxn modelId="{82BBA921-1949-440B-B462-D5E5C1BD52BF}" type="presParOf" srcId="{5A9841C0-27A8-4A6F-B4A9-48ADF31255BB}" destId="{036C67C3-5083-4E03-B53D-E7305863009E}" srcOrd="0" destOrd="0" presId="urn:microsoft.com/office/officeart/2008/layout/VerticalCurvedList"/>
    <dgm:cxn modelId="{64CE7060-E2DF-45EC-9AB6-6F461FC2A445}" type="presParOf" srcId="{FF30D503-9DFF-4091-9FA3-4EC49E61AD06}" destId="{E1611324-F73F-4024-9EF4-44D95B23D910}" srcOrd="7" destOrd="0" presId="urn:microsoft.com/office/officeart/2008/layout/VerticalCurvedList"/>
    <dgm:cxn modelId="{FB18E5E0-297B-487A-AEF4-405860F5B3EA}" type="presParOf" srcId="{FF30D503-9DFF-4091-9FA3-4EC49E61AD06}" destId="{4BD46CD5-3704-4065-8330-4084B1CE8470}" srcOrd="8" destOrd="0" presId="urn:microsoft.com/office/officeart/2008/layout/VerticalCurvedList"/>
    <dgm:cxn modelId="{A860A169-FDDB-4FC5-B8BD-CE71B078E885}" type="presParOf" srcId="{4BD46CD5-3704-4065-8330-4084B1CE8470}" destId="{F7B417D5-B9AD-4728-AECC-D72CD9842786}" srcOrd="0" destOrd="0" presId="urn:microsoft.com/office/officeart/2008/layout/VerticalCurvedList"/>
    <dgm:cxn modelId="{27940DB5-778B-40B0-BD64-55D8C1987B5D}" type="presParOf" srcId="{FF30D503-9DFF-4091-9FA3-4EC49E61AD06}" destId="{0A096743-2F24-4472-B899-46E7195F528D}" srcOrd="9" destOrd="0" presId="urn:microsoft.com/office/officeart/2008/layout/VerticalCurvedList"/>
    <dgm:cxn modelId="{A68D502E-A57E-448E-B177-6078CE969BD4}" type="presParOf" srcId="{FF30D503-9DFF-4091-9FA3-4EC49E61AD06}" destId="{447637BD-68A8-44DB-B54A-07E5291F6A3F}" srcOrd="10" destOrd="0" presId="urn:microsoft.com/office/officeart/2008/layout/VerticalCurvedList"/>
    <dgm:cxn modelId="{4F62AAEA-255A-4B14-B015-AFEB4B2D69C5}" type="presParOf" srcId="{447637BD-68A8-44DB-B54A-07E5291F6A3F}" destId="{8C4F7879-F850-410A-A5F5-7157228B24A7}" srcOrd="0" destOrd="0" presId="urn:microsoft.com/office/officeart/2008/layout/VerticalCurvedList"/>
    <dgm:cxn modelId="{0947E76B-FC52-47F3-AFE8-AEF6A7AE4956}" type="presParOf" srcId="{FF30D503-9DFF-4091-9FA3-4EC49E61AD06}" destId="{6503E2C8-C611-4BAB-8077-1A7461FBBFAB}" srcOrd="11" destOrd="0" presId="urn:microsoft.com/office/officeart/2008/layout/VerticalCurvedList"/>
    <dgm:cxn modelId="{45298627-2B08-4B33-86E3-C255903465C0}" type="presParOf" srcId="{FF30D503-9DFF-4091-9FA3-4EC49E61AD06}" destId="{9747D61C-6750-4C64-84EB-C15C181CE217}" srcOrd="12" destOrd="0" presId="urn:microsoft.com/office/officeart/2008/layout/VerticalCurvedList"/>
    <dgm:cxn modelId="{F07E10C9-0C7B-4D4F-B24C-D04C52E4C55C}" type="presParOf" srcId="{9747D61C-6750-4C64-84EB-C15C181CE217}" destId="{7292C1BF-8B83-4EAF-8149-D3DE935964DB}" srcOrd="0" destOrd="0" presId="urn:microsoft.com/office/officeart/2008/layout/VerticalCurvedList"/>
    <dgm:cxn modelId="{96B69525-8CD5-49A0-B5B2-7D90286E77DF}" type="presParOf" srcId="{FF30D503-9DFF-4091-9FA3-4EC49E61AD06}" destId="{87FFE383-3880-4526-9200-0193C15869AC}" srcOrd="13" destOrd="0" presId="urn:microsoft.com/office/officeart/2008/layout/VerticalCurvedList"/>
    <dgm:cxn modelId="{D1F8AD46-A457-4B6A-A825-F491F1FDCCDA}" type="presParOf" srcId="{FF30D503-9DFF-4091-9FA3-4EC49E61AD06}" destId="{0E4BD44D-03E5-45DA-9391-E78CBD48713F}" srcOrd="14" destOrd="0" presId="urn:microsoft.com/office/officeart/2008/layout/VerticalCurvedList"/>
    <dgm:cxn modelId="{3B84E38B-A9E2-4DAF-9C09-C17E36E0D87F}" type="presParOf" srcId="{0E4BD44D-03E5-45DA-9391-E78CBD48713F}" destId="{F7F88561-55EF-4E17-A8FB-EAAD9DD14D7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ED1FCB-66C8-4D7B-801A-CEA7E1998B76}">
      <dsp:nvSpPr>
        <dsp:cNvPr id="0" name=""/>
        <dsp:cNvSpPr/>
      </dsp:nvSpPr>
      <dsp:spPr>
        <a:xfrm>
          <a:off x="-4938738" y="-757021"/>
          <a:ext cx="5883937" cy="5883937"/>
        </a:xfrm>
        <a:prstGeom prst="blockArc">
          <a:avLst>
            <a:gd name="adj1" fmla="val 18900000"/>
            <a:gd name="adj2" fmla="val 2700000"/>
            <a:gd name="adj3" fmla="val 367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3AF335-C641-46C4-90C8-48F579E7D0EF}">
      <dsp:nvSpPr>
        <dsp:cNvPr id="0" name=""/>
        <dsp:cNvSpPr/>
      </dsp:nvSpPr>
      <dsp:spPr>
        <a:xfrm>
          <a:off x="306548" y="198655"/>
          <a:ext cx="7763113" cy="397135"/>
        </a:xfrm>
        <a:prstGeom prst="rect">
          <a:avLst/>
        </a:prstGeom>
        <a:solidFill>
          <a:srgbClr val="E6E6E6"/>
        </a:solidFill>
        <a:ln w="25400" cap="flat" cmpd="sng" algn="ctr">
          <a:noFill/>
          <a:prstDash val="solid"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5227" tIns="27940" rIns="27940" bIns="2794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b="1" kern="1200" dirty="0">
              <a:solidFill>
                <a:prstClr val="black"/>
              </a:solidFill>
              <a:latin typeface="+mj-lt"/>
            </a:rPr>
            <a:t>Comunicazione</a:t>
          </a:r>
          <a:r>
            <a:rPr lang="it-IT" sz="1100" kern="1200" dirty="0">
              <a:solidFill>
                <a:prstClr val="black"/>
              </a:solidFill>
              <a:latin typeface="+mj-lt"/>
            </a:rPr>
            <a:t> preventiva </a:t>
          </a:r>
          <a:r>
            <a:rPr lang="it-IT" sz="1100" b="1" kern="1200" dirty="0">
              <a:solidFill>
                <a:prstClr val="black"/>
              </a:solidFill>
              <a:latin typeface="+mj-lt"/>
            </a:rPr>
            <a:t>al CVCN </a:t>
          </a:r>
          <a:r>
            <a:rPr lang="it-IT" sz="1100" b="0" kern="1200" dirty="0">
              <a:solidFill>
                <a:prstClr val="black"/>
              </a:solidFill>
              <a:latin typeface="+mj-lt"/>
            </a:rPr>
            <a:t>per i soggetti rientranti nel perimetro di sicurezza nazionale cibernetica</a:t>
          </a:r>
          <a:endParaRPr lang="en-US" sz="1100" b="0" kern="1200" dirty="0">
            <a:latin typeface="+mj-lt"/>
          </a:endParaRPr>
        </a:p>
      </dsp:txBody>
      <dsp:txXfrm>
        <a:off x="306548" y="198655"/>
        <a:ext cx="7763113" cy="397135"/>
      </dsp:txXfrm>
    </dsp:sp>
    <dsp:sp modelId="{ABCADEBC-CF24-4D9D-98DB-B7963EED3A04}">
      <dsp:nvSpPr>
        <dsp:cNvPr id="0" name=""/>
        <dsp:cNvSpPr/>
      </dsp:nvSpPr>
      <dsp:spPr>
        <a:xfrm>
          <a:off x="58338" y="149013"/>
          <a:ext cx="496419" cy="4964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387B1C-384A-42EB-B0BF-0EC2A66E5A94}">
      <dsp:nvSpPr>
        <dsp:cNvPr id="0" name=""/>
        <dsp:cNvSpPr/>
      </dsp:nvSpPr>
      <dsp:spPr>
        <a:xfrm>
          <a:off x="666190" y="794708"/>
          <a:ext cx="7403471" cy="397135"/>
        </a:xfrm>
        <a:prstGeom prst="rect">
          <a:avLst/>
        </a:prstGeom>
        <a:solidFill>
          <a:srgbClr val="E6E6E6"/>
        </a:solidFill>
        <a:ln w="25400" cap="flat" cmpd="sng" algn="ctr">
          <a:noFill/>
          <a:prstDash val="solid"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5227" tIns="27940" rIns="27940" bIns="2794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b="1" kern="1200" dirty="0">
              <a:solidFill>
                <a:prstClr val="black"/>
              </a:solidFill>
              <a:latin typeface="+mj-lt"/>
            </a:rPr>
            <a:t>Stesura </a:t>
          </a:r>
          <a:r>
            <a:rPr lang="it-IT" sz="1100" b="0" i="0" kern="1200" dirty="0">
              <a:solidFill>
                <a:prstClr val="black"/>
              </a:solidFill>
              <a:latin typeface="+mj-lt"/>
            </a:rPr>
            <a:t>del </a:t>
          </a:r>
          <a:r>
            <a:rPr lang="it-IT" sz="1100" b="1" kern="1200" dirty="0">
              <a:solidFill>
                <a:prstClr val="black"/>
              </a:solidFill>
              <a:latin typeface="+mj-lt"/>
            </a:rPr>
            <a:t>Piano dei Fabbisogni</a:t>
          </a:r>
          <a:endParaRPr kumimoji="0" lang="it-IT" sz="1100" b="0" i="0" u="none" strike="noStrike" kern="1200" cap="none" spc="0" normalizeH="0" baseline="0" noProof="0" dirty="0">
            <a:ln>
              <a:noFill/>
            </a:ln>
            <a:solidFill>
              <a:prstClr val="black"/>
            </a:solidFill>
            <a:effectLst/>
            <a:uLnTx/>
            <a:uFillTx/>
            <a:latin typeface="+mj-lt"/>
          </a:endParaRPr>
        </a:p>
      </dsp:txBody>
      <dsp:txXfrm>
        <a:off x="666190" y="794708"/>
        <a:ext cx="7403471" cy="397135"/>
      </dsp:txXfrm>
    </dsp:sp>
    <dsp:sp modelId="{559311C1-C105-4AE8-A284-05CEF46BADAA}">
      <dsp:nvSpPr>
        <dsp:cNvPr id="0" name=""/>
        <dsp:cNvSpPr/>
      </dsp:nvSpPr>
      <dsp:spPr>
        <a:xfrm>
          <a:off x="417980" y="745066"/>
          <a:ext cx="496419" cy="4964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E9E085-1C40-4FB7-9A02-287D16E81757}">
      <dsp:nvSpPr>
        <dsp:cNvPr id="0" name=""/>
        <dsp:cNvSpPr/>
      </dsp:nvSpPr>
      <dsp:spPr>
        <a:xfrm>
          <a:off x="863272" y="1390325"/>
          <a:ext cx="7206389" cy="397135"/>
        </a:xfrm>
        <a:prstGeom prst="rect">
          <a:avLst/>
        </a:prstGeom>
        <a:solidFill>
          <a:srgbClr val="E6E6E6"/>
        </a:solidFill>
        <a:ln w="25400" cap="flat" cmpd="sng" algn="ctr">
          <a:noFill/>
          <a:prstDash val="solid"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5227" tIns="27940" rIns="27940" bIns="2794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b="1" kern="1200" dirty="0">
              <a:solidFill>
                <a:prstClr val="black"/>
              </a:solidFill>
              <a:latin typeface="+mj-lt"/>
            </a:rPr>
            <a:t>Invio </a:t>
          </a:r>
          <a:r>
            <a:rPr lang="it-IT" sz="1100" b="0" kern="1200" dirty="0">
              <a:solidFill>
                <a:prstClr val="black"/>
              </a:solidFill>
              <a:latin typeface="+mj-lt"/>
            </a:rPr>
            <a:t>del </a:t>
          </a:r>
          <a:r>
            <a:rPr lang="it-IT" sz="1100" b="1" kern="1200" dirty="0">
              <a:solidFill>
                <a:prstClr val="black"/>
              </a:solidFill>
              <a:latin typeface="+mj-lt"/>
            </a:rPr>
            <a:t>Piano dei Fabbisogni</a:t>
          </a:r>
          <a:endParaRPr kumimoji="0" lang="it-IT" sz="1100" b="0" i="0" u="none" strike="noStrike" kern="1200" cap="none" spc="0" normalizeH="0" baseline="0" noProof="0" dirty="0">
            <a:ln>
              <a:noFill/>
            </a:ln>
            <a:solidFill>
              <a:prstClr val="black"/>
            </a:solidFill>
            <a:effectLst/>
            <a:uLnTx/>
            <a:uFillTx/>
            <a:latin typeface="+mj-lt"/>
          </a:endParaRPr>
        </a:p>
      </dsp:txBody>
      <dsp:txXfrm>
        <a:off x="863272" y="1390325"/>
        <a:ext cx="7206389" cy="397135"/>
      </dsp:txXfrm>
    </dsp:sp>
    <dsp:sp modelId="{036C67C3-5083-4E03-B53D-E7305863009E}">
      <dsp:nvSpPr>
        <dsp:cNvPr id="0" name=""/>
        <dsp:cNvSpPr/>
      </dsp:nvSpPr>
      <dsp:spPr>
        <a:xfrm>
          <a:off x="615062" y="1340683"/>
          <a:ext cx="496419" cy="4964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611324-F73F-4024-9EF4-44D95B23D910}">
      <dsp:nvSpPr>
        <dsp:cNvPr id="0" name=""/>
        <dsp:cNvSpPr/>
      </dsp:nvSpPr>
      <dsp:spPr>
        <a:xfrm>
          <a:off x="926199" y="1986379"/>
          <a:ext cx="7143462" cy="397135"/>
        </a:xfrm>
        <a:prstGeom prst="rect">
          <a:avLst/>
        </a:prstGeom>
        <a:solidFill>
          <a:srgbClr val="E6E6E6"/>
        </a:solidFill>
        <a:ln w="25400" cap="flat" cmpd="sng" algn="ctr">
          <a:noFill/>
          <a:prstDash val="solid"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5227" tIns="27940" rIns="27940" bIns="2794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100" b="1" kern="1200" dirty="0">
              <a:solidFill>
                <a:prstClr val="black"/>
              </a:solidFill>
              <a:latin typeface="+mj-lt"/>
            </a:rPr>
            <a:t>Verifica </a:t>
          </a:r>
          <a:r>
            <a:rPr lang="it-IT" sz="1100" b="0" kern="1200" dirty="0">
              <a:solidFill>
                <a:prstClr val="black"/>
              </a:solidFill>
              <a:latin typeface="+mj-lt"/>
            </a:rPr>
            <a:t>del</a:t>
          </a:r>
          <a:r>
            <a:rPr lang="it-IT" sz="1100" b="1" kern="1200" dirty="0">
              <a:solidFill>
                <a:prstClr val="black"/>
              </a:solidFill>
              <a:latin typeface="+mj-lt"/>
            </a:rPr>
            <a:t> Piano Operativo</a:t>
          </a:r>
          <a:endParaRPr lang="en-US" sz="1100" kern="1200" dirty="0">
            <a:latin typeface="+mj-lt"/>
          </a:endParaRPr>
        </a:p>
      </dsp:txBody>
      <dsp:txXfrm>
        <a:off x="926199" y="1986379"/>
        <a:ext cx="7143462" cy="397135"/>
      </dsp:txXfrm>
    </dsp:sp>
    <dsp:sp modelId="{F7B417D5-B9AD-4728-AECC-D72CD9842786}">
      <dsp:nvSpPr>
        <dsp:cNvPr id="0" name=""/>
        <dsp:cNvSpPr/>
      </dsp:nvSpPr>
      <dsp:spPr>
        <a:xfrm>
          <a:off x="677989" y="1936737"/>
          <a:ext cx="496419" cy="4964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096743-2F24-4472-B899-46E7195F528D}">
      <dsp:nvSpPr>
        <dsp:cNvPr id="0" name=""/>
        <dsp:cNvSpPr/>
      </dsp:nvSpPr>
      <dsp:spPr>
        <a:xfrm>
          <a:off x="863272" y="2582432"/>
          <a:ext cx="7206389" cy="397135"/>
        </a:xfrm>
        <a:prstGeom prst="rect">
          <a:avLst/>
        </a:prstGeom>
        <a:solidFill>
          <a:srgbClr val="E6E6E6"/>
        </a:solidFill>
        <a:ln w="25400" cap="flat" cmpd="sng" algn="ctr">
          <a:noFill/>
          <a:prstDash val="solid"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5227" tIns="27940" rIns="27940" bIns="2794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it-IT" sz="1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rPr>
            <a:t>Possibile richiesta </a:t>
          </a:r>
          <a:r>
            <a:rPr kumimoji="0" lang="it-IT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rPr>
            <a:t>di </a:t>
          </a:r>
          <a:r>
            <a:rPr kumimoji="0" lang="it-IT" sz="1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rPr>
            <a:t>modifiche </a:t>
          </a:r>
          <a:r>
            <a:rPr kumimoji="0" lang="it-IT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rPr>
            <a:t>e/o </a:t>
          </a:r>
          <a:r>
            <a:rPr kumimoji="0" lang="it-IT" sz="1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rPr>
            <a:t>eventuali integrazioni </a:t>
          </a:r>
          <a:r>
            <a:rPr kumimoji="0" lang="it-IT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rPr>
            <a:t>al </a:t>
          </a:r>
          <a:r>
            <a:rPr kumimoji="0" lang="it-IT" sz="1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rPr>
            <a:t>Piano Operativo</a:t>
          </a:r>
        </a:p>
      </dsp:txBody>
      <dsp:txXfrm>
        <a:off x="863272" y="2582432"/>
        <a:ext cx="7206389" cy="397135"/>
      </dsp:txXfrm>
    </dsp:sp>
    <dsp:sp modelId="{8C4F7879-F850-410A-A5F5-7157228B24A7}">
      <dsp:nvSpPr>
        <dsp:cNvPr id="0" name=""/>
        <dsp:cNvSpPr/>
      </dsp:nvSpPr>
      <dsp:spPr>
        <a:xfrm>
          <a:off x="615062" y="2532790"/>
          <a:ext cx="496419" cy="4964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03E2C8-C611-4BAB-8077-1A7461FBBFAB}">
      <dsp:nvSpPr>
        <dsp:cNvPr id="0" name=""/>
        <dsp:cNvSpPr/>
      </dsp:nvSpPr>
      <dsp:spPr>
        <a:xfrm>
          <a:off x="666190" y="3178049"/>
          <a:ext cx="7403471" cy="397135"/>
        </a:xfrm>
        <a:prstGeom prst="rect">
          <a:avLst/>
        </a:prstGeom>
        <a:solidFill>
          <a:srgbClr val="E6E6E6"/>
        </a:solidFill>
        <a:ln w="25400" cap="flat" cmpd="sng" algn="ctr">
          <a:noFill/>
          <a:prstDash val="solid"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5227" tIns="27940" rIns="27940" bIns="2794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it-IT" sz="1100" b="1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rPr>
            <a:t>Approvazione del Piano Operativo </a:t>
          </a:r>
          <a:endParaRPr kumimoji="0" lang="en-US" sz="1100" b="1" i="0" u="none" strike="noStrike" kern="1200" cap="none" spc="0" normalizeH="0" baseline="0" dirty="0">
            <a:ln>
              <a:noFill/>
            </a:ln>
            <a:solidFill>
              <a:prstClr val="black"/>
            </a:solidFill>
            <a:effectLst/>
            <a:uLnTx/>
            <a:uFillTx/>
            <a:latin typeface="+mj-lt"/>
            <a:ea typeface="+mn-ea"/>
            <a:cs typeface="+mn-cs"/>
          </a:endParaRPr>
        </a:p>
      </dsp:txBody>
      <dsp:txXfrm>
        <a:off x="666190" y="3178049"/>
        <a:ext cx="7403471" cy="397135"/>
      </dsp:txXfrm>
    </dsp:sp>
    <dsp:sp modelId="{7292C1BF-8B83-4EAF-8149-D3DE935964DB}">
      <dsp:nvSpPr>
        <dsp:cNvPr id="0" name=""/>
        <dsp:cNvSpPr/>
      </dsp:nvSpPr>
      <dsp:spPr>
        <a:xfrm>
          <a:off x="417980" y="3128407"/>
          <a:ext cx="496419" cy="4964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FFE383-3880-4526-9200-0193C15869AC}">
      <dsp:nvSpPr>
        <dsp:cNvPr id="0" name=""/>
        <dsp:cNvSpPr/>
      </dsp:nvSpPr>
      <dsp:spPr>
        <a:xfrm>
          <a:off x="306548" y="3774102"/>
          <a:ext cx="7763113" cy="397135"/>
        </a:xfrm>
        <a:prstGeom prst="rect">
          <a:avLst/>
        </a:prstGeom>
        <a:solidFill>
          <a:srgbClr val="E6E6E6"/>
        </a:solidFill>
        <a:ln w="25400" cap="flat" cmpd="sng" algn="ctr">
          <a:noFill/>
          <a:prstDash val="solid"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5227" tIns="27940" rIns="27940" bIns="2794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it-IT" sz="1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rPr>
            <a:t>Perfezionamento </a:t>
          </a:r>
          <a:r>
            <a:rPr kumimoji="0" lang="it-IT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rPr>
            <a:t>del </a:t>
          </a:r>
          <a:r>
            <a:rPr kumimoji="0" lang="it-IT" sz="1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rPr>
            <a:t>Contratto Esecutivo </a:t>
          </a:r>
        </a:p>
      </dsp:txBody>
      <dsp:txXfrm>
        <a:off x="306548" y="3774102"/>
        <a:ext cx="7763113" cy="397135"/>
      </dsp:txXfrm>
    </dsp:sp>
    <dsp:sp modelId="{F7F88561-55EF-4E17-A8FB-EAAD9DD14D74}">
      <dsp:nvSpPr>
        <dsp:cNvPr id="0" name=""/>
        <dsp:cNvSpPr/>
      </dsp:nvSpPr>
      <dsp:spPr>
        <a:xfrm>
          <a:off x="58338" y="3724460"/>
          <a:ext cx="496419" cy="4964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7AC18E-272F-477B-8470-DFC8F2DA059A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E7C810-4C6B-443D-94E7-DFFBDEA03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745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8D8604-2B39-4FCB-9845-1134116E1B1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639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- Deloitte whit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01651" y="1705670"/>
            <a:ext cx="10541000" cy="1592403"/>
          </a:xfrm>
        </p:spPr>
        <p:txBody>
          <a:bodyPr anchor="b"/>
          <a:lstStyle>
            <a:lvl1pPr>
              <a:lnSpc>
                <a:spcPct val="95000"/>
              </a:lnSpc>
              <a:defRPr sz="3600" b="1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501651" y="3429000"/>
            <a:ext cx="10541000" cy="15665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95000"/>
              </a:lnSpc>
              <a:spcAft>
                <a:spcPts val="0"/>
              </a:spcAft>
              <a:buNone/>
              <a:defRPr sz="3600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53923591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01651" y="651600"/>
            <a:ext cx="111887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01650" y="317500"/>
            <a:ext cx="11188700" cy="6985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7" name="Chart Placeholder 3"/>
          <p:cNvSpPr>
            <a:spLocks noGrp="1"/>
          </p:cNvSpPr>
          <p:nvPr>
            <p:ph type="chart" sz="quarter" idx="15"/>
          </p:nvPr>
        </p:nvSpPr>
        <p:spPr>
          <a:xfrm>
            <a:off x="504000" y="2051999"/>
            <a:ext cx="3549549" cy="4069014"/>
          </a:xfrm>
          <a:prstGeom prst="rect">
            <a:avLst/>
          </a:prstGeom>
        </p:spPr>
        <p:txBody>
          <a:bodyPr/>
          <a:lstStyle/>
          <a:p>
            <a:r>
              <a:rPr lang="en-US" noProof="0"/>
              <a:t>Click icon to add chart</a:t>
            </a:r>
            <a:endParaRPr lang="en-US" noProof="0" dirty="0"/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501650" y="1665289"/>
            <a:ext cx="3562351" cy="392112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Chart Placeholder 3"/>
          <p:cNvSpPr>
            <a:spLocks noGrp="1"/>
          </p:cNvSpPr>
          <p:nvPr>
            <p:ph type="chart" sz="quarter" idx="19"/>
          </p:nvPr>
        </p:nvSpPr>
        <p:spPr>
          <a:xfrm>
            <a:off x="4303184" y="2051999"/>
            <a:ext cx="3561616" cy="4069014"/>
          </a:xfrm>
          <a:prstGeom prst="rect">
            <a:avLst/>
          </a:prstGeom>
        </p:spPr>
        <p:txBody>
          <a:bodyPr/>
          <a:lstStyle/>
          <a:p>
            <a:r>
              <a:rPr lang="en-US" noProof="0"/>
              <a:t>Click icon to add chart</a:t>
            </a:r>
            <a:endParaRPr lang="en-US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4303185" y="1665289"/>
            <a:ext cx="3561615" cy="392112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Chart Placeholder 3"/>
          <p:cNvSpPr>
            <a:spLocks noGrp="1"/>
          </p:cNvSpPr>
          <p:nvPr>
            <p:ph type="chart" sz="quarter" idx="21"/>
          </p:nvPr>
        </p:nvSpPr>
        <p:spPr>
          <a:xfrm>
            <a:off x="8126397" y="2051999"/>
            <a:ext cx="3563953" cy="4069014"/>
          </a:xfrm>
          <a:prstGeom prst="rect">
            <a:avLst/>
          </a:prstGeom>
        </p:spPr>
        <p:txBody>
          <a:bodyPr/>
          <a:lstStyle/>
          <a:p>
            <a:r>
              <a:rPr lang="en-US" noProof="0"/>
              <a:t>Click icon to add chart</a:t>
            </a:r>
            <a:endParaRPr lang="en-US" noProof="0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22"/>
          </p:nvPr>
        </p:nvSpPr>
        <p:spPr>
          <a:xfrm>
            <a:off x="8126396" y="1659145"/>
            <a:ext cx="3563955" cy="398256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501649" y="6121014"/>
            <a:ext cx="11165419" cy="260737"/>
          </a:xfrm>
        </p:spPr>
        <p:txBody>
          <a:bodyPr>
            <a:normAutofit/>
          </a:bodyPr>
          <a:lstStyle>
            <a:lvl1pPr>
              <a:spcAft>
                <a:spcPts val="0"/>
              </a:spcAft>
              <a:defRPr sz="90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6033127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s of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01651" y="317500"/>
            <a:ext cx="11202669" cy="6985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01651" y="651600"/>
            <a:ext cx="11202669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quarter" idx="10"/>
          </p:nvPr>
        </p:nvSpPr>
        <p:spPr>
          <a:xfrm>
            <a:off x="501651" y="1665289"/>
            <a:ext cx="5305579" cy="4716461"/>
          </a:xfrm>
          <a:prstGeom prst="rect">
            <a:avLst/>
          </a:prstGeom>
        </p:spPr>
        <p:txBody>
          <a:bodyPr/>
          <a:lstStyle>
            <a:lvl1pPr>
              <a:tabLst>
                <a:tab pos="5029200" algn="r"/>
              </a:tabLst>
              <a:defRPr/>
            </a:lvl1pPr>
            <a:lvl2pPr>
              <a:tabLst>
                <a:tab pos="5029200" algn="r"/>
              </a:tabLst>
              <a:defRPr/>
            </a:lvl2pPr>
            <a:lvl3pPr>
              <a:tabLst>
                <a:tab pos="5029200" algn="r"/>
              </a:tabLst>
              <a:defRPr/>
            </a:lvl3pPr>
            <a:lvl4pPr>
              <a:tabLst>
                <a:tab pos="5029200" algn="r"/>
              </a:tabLst>
              <a:defRPr/>
            </a:lvl4pPr>
            <a:lvl5pPr>
              <a:tabLst>
                <a:tab pos="5029200" algn="r"/>
              </a:tabLst>
              <a:defRPr baseline="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5" name="Content Placeholder 3"/>
          <p:cNvSpPr>
            <a:spLocks noGrp="1"/>
          </p:cNvSpPr>
          <p:nvPr>
            <p:ph sz="quarter" idx="20"/>
          </p:nvPr>
        </p:nvSpPr>
        <p:spPr>
          <a:xfrm>
            <a:off x="6381539" y="1665289"/>
            <a:ext cx="5322781" cy="4716461"/>
          </a:xfrm>
          <a:prstGeom prst="rect">
            <a:avLst/>
          </a:prstGeom>
        </p:spPr>
        <p:txBody>
          <a:bodyPr/>
          <a:lstStyle>
            <a:lvl1pPr>
              <a:tabLst>
                <a:tab pos="5029200" algn="r"/>
              </a:tabLst>
              <a:defRPr/>
            </a:lvl1pPr>
            <a:lvl2pPr>
              <a:tabLst>
                <a:tab pos="5029200" algn="r"/>
              </a:tabLst>
              <a:defRPr/>
            </a:lvl2pPr>
            <a:lvl3pPr>
              <a:tabLst>
                <a:tab pos="5029200" algn="r"/>
              </a:tabLst>
              <a:defRPr/>
            </a:lvl3pPr>
            <a:lvl4pPr>
              <a:tabLst>
                <a:tab pos="5029200" algn="r"/>
              </a:tabLst>
              <a:defRPr/>
            </a:lvl4pPr>
            <a:lvl5pPr>
              <a:tabLst>
                <a:tab pos="5029200" algn="r"/>
              </a:tabLst>
              <a:defRPr baseline="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47639455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s -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01650" y="651600"/>
            <a:ext cx="111887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01650" y="317500"/>
            <a:ext cx="11188700" cy="6985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quarter" idx="10"/>
          </p:nvPr>
        </p:nvSpPr>
        <p:spPr>
          <a:xfrm>
            <a:off x="501650" y="1665289"/>
            <a:ext cx="5305580" cy="471646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tabLst>
                <a:tab pos="5029200" algn="r"/>
              </a:tabLst>
              <a:defRPr sz="1600"/>
            </a:lvl1pPr>
            <a:lvl2pPr>
              <a:tabLst>
                <a:tab pos="5029200" algn="r"/>
              </a:tabLst>
              <a:defRPr sz="1600"/>
            </a:lvl2pPr>
            <a:lvl3pPr>
              <a:tabLst>
                <a:tab pos="5029200" algn="r"/>
              </a:tabLst>
              <a:defRPr sz="1600"/>
            </a:lvl3pPr>
            <a:lvl4pPr>
              <a:tabLst>
                <a:tab pos="5029200" algn="r"/>
              </a:tabLst>
              <a:defRPr sz="1600"/>
            </a:lvl4pPr>
            <a:lvl5pPr>
              <a:tabLst>
                <a:tab pos="5029200" algn="r"/>
              </a:tabLst>
              <a:defRPr baseline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20"/>
          </p:nvPr>
        </p:nvSpPr>
        <p:spPr>
          <a:xfrm>
            <a:off x="6383999" y="1665289"/>
            <a:ext cx="5306351" cy="471646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tabLst>
                <a:tab pos="5029200" algn="r"/>
              </a:tabLst>
              <a:defRPr sz="1600"/>
            </a:lvl1pPr>
            <a:lvl2pPr>
              <a:tabLst>
                <a:tab pos="5029200" algn="r"/>
              </a:tabLst>
              <a:defRPr sz="1600"/>
            </a:lvl2pPr>
            <a:lvl3pPr>
              <a:tabLst>
                <a:tab pos="5029200" algn="r"/>
              </a:tabLst>
              <a:defRPr sz="1600"/>
            </a:lvl3pPr>
            <a:lvl4pPr>
              <a:tabLst>
                <a:tab pos="5029200" algn="r"/>
              </a:tabLst>
              <a:defRPr sz="1600"/>
            </a:lvl4pPr>
            <a:lvl5pPr>
              <a:tabLst>
                <a:tab pos="5029200" algn="r"/>
              </a:tabLst>
              <a:defRPr baseline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4710818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3"/>
          <p:cNvSpPr>
            <a:spLocks noGrp="1"/>
          </p:cNvSpPr>
          <p:nvPr>
            <p:ph sz="quarter" idx="10"/>
          </p:nvPr>
        </p:nvSpPr>
        <p:spPr>
          <a:xfrm>
            <a:off x="501652" y="1665289"/>
            <a:ext cx="5355165" cy="4455725"/>
          </a:xfrm>
          <a:prstGeom prst="rect">
            <a:avLst/>
          </a:prstGeom>
        </p:spPr>
        <p:txBody>
          <a:bodyPr/>
          <a:lstStyle>
            <a:lvl1pPr>
              <a:tabLst>
                <a:tab pos="5029200" algn="r"/>
              </a:tabLst>
              <a:defRPr/>
            </a:lvl1pPr>
            <a:lvl2pPr>
              <a:tabLst>
                <a:tab pos="5029200" algn="r"/>
              </a:tabLst>
              <a:defRPr/>
            </a:lvl2pPr>
            <a:lvl3pPr>
              <a:tabLst>
                <a:tab pos="5029200" algn="r"/>
              </a:tabLst>
              <a:defRPr/>
            </a:lvl3pPr>
            <a:lvl4pPr>
              <a:tabLst>
                <a:tab pos="5029200" algn="r"/>
              </a:tabLst>
              <a:defRPr/>
            </a:lvl4pPr>
            <a:lvl5pPr>
              <a:tabLst>
                <a:tab pos="5029200" algn="r"/>
              </a:tabLst>
              <a:defRPr baseline="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21"/>
          </p:nvPr>
        </p:nvSpPr>
        <p:spPr>
          <a:xfrm>
            <a:off x="6341223" y="2125013"/>
            <a:ext cx="5349128" cy="3996000"/>
          </a:xfrm>
        </p:spPr>
        <p:txBody>
          <a:bodyPr/>
          <a:lstStyle/>
          <a:p>
            <a:r>
              <a:rPr lang="en-US" noProof="0"/>
              <a:t>Click icon to add chart</a:t>
            </a:r>
            <a:endParaRPr lang="en-US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6341223" y="1665288"/>
            <a:ext cx="5349128" cy="420687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01650" y="651600"/>
            <a:ext cx="111887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01650" y="317500"/>
            <a:ext cx="11188700" cy="6985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501650" y="6121014"/>
            <a:ext cx="11188700" cy="260737"/>
          </a:xfrm>
        </p:spPr>
        <p:txBody>
          <a:bodyPr>
            <a:normAutofit/>
          </a:bodyPr>
          <a:lstStyle>
            <a:lvl1pPr>
              <a:spcAft>
                <a:spcPts val="0"/>
              </a:spcAft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37027001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hart Placeholder 2"/>
          <p:cNvSpPr>
            <a:spLocks noGrp="1"/>
          </p:cNvSpPr>
          <p:nvPr>
            <p:ph type="chart" sz="quarter" idx="21"/>
          </p:nvPr>
        </p:nvSpPr>
        <p:spPr>
          <a:xfrm>
            <a:off x="6341221" y="2125013"/>
            <a:ext cx="5349129" cy="3996000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6341222" y="1665288"/>
            <a:ext cx="5349129" cy="420687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01650" y="651600"/>
            <a:ext cx="111887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01650" y="317500"/>
            <a:ext cx="11188700" cy="6985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501649" y="6121014"/>
            <a:ext cx="11165419" cy="260737"/>
          </a:xfrm>
        </p:spPr>
        <p:txBody>
          <a:bodyPr>
            <a:normAutofit/>
          </a:bodyPr>
          <a:lstStyle>
            <a:lvl1pPr>
              <a:spcAft>
                <a:spcPts val="0"/>
              </a:spcAft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hart Placeholder 2"/>
          <p:cNvSpPr>
            <a:spLocks noGrp="1"/>
          </p:cNvSpPr>
          <p:nvPr>
            <p:ph type="chart" sz="quarter" idx="24"/>
          </p:nvPr>
        </p:nvSpPr>
        <p:spPr>
          <a:xfrm>
            <a:off x="501651" y="2125013"/>
            <a:ext cx="5339063" cy="3996000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GB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25"/>
          </p:nvPr>
        </p:nvSpPr>
        <p:spPr>
          <a:xfrm>
            <a:off x="501649" y="1665288"/>
            <a:ext cx="5339064" cy="420687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99475435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01652" y="317500"/>
            <a:ext cx="11188699" cy="6985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quarter" idx="10"/>
          </p:nvPr>
        </p:nvSpPr>
        <p:spPr>
          <a:xfrm>
            <a:off x="501650" y="1665289"/>
            <a:ext cx="4431857" cy="4716463"/>
          </a:xfrm>
          <a:prstGeom prst="rect">
            <a:avLst/>
          </a:prstGeom>
        </p:spPr>
        <p:txBody>
          <a:bodyPr/>
          <a:lstStyle>
            <a:lvl1pPr>
              <a:tabLst>
                <a:tab pos="5029200" algn="r"/>
              </a:tabLst>
              <a:defRPr/>
            </a:lvl1pPr>
            <a:lvl2pPr>
              <a:tabLst>
                <a:tab pos="5029200" algn="r"/>
              </a:tabLst>
              <a:defRPr/>
            </a:lvl2pPr>
            <a:lvl3pPr>
              <a:tabLst>
                <a:tab pos="5029200" algn="r"/>
              </a:tabLst>
              <a:defRPr/>
            </a:lvl3pPr>
            <a:lvl4pPr>
              <a:tabLst>
                <a:tab pos="5029200" algn="r"/>
              </a:tabLst>
              <a:defRPr/>
            </a:lvl4pPr>
            <a:lvl5pPr>
              <a:tabLst>
                <a:tab pos="5029200" algn="r"/>
              </a:tabLst>
              <a:defRPr baseline="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8" name="Content Placeholder 3"/>
          <p:cNvSpPr>
            <a:spLocks noGrp="1"/>
          </p:cNvSpPr>
          <p:nvPr>
            <p:ph sz="quarter" idx="16"/>
          </p:nvPr>
        </p:nvSpPr>
        <p:spPr>
          <a:xfrm>
            <a:off x="5450349" y="1700214"/>
            <a:ext cx="6240000" cy="4681537"/>
          </a:xfrm>
          <a:prstGeom prst="rect">
            <a:avLst/>
          </a:prstGeom>
        </p:spPr>
        <p:txBody>
          <a:bodyPr/>
          <a:lstStyle>
            <a:lvl1pPr>
              <a:tabLst>
                <a:tab pos="5029200" algn="r"/>
              </a:tabLst>
              <a:defRPr/>
            </a:lvl1pPr>
            <a:lvl2pPr>
              <a:tabLst>
                <a:tab pos="5029200" algn="r"/>
              </a:tabLst>
              <a:defRPr/>
            </a:lvl2pPr>
            <a:lvl3pPr>
              <a:tabLst>
                <a:tab pos="5029200" algn="r"/>
              </a:tabLst>
              <a:defRPr/>
            </a:lvl3pPr>
            <a:lvl4pPr>
              <a:tabLst>
                <a:tab pos="5029200" algn="r"/>
              </a:tabLst>
              <a:defRPr/>
            </a:lvl4pPr>
            <a:lvl5pPr>
              <a:tabLst>
                <a:tab pos="5029200" algn="r"/>
              </a:tabLst>
              <a:defRPr baseline="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01650" y="651600"/>
            <a:ext cx="111887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2097794064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 with quot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01651" y="317500"/>
            <a:ext cx="11188700" cy="6985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quarter" idx="10"/>
          </p:nvPr>
        </p:nvSpPr>
        <p:spPr>
          <a:xfrm>
            <a:off x="7577882" y="1658680"/>
            <a:ext cx="4112468" cy="472307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tabLst>
                <a:tab pos="5029200" algn="r"/>
              </a:tabLst>
              <a:defRPr sz="2100">
                <a:solidFill>
                  <a:schemeClr val="accent3"/>
                </a:solidFill>
              </a:defRPr>
            </a:lvl1pPr>
            <a:lvl2pPr>
              <a:tabLst>
                <a:tab pos="5029200" algn="r"/>
              </a:tabLst>
              <a:defRPr/>
            </a:lvl2pPr>
            <a:lvl3pPr>
              <a:tabLst>
                <a:tab pos="5029200" algn="r"/>
              </a:tabLst>
              <a:defRPr/>
            </a:lvl3pPr>
            <a:lvl4pPr>
              <a:tabLst>
                <a:tab pos="5029200" algn="r"/>
              </a:tabLst>
              <a:defRPr/>
            </a:lvl4pPr>
            <a:lvl5pPr>
              <a:tabLst>
                <a:tab pos="5029200" algn="r"/>
              </a:tabLst>
              <a:defRPr baseline="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quarter" idx="16"/>
          </p:nvPr>
        </p:nvSpPr>
        <p:spPr>
          <a:xfrm>
            <a:off x="501651" y="1665288"/>
            <a:ext cx="6506348" cy="4716462"/>
          </a:xfrm>
          <a:prstGeom prst="rect">
            <a:avLst/>
          </a:prstGeom>
        </p:spPr>
        <p:txBody>
          <a:bodyPr/>
          <a:lstStyle>
            <a:lvl1pPr>
              <a:tabLst>
                <a:tab pos="5029200" algn="r"/>
              </a:tabLst>
              <a:defRPr/>
            </a:lvl1pPr>
            <a:lvl2pPr>
              <a:tabLst>
                <a:tab pos="5029200" algn="r"/>
              </a:tabLst>
              <a:defRPr/>
            </a:lvl2pPr>
            <a:lvl3pPr>
              <a:tabLst>
                <a:tab pos="5029200" algn="r"/>
              </a:tabLst>
              <a:defRPr/>
            </a:lvl3pPr>
            <a:lvl4pPr>
              <a:tabLst>
                <a:tab pos="5029200" algn="r"/>
              </a:tabLst>
              <a:defRPr/>
            </a:lvl4pPr>
            <a:lvl5pPr>
              <a:tabLst>
                <a:tab pos="5029200" algn="r"/>
              </a:tabLst>
              <a:defRPr baseline="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01652" y="651600"/>
            <a:ext cx="11188699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50557770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prof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651" y="317500"/>
            <a:ext cx="11188700" cy="6985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501649" y="1700213"/>
            <a:ext cx="2712000" cy="1260000"/>
          </a:xfrm>
        </p:spPr>
        <p:txBody>
          <a:bodyPr lIns="0" tIns="0" rIns="0" bIns="0">
            <a:noAutofit/>
          </a:bodyPr>
          <a:lstStyle/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3327216" y="1700213"/>
            <a:ext cx="2712000" cy="1260000"/>
          </a:xfrm>
        </p:spPr>
        <p:txBody>
          <a:bodyPr lIns="0" tIns="0" rIns="0" bIns="0">
            <a:noAutofit/>
          </a:bodyPr>
          <a:lstStyle/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6152783" y="1700213"/>
            <a:ext cx="2712000" cy="1260000"/>
          </a:xfrm>
        </p:spPr>
        <p:txBody>
          <a:bodyPr lIns="0" tIns="0" rIns="0" bIns="0">
            <a:noAutofit/>
          </a:bodyPr>
          <a:lstStyle/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8978351" y="1700213"/>
            <a:ext cx="2712000" cy="1260000"/>
          </a:xfrm>
        </p:spPr>
        <p:txBody>
          <a:bodyPr lIns="0" tIns="0" rIns="0" bIns="0">
            <a:noAutofit/>
          </a:bodyPr>
          <a:lstStyle/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501650" y="3124200"/>
            <a:ext cx="2720468" cy="3257548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  <a:lvl2pPr>
              <a:spcAft>
                <a:spcPts val="0"/>
              </a:spcAft>
              <a:defRPr/>
            </a:lvl2pPr>
            <a:lvl3pPr marL="0" indent="0">
              <a:spcAft>
                <a:spcPts val="0"/>
              </a:spcAft>
              <a:buNone/>
              <a:defRPr/>
            </a:lvl3pPr>
            <a:lvl4pPr marL="176400" indent="-176400">
              <a:spcAft>
                <a:spcPts val="0"/>
              </a:spcAft>
              <a:buFont typeface="Arial" panose="020B0604020202020204" pitchFamily="34" charset="0"/>
              <a:buChar char="•"/>
              <a:defRPr/>
            </a:lvl4pPr>
            <a:lvl5pPr marL="356400" indent="-176400">
              <a:spcAft>
                <a:spcPts val="0"/>
              </a:spcAft>
              <a:defRPr baseline="0"/>
            </a:lvl5pPr>
            <a:lvl6pPr marL="356400" indent="-176400">
              <a:spcAft>
                <a:spcPts val="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0"/>
              </a:spcAft>
              <a:defRPr/>
            </a:lvl7pPr>
            <a:lvl8pPr marL="356400" indent="-176400">
              <a:spcAft>
                <a:spcPts val="0"/>
              </a:spcAft>
              <a:defRPr/>
            </a:lvl8pPr>
            <a:lvl9pPr marL="356400" indent="-176400">
              <a:spcAft>
                <a:spcPts val="0"/>
              </a:spcAft>
              <a:defRPr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6149963" y="3120551"/>
            <a:ext cx="2712000" cy="3261199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  <a:lvl2pPr>
              <a:spcAft>
                <a:spcPts val="0"/>
              </a:spcAft>
              <a:defRPr/>
            </a:lvl2pPr>
            <a:lvl3pPr marL="0" indent="0">
              <a:spcAft>
                <a:spcPts val="0"/>
              </a:spcAft>
              <a:buNone/>
              <a:defRPr/>
            </a:lvl3pPr>
            <a:lvl4pPr marL="176400" indent="-176400">
              <a:spcAft>
                <a:spcPts val="0"/>
              </a:spcAft>
              <a:buFont typeface="Arial" panose="020B0604020202020204" pitchFamily="34" charset="0"/>
              <a:buChar char="•"/>
              <a:defRPr/>
            </a:lvl4pPr>
            <a:lvl5pPr marL="356400" indent="-176400">
              <a:spcAft>
                <a:spcPts val="0"/>
              </a:spcAft>
              <a:defRPr baseline="0"/>
            </a:lvl5pPr>
            <a:lvl6pPr marL="356400" indent="-176400">
              <a:spcAft>
                <a:spcPts val="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0"/>
              </a:spcAft>
              <a:defRPr/>
            </a:lvl7pPr>
            <a:lvl8pPr marL="356400" indent="-176400">
              <a:spcAft>
                <a:spcPts val="0"/>
              </a:spcAft>
              <a:defRPr/>
            </a:lvl8pPr>
            <a:lvl9pPr marL="356400" indent="-176400">
              <a:spcAft>
                <a:spcPts val="0"/>
              </a:spcAft>
              <a:defRPr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3330040" y="3124200"/>
            <a:ext cx="2712000" cy="3257549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  <a:lvl2pPr>
              <a:spcAft>
                <a:spcPts val="0"/>
              </a:spcAft>
              <a:defRPr/>
            </a:lvl2pPr>
            <a:lvl3pPr marL="0" indent="0">
              <a:spcAft>
                <a:spcPts val="0"/>
              </a:spcAft>
              <a:buNone/>
              <a:defRPr/>
            </a:lvl3pPr>
            <a:lvl4pPr marL="176400" indent="-176400">
              <a:spcAft>
                <a:spcPts val="0"/>
              </a:spcAft>
              <a:buFont typeface="Arial" panose="020B0604020202020204" pitchFamily="34" charset="0"/>
              <a:buChar char="•"/>
              <a:defRPr/>
            </a:lvl4pPr>
            <a:lvl5pPr marL="356400" indent="-176400">
              <a:spcAft>
                <a:spcPts val="0"/>
              </a:spcAft>
              <a:defRPr baseline="0"/>
            </a:lvl5pPr>
            <a:lvl6pPr marL="356400" indent="-176400">
              <a:spcAft>
                <a:spcPts val="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0"/>
              </a:spcAft>
              <a:defRPr/>
            </a:lvl7pPr>
            <a:lvl8pPr marL="356400" indent="-176400">
              <a:spcAft>
                <a:spcPts val="0"/>
              </a:spcAft>
              <a:defRPr/>
            </a:lvl8pPr>
            <a:lvl9pPr marL="356400" indent="-176400">
              <a:spcAft>
                <a:spcPts val="0"/>
              </a:spcAft>
              <a:defRPr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8993169" y="3108508"/>
            <a:ext cx="2697183" cy="3273240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  <a:lvl2pPr>
              <a:spcAft>
                <a:spcPts val="0"/>
              </a:spcAft>
              <a:defRPr/>
            </a:lvl2pPr>
            <a:lvl3pPr marL="0" indent="0">
              <a:spcAft>
                <a:spcPts val="0"/>
              </a:spcAft>
              <a:buNone/>
              <a:defRPr/>
            </a:lvl3pPr>
            <a:lvl4pPr marL="176400" indent="-176400">
              <a:spcAft>
                <a:spcPts val="0"/>
              </a:spcAft>
              <a:buFont typeface="Arial" panose="020B0604020202020204" pitchFamily="34" charset="0"/>
              <a:buChar char="•"/>
              <a:defRPr/>
            </a:lvl4pPr>
            <a:lvl5pPr marL="356400" indent="-176400">
              <a:spcAft>
                <a:spcPts val="0"/>
              </a:spcAft>
              <a:defRPr baseline="0"/>
            </a:lvl5pPr>
            <a:lvl6pPr marL="356400" indent="-176400">
              <a:spcAft>
                <a:spcPts val="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0"/>
              </a:spcAft>
              <a:defRPr/>
            </a:lvl7pPr>
            <a:lvl8pPr marL="356400" indent="-176400">
              <a:spcAft>
                <a:spcPts val="0"/>
              </a:spcAft>
              <a:defRPr/>
            </a:lvl8pPr>
            <a:lvl9pPr marL="356400" indent="-176400">
              <a:spcAft>
                <a:spcPts val="0"/>
              </a:spcAft>
              <a:defRPr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501650" y="651600"/>
            <a:ext cx="11188701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522013215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profi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651" y="317500"/>
            <a:ext cx="11188700" cy="6985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4" name="Rectangle 3"/>
          <p:cNvSpPr/>
          <p:nvPr/>
        </p:nvSpPr>
        <p:spPr>
          <a:xfrm>
            <a:off x="504000" y="1707173"/>
            <a:ext cx="5496000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224085" y="1700213"/>
            <a:ext cx="5475067" cy="60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04000" y="4065173"/>
            <a:ext cx="5496000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224085" y="4065173"/>
            <a:ext cx="5475067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8" name="Picture Placeholder 11"/>
          <p:cNvSpPr>
            <a:spLocks noGrp="1"/>
          </p:cNvSpPr>
          <p:nvPr>
            <p:ph type="pic" sz="quarter" idx="25"/>
          </p:nvPr>
        </p:nvSpPr>
        <p:spPr>
          <a:xfrm>
            <a:off x="504000" y="1880213"/>
            <a:ext cx="1968000" cy="1476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Picture Placeholder 11"/>
          <p:cNvSpPr>
            <a:spLocks noGrp="1"/>
          </p:cNvSpPr>
          <p:nvPr>
            <p:ph type="pic" sz="quarter" idx="27"/>
          </p:nvPr>
        </p:nvSpPr>
        <p:spPr>
          <a:xfrm>
            <a:off x="6224085" y="1880213"/>
            <a:ext cx="1968000" cy="1476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0" name="Picture Placeholder 11"/>
          <p:cNvSpPr>
            <a:spLocks noGrp="1"/>
          </p:cNvSpPr>
          <p:nvPr>
            <p:ph type="pic" sz="quarter" idx="29"/>
          </p:nvPr>
        </p:nvSpPr>
        <p:spPr>
          <a:xfrm>
            <a:off x="504000" y="4256213"/>
            <a:ext cx="1968000" cy="1476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31"/>
          </p:nvPr>
        </p:nvSpPr>
        <p:spPr>
          <a:xfrm>
            <a:off x="6224085" y="4256213"/>
            <a:ext cx="1968000" cy="1476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2"/>
          </p:nvPr>
        </p:nvSpPr>
        <p:spPr>
          <a:xfrm>
            <a:off x="2683483" y="1880213"/>
            <a:ext cx="3288000" cy="1944000"/>
          </a:xfrm>
        </p:spPr>
        <p:txBody>
          <a:bodyPr/>
          <a:lstStyle>
            <a:lvl1pPr>
              <a:spcAft>
                <a:spcPts val="0"/>
              </a:spcAft>
              <a:defRPr b="1"/>
            </a:lvl1pPr>
            <a:lvl2pPr>
              <a:spcAft>
                <a:spcPts val="0"/>
              </a:spcAft>
              <a:defRPr b="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33"/>
          </p:nvPr>
        </p:nvSpPr>
        <p:spPr>
          <a:xfrm>
            <a:off x="8396560" y="1880213"/>
            <a:ext cx="3302592" cy="1944000"/>
          </a:xfrm>
        </p:spPr>
        <p:txBody>
          <a:bodyPr/>
          <a:lstStyle>
            <a:lvl1pPr>
              <a:spcAft>
                <a:spcPts val="0"/>
              </a:spcAft>
              <a:defRPr b="1"/>
            </a:lvl1pPr>
            <a:lvl2pPr>
              <a:spcAft>
                <a:spcPts val="0"/>
              </a:spcAft>
              <a:defRPr b="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34"/>
          </p:nvPr>
        </p:nvSpPr>
        <p:spPr>
          <a:xfrm>
            <a:off x="2683483" y="4256213"/>
            <a:ext cx="3288000" cy="1944000"/>
          </a:xfrm>
        </p:spPr>
        <p:txBody>
          <a:bodyPr/>
          <a:lstStyle>
            <a:lvl1pPr>
              <a:spcAft>
                <a:spcPts val="0"/>
              </a:spcAft>
              <a:defRPr b="1"/>
            </a:lvl1pPr>
            <a:lvl2pPr>
              <a:spcAft>
                <a:spcPts val="0"/>
              </a:spcAft>
              <a:defRPr b="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35"/>
          </p:nvPr>
        </p:nvSpPr>
        <p:spPr>
          <a:xfrm>
            <a:off x="8396560" y="4256213"/>
            <a:ext cx="3302592" cy="1944000"/>
          </a:xfrm>
        </p:spPr>
        <p:txBody>
          <a:bodyPr/>
          <a:lstStyle>
            <a:lvl1pPr>
              <a:spcAft>
                <a:spcPts val="0"/>
              </a:spcAft>
              <a:defRPr b="1"/>
            </a:lvl1pPr>
            <a:lvl2pPr>
              <a:spcAft>
                <a:spcPts val="0"/>
              </a:spcAft>
              <a:defRPr b="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01651" y="651600"/>
            <a:ext cx="11162349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105742456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651" y="317502"/>
            <a:ext cx="11188700" cy="698499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01651" y="1700214"/>
            <a:ext cx="3695700" cy="1971675"/>
          </a:xfrm>
        </p:spPr>
        <p:txBody>
          <a:bodyPr/>
          <a:lstStyle/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006398" y="1700214"/>
            <a:ext cx="3683953" cy="1971675"/>
          </a:xfrm>
        </p:spPr>
        <p:txBody>
          <a:bodyPr/>
          <a:lstStyle/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273075" y="1700214"/>
            <a:ext cx="3657600" cy="1971675"/>
          </a:xfrm>
        </p:spPr>
        <p:txBody>
          <a:bodyPr/>
          <a:lstStyle/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Text Placeholder 18"/>
          <p:cNvSpPr>
            <a:spLocks noGrp="1"/>
          </p:cNvSpPr>
          <p:nvPr>
            <p:ph idx="1" hasCustomPrompt="1"/>
          </p:nvPr>
        </p:nvSpPr>
        <p:spPr>
          <a:xfrm>
            <a:off x="501651" y="3832225"/>
            <a:ext cx="3683949" cy="2095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 Placeholder 18"/>
          <p:cNvSpPr>
            <a:spLocks noGrp="1"/>
          </p:cNvSpPr>
          <p:nvPr>
            <p:ph idx="16" hasCustomPrompt="1"/>
          </p:nvPr>
        </p:nvSpPr>
        <p:spPr>
          <a:xfrm>
            <a:off x="4267200" y="3832225"/>
            <a:ext cx="3657600" cy="2095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Text Placeholder 18"/>
          <p:cNvSpPr>
            <a:spLocks noGrp="1"/>
          </p:cNvSpPr>
          <p:nvPr>
            <p:ph idx="17" hasCustomPrompt="1"/>
          </p:nvPr>
        </p:nvSpPr>
        <p:spPr>
          <a:xfrm>
            <a:off x="8006398" y="3832225"/>
            <a:ext cx="3683953" cy="2095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501651" y="651600"/>
            <a:ext cx="11162349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478491067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ey statement whi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01651" y="1628775"/>
            <a:ext cx="9277349" cy="475297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3600"/>
              </a:spcBef>
              <a:defRPr sz="2200">
                <a:solidFill>
                  <a:schemeClr val="tx1"/>
                </a:solidFill>
              </a:defRPr>
            </a:lvl1pPr>
            <a:lvl2pPr marL="457200" indent="-457200">
              <a:defRPr sz="3000">
                <a:solidFill>
                  <a:schemeClr val="bg2"/>
                </a:solidFill>
              </a:defRPr>
            </a:lvl2pPr>
            <a:lvl3pPr>
              <a:defRPr sz="3000">
                <a:solidFill>
                  <a:schemeClr val="bg2"/>
                </a:solidFill>
              </a:defRPr>
            </a:lvl3pPr>
            <a:lvl4pPr>
              <a:defRPr sz="3000">
                <a:solidFill>
                  <a:schemeClr val="bg2"/>
                </a:solidFill>
              </a:defRPr>
            </a:lvl4pPr>
            <a:lvl5pPr>
              <a:defRPr sz="30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2345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01650" y="651600"/>
            <a:ext cx="111887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01650" y="317500"/>
            <a:ext cx="11188700" cy="6985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497311417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alifications 2 x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504000" y="1857892"/>
            <a:ext cx="5466824" cy="1695450"/>
          </a:xfrm>
        </p:spPr>
        <p:txBody>
          <a:bodyPr/>
          <a:lstStyle>
            <a:lvl1pPr>
              <a:spcAft>
                <a:spcPts val="1000"/>
              </a:spcAft>
              <a:defRPr b="1">
                <a:solidFill>
                  <a:schemeClr val="accent1"/>
                </a:solidFill>
              </a:defRPr>
            </a:lvl1pPr>
            <a:lvl2pPr>
              <a:spcAft>
                <a:spcPts val="1000"/>
              </a:spcAft>
              <a:defRPr/>
            </a:lvl2pPr>
            <a:lvl3pPr marL="0" indent="0">
              <a:spcAft>
                <a:spcPts val="1000"/>
              </a:spcAft>
              <a:buNone/>
              <a:defRPr/>
            </a:lvl3pPr>
            <a:lvl4pPr marL="176400" indent="-17640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56400" indent="-17640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1"/>
          </p:nvPr>
        </p:nvSpPr>
        <p:spPr>
          <a:xfrm>
            <a:off x="6246195" y="1857892"/>
            <a:ext cx="5444156" cy="1695450"/>
          </a:xfrm>
        </p:spPr>
        <p:txBody>
          <a:bodyPr/>
          <a:lstStyle>
            <a:lvl1pPr>
              <a:spcAft>
                <a:spcPts val="1000"/>
              </a:spcAft>
              <a:defRPr b="1">
                <a:solidFill>
                  <a:schemeClr val="accent1"/>
                </a:solidFill>
              </a:defRPr>
            </a:lvl1pPr>
            <a:lvl2pPr>
              <a:spcAft>
                <a:spcPts val="1000"/>
              </a:spcAft>
              <a:defRPr/>
            </a:lvl2pPr>
            <a:lvl3pPr marL="0" indent="0">
              <a:spcAft>
                <a:spcPts val="1000"/>
              </a:spcAft>
              <a:buNone/>
              <a:defRPr/>
            </a:lvl3pPr>
            <a:lvl4pPr marL="176400" indent="-17640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56400" indent="-17640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651" y="317502"/>
            <a:ext cx="11188700" cy="698499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4" name="Rectangle 3"/>
          <p:cNvSpPr/>
          <p:nvPr/>
        </p:nvSpPr>
        <p:spPr>
          <a:xfrm>
            <a:off x="504000" y="1705378"/>
            <a:ext cx="5466824" cy="530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1000"/>
              </a:spcAft>
            </a:pPr>
            <a:endParaRPr lang="en-US" sz="1100" noProof="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246195" y="1705378"/>
            <a:ext cx="5452957" cy="530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1000"/>
              </a:spcAft>
            </a:pPr>
            <a:endParaRPr lang="en-US" sz="1100" noProof="0" dirty="0">
              <a:solidFill>
                <a:schemeClr val="bg1"/>
              </a:solidFill>
            </a:endParaRPr>
          </a:p>
        </p:txBody>
      </p:sp>
      <p:sp>
        <p:nvSpPr>
          <p:cNvPr id="6" name="Picture Placeholder 29"/>
          <p:cNvSpPr>
            <a:spLocks noGrp="1"/>
          </p:cNvSpPr>
          <p:nvPr>
            <p:ph type="pic" sz="quarter" idx="19" hasCustomPrompt="1"/>
          </p:nvPr>
        </p:nvSpPr>
        <p:spPr>
          <a:xfrm>
            <a:off x="4769491" y="1863917"/>
            <a:ext cx="1210207" cy="54927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 sz="900"/>
            </a:lvl1pPr>
          </a:lstStyle>
          <a:p>
            <a:pPr>
              <a:spcBef>
                <a:spcPct val="0"/>
              </a:spcBef>
            </a:pPr>
            <a:r>
              <a:rPr lang="en-US" sz="1200" noProof="0" dirty="0">
                <a:solidFill>
                  <a:schemeClr val="bg1"/>
                </a:solidFill>
              </a:rPr>
              <a:t>Co-brand</a:t>
            </a:r>
            <a:br>
              <a:rPr lang="en-US" sz="1200" noProof="0" dirty="0">
                <a:solidFill>
                  <a:schemeClr val="bg1"/>
                </a:solidFill>
              </a:rPr>
            </a:br>
            <a:r>
              <a:rPr lang="en-US" sz="1200" noProof="0" dirty="0">
                <a:solidFill>
                  <a:schemeClr val="bg1"/>
                </a:solidFill>
              </a:rPr>
              <a:t>Logo</a:t>
            </a:r>
          </a:p>
          <a:p>
            <a:endParaRPr lang="en-US" noProof="0" dirty="0"/>
          </a:p>
        </p:txBody>
      </p:sp>
      <p:sp>
        <p:nvSpPr>
          <p:cNvPr id="7" name="Picture Placeholder 29"/>
          <p:cNvSpPr>
            <a:spLocks noGrp="1"/>
          </p:cNvSpPr>
          <p:nvPr>
            <p:ph type="pic" sz="quarter" idx="20" hasCustomPrompt="1"/>
          </p:nvPr>
        </p:nvSpPr>
        <p:spPr>
          <a:xfrm>
            <a:off x="10424617" y="1857893"/>
            <a:ext cx="1244161" cy="54927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 sz="900"/>
            </a:lvl1pPr>
          </a:lstStyle>
          <a:p>
            <a:pPr>
              <a:spcBef>
                <a:spcPct val="0"/>
              </a:spcBef>
            </a:pPr>
            <a:r>
              <a:rPr lang="en-US" sz="1200" noProof="0" dirty="0">
                <a:solidFill>
                  <a:schemeClr val="bg1"/>
                </a:solidFill>
              </a:rPr>
              <a:t>Co-brand</a:t>
            </a:r>
            <a:br>
              <a:rPr lang="en-US" sz="1200" noProof="0" dirty="0">
                <a:solidFill>
                  <a:schemeClr val="bg1"/>
                </a:solidFill>
              </a:rPr>
            </a:br>
            <a:r>
              <a:rPr lang="en-US" sz="1200" noProof="0" dirty="0">
                <a:solidFill>
                  <a:schemeClr val="bg1"/>
                </a:solidFill>
              </a:rPr>
              <a:t>Logo</a:t>
            </a:r>
          </a:p>
          <a:p>
            <a:endParaRPr lang="en-US" noProof="0" dirty="0"/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01650" y="651600"/>
            <a:ext cx="111887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1116425674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alifications 2 x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504000" y="1857892"/>
            <a:ext cx="5468941" cy="1695450"/>
          </a:xfrm>
        </p:spPr>
        <p:txBody>
          <a:bodyPr/>
          <a:lstStyle>
            <a:lvl1pPr>
              <a:spcAft>
                <a:spcPts val="1000"/>
              </a:spcAft>
              <a:defRPr b="1">
                <a:solidFill>
                  <a:schemeClr val="accent1"/>
                </a:solidFill>
              </a:defRPr>
            </a:lvl1pPr>
            <a:lvl2pPr>
              <a:spcAft>
                <a:spcPts val="1000"/>
              </a:spcAft>
              <a:defRPr/>
            </a:lvl2pPr>
            <a:lvl3pPr marL="0" indent="0">
              <a:spcAft>
                <a:spcPts val="1000"/>
              </a:spcAft>
              <a:buNone/>
              <a:defRPr/>
            </a:lvl3pPr>
            <a:lvl4pPr marL="176400" indent="-17640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56400" indent="-17640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1"/>
          </p:nvPr>
        </p:nvSpPr>
        <p:spPr>
          <a:xfrm>
            <a:off x="6246195" y="1857892"/>
            <a:ext cx="5454668" cy="1695450"/>
          </a:xfrm>
        </p:spPr>
        <p:txBody>
          <a:bodyPr/>
          <a:lstStyle>
            <a:lvl1pPr>
              <a:spcAft>
                <a:spcPts val="1000"/>
              </a:spcAft>
              <a:defRPr b="1">
                <a:solidFill>
                  <a:schemeClr val="accent1"/>
                </a:solidFill>
              </a:defRPr>
            </a:lvl1pPr>
            <a:lvl2pPr>
              <a:spcAft>
                <a:spcPts val="1000"/>
              </a:spcAft>
              <a:defRPr/>
            </a:lvl2pPr>
            <a:lvl3pPr marL="0" indent="0">
              <a:spcAft>
                <a:spcPts val="1000"/>
              </a:spcAft>
              <a:buNone/>
              <a:defRPr/>
            </a:lvl3pPr>
            <a:lvl4pPr marL="176400" indent="-17640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56400" indent="-17640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651" y="317501"/>
            <a:ext cx="11188700" cy="6978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504000" y="1705378"/>
            <a:ext cx="5466824" cy="530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1000"/>
              </a:spcAft>
            </a:pP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246195" y="1705378"/>
            <a:ext cx="5452957" cy="530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1000"/>
              </a:spcAft>
            </a:pP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7" name="Picture Placeholder 29"/>
          <p:cNvSpPr>
            <a:spLocks noGrp="1"/>
          </p:cNvSpPr>
          <p:nvPr>
            <p:ph type="pic" sz="quarter" idx="20" hasCustomPrompt="1"/>
          </p:nvPr>
        </p:nvSpPr>
        <p:spPr>
          <a:xfrm>
            <a:off x="10424617" y="1857893"/>
            <a:ext cx="1244161" cy="54927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 sz="900"/>
            </a:lvl1pPr>
          </a:lstStyle>
          <a:p>
            <a:pPr>
              <a:spcBef>
                <a:spcPct val="0"/>
              </a:spcBef>
            </a:pPr>
            <a:r>
              <a:rPr lang="en-US" sz="1200" dirty="0">
                <a:solidFill>
                  <a:schemeClr val="bg1"/>
                </a:solidFill>
              </a:rPr>
              <a:t>Co-brand</a:t>
            </a:r>
            <a:br>
              <a:rPr lang="en-US" sz="1200" dirty="0">
                <a:solidFill>
                  <a:schemeClr val="bg1"/>
                </a:solidFill>
              </a:rPr>
            </a:br>
            <a:r>
              <a:rPr lang="en-US" sz="1200" dirty="0">
                <a:solidFill>
                  <a:schemeClr val="bg1"/>
                </a:solidFill>
              </a:rPr>
              <a:t>Logo</a:t>
            </a:r>
          </a:p>
          <a:p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22"/>
          </p:nvPr>
        </p:nvSpPr>
        <p:spPr>
          <a:xfrm>
            <a:off x="504000" y="4249682"/>
            <a:ext cx="5466824" cy="1695450"/>
          </a:xfrm>
        </p:spPr>
        <p:txBody>
          <a:bodyPr/>
          <a:lstStyle>
            <a:lvl1pPr>
              <a:spcAft>
                <a:spcPts val="1000"/>
              </a:spcAft>
              <a:defRPr b="1">
                <a:solidFill>
                  <a:schemeClr val="accent1"/>
                </a:solidFill>
              </a:defRPr>
            </a:lvl1pPr>
            <a:lvl2pPr>
              <a:spcAft>
                <a:spcPts val="1000"/>
              </a:spcAft>
              <a:defRPr/>
            </a:lvl2pPr>
            <a:lvl3pPr marL="0" indent="0">
              <a:spcAft>
                <a:spcPts val="1000"/>
              </a:spcAft>
              <a:buNone/>
              <a:defRPr/>
            </a:lvl3pPr>
            <a:lvl4pPr marL="176400" indent="-17640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56400" indent="-17640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23"/>
          </p:nvPr>
        </p:nvSpPr>
        <p:spPr>
          <a:xfrm>
            <a:off x="6246194" y="4249682"/>
            <a:ext cx="5452959" cy="1695450"/>
          </a:xfrm>
        </p:spPr>
        <p:txBody>
          <a:bodyPr/>
          <a:lstStyle>
            <a:lvl1pPr>
              <a:spcAft>
                <a:spcPts val="1000"/>
              </a:spcAft>
              <a:defRPr b="1">
                <a:solidFill>
                  <a:schemeClr val="accent1"/>
                </a:solidFill>
              </a:defRPr>
            </a:lvl1pPr>
            <a:lvl2pPr>
              <a:spcAft>
                <a:spcPts val="1000"/>
              </a:spcAft>
              <a:defRPr/>
            </a:lvl2pPr>
            <a:lvl3pPr marL="0" indent="0">
              <a:spcAft>
                <a:spcPts val="1000"/>
              </a:spcAft>
              <a:buNone/>
              <a:defRPr/>
            </a:lvl3pPr>
            <a:lvl4pPr marL="176400" indent="-17640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56400" indent="-17640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4001" y="4103518"/>
            <a:ext cx="5468943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1000"/>
              </a:spcAft>
            </a:pP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246194" y="4103518"/>
            <a:ext cx="5444716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1000"/>
              </a:spcAft>
            </a:pP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14" name="Picture Placeholder 29"/>
          <p:cNvSpPr>
            <a:spLocks noGrp="1"/>
          </p:cNvSpPr>
          <p:nvPr>
            <p:ph type="pic" sz="quarter" idx="24" hasCustomPrompt="1"/>
          </p:nvPr>
        </p:nvSpPr>
        <p:spPr>
          <a:xfrm>
            <a:off x="4754494" y="4255707"/>
            <a:ext cx="1239381" cy="54927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 sz="900"/>
            </a:lvl1pPr>
          </a:lstStyle>
          <a:p>
            <a:pPr>
              <a:spcBef>
                <a:spcPct val="0"/>
              </a:spcBef>
            </a:pPr>
            <a:r>
              <a:rPr lang="en-US" sz="1200" dirty="0">
                <a:solidFill>
                  <a:schemeClr val="bg1"/>
                </a:solidFill>
              </a:rPr>
              <a:t>Co-brand</a:t>
            </a:r>
            <a:br>
              <a:rPr lang="en-US" sz="1200" dirty="0">
                <a:solidFill>
                  <a:schemeClr val="bg1"/>
                </a:solidFill>
              </a:rPr>
            </a:br>
            <a:r>
              <a:rPr lang="en-US" sz="1200" dirty="0">
                <a:solidFill>
                  <a:schemeClr val="bg1"/>
                </a:solidFill>
              </a:rPr>
              <a:t>Logo</a:t>
            </a:r>
          </a:p>
          <a:p>
            <a:endParaRPr lang="en-GB" dirty="0"/>
          </a:p>
        </p:txBody>
      </p:sp>
      <p:sp>
        <p:nvSpPr>
          <p:cNvPr id="15" name="Picture Placeholder 29"/>
          <p:cNvSpPr>
            <a:spLocks noGrp="1"/>
          </p:cNvSpPr>
          <p:nvPr>
            <p:ph type="pic" sz="quarter" idx="25" hasCustomPrompt="1"/>
          </p:nvPr>
        </p:nvSpPr>
        <p:spPr>
          <a:xfrm>
            <a:off x="10424617" y="4249683"/>
            <a:ext cx="1244160" cy="54927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 sz="900"/>
            </a:lvl1pPr>
          </a:lstStyle>
          <a:p>
            <a:pPr>
              <a:spcBef>
                <a:spcPct val="0"/>
              </a:spcBef>
            </a:pPr>
            <a:r>
              <a:rPr lang="en-US" sz="1200" dirty="0">
                <a:solidFill>
                  <a:schemeClr val="bg1"/>
                </a:solidFill>
              </a:rPr>
              <a:t>Co-brand</a:t>
            </a:r>
            <a:br>
              <a:rPr lang="en-US" sz="1200" dirty="0">
                <a:solidFill>
                  <a:schemeClr val="bg1"/>
                </a:solidFill>
              </a:rPr>
            </a:br>
            <a:r>
              <a:rPr lang="en-US" sz="1200" dirty="0">
                <a:solidFill>
                  <a:schemeClr val="bg1"/>
                </a:solidFill>
              </a:rPr>
              <a:t>Logo</a:t>
            </a:r>
          </a:p>
          <a:p>
            <a:endParaRPr lang="en-GB" dirty="0"/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01651" y="651600"/>
            <a:ext cx="11197501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7" name="Picture Placeholder 29"/>
          <p:cNvSpPr>
            <a:spLocks noGrp="1"/>
          </p:cNvSpPr>
          <p:nvPr>
            <p:ph type="pic" sz="quarter" idx="19" hasCustomPrompt="1"/>
          </p:nvPr>
        </p:nvSpPr>
        <p:spPr>
          <a:xfrm>
            <a:off x="4769491" y="1863917"/>
            <a:ext cx="1210207" cy="54927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 sz="900"/>
            </a:lvl1pPr>
          </a:lstStyle>
          <a:p>
            <a:pPr>
              <a:spcBef>
                <a:spcPct val="0"/>
              </a:spcBef>
            </a:pPr>
            <a:r>
              <a:rPr lang="en-US" sz="1200" dirty="0">
                <a:solidFill>
                  <a:schemeClr val="bg1"/>
                </a:solidFill>
              </a:rPr>
              <a:t>Co-brand</a:t>
            </a:r>
            <a:br>
              <a:rPr lang="en-US" sz="1200" dirty="0">
                <a:solidFill>
                  <a:schemeClr val="bg1"/>
                </a:solidFill>
              </a:rPr>
            </a:br>
            <a:r>
              <a:rPr lang="en-US" sz="1200" dirty="0">
                <a:solidFill>
                  <a:schemeClr val="bg1"/>
                </a:solidFill>
              </a:rPr>
              <a:t>Logo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3377132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 green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4" name="Rectangle 3"/>
          <p:cNvSpPr/>
          <p:nvPr/>
        </p:nvSpPr>
        <p:spPr>
          <a:xfrm>
            <a:off x="4320000" y="1705968"/>
            <a:ext cx="3556117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100" noProof="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04000" y="1700214"/>
            <a:ext cx="3560000" cy="597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100" noProof="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115300" y="1705968"/>
            <a:ext cx="3583853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100" noProof="0" dirty="0">
              <a:solidFill>
                <a:schemeClr val="bg1"/>
              </a:solidFill>
            </a:endParaRP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4325712" y="1851441"/>
            <a:ext cx="3540577" cy="3845754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  <a:lvl2pPr>
              <a:spcAft>
                <a:spcPts val="1000"/>
              </a:spcAft>
              <a:defRPr/>
            </a:lvl2pPr>
            <a:lvl3pPr marL="0" indent="0">
              <a:spcAft>
                <a:spcPts val="1000"/>
              </a:spcAft>
              <a:buNone/>
              <a:defRPr/>
            </a:lvl3pPr>
            <a:lvl4pPr marL="176400" indent="-17640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56400" indent="-17640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504000" y="1851441"/>
            <a:ext cx="3560000" cy="3845754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  <a:lvl2pPr>
              <a:spcAft>
                <a:spcPts val="1000"/>
              </a:spcAft>
              <a:defRPr/>
            </a:lvl2pPr>
            <a:lvl3pPr marL="0" indent="0">
              <a:spcAft>
                <a:spcPts val="1000"/>
              </a:spcAft>
              <a:buNone/>
              <a:defRPr/>
            </a:lvl3pPr>
            <a:lvl4pPr marL="176400" indent="-17640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56400" indent="-17640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8128000" y="1851441"/>
            <a:ext cx="3571153" cy="3845754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  <a:lvl2pPr>
              <a:spcAft>
                <a:spcPts val="1000"/>
              </a:spcAft>
              <a:defRPr/>
            </a:lvl2pPr>
            <a:lvl3pPr marL="0" indent="0">
              <a:spcAft>
                <a:spcPts val="1000"/>
              </a:spcAft>
              <a:buNone/>
              <a:defRPr/>
            </a:lvl3pPr>
            <a:lvl4pPr marL="176400" indent="-17640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56400" indent="-17640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01651" y="651600"/>
            <a:ext cx="11162349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4261278467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lumn 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651" y="317501"/>
            <a:ext cx="11188700" cy="705184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504000" y="2556000"/>
            <a:ext cx="2592000" cy="3394800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  <a:lvl2pPr>
              <a:spcAft>
                <a:spcPts val="1000"/>
              </a:spcAft>
              <a:defRPr/>
            </a:lvl2pPr>
            <a:lvl3pPr marL="0" indent="0">
              <a:spcAft>
                <a:spcPts val="1000"/>
              </a:spcAft>
              <a:buNone/>
              <a:defRPr/>
            </a:lvl3pPr>
            <a:lvl4pPr marL="176400" indent="-17640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56400" indent="-17640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9096836" y="2556000"/>
            <a:ext cx="2592000" cy="3394800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  <a:lvl2pPr>
              <a:spcAft>
                <a:spcPts val="1000"/>
              </a:spcAft>
              <a:defRPr/>
            </a:lvl2pPr>
            <a:lvl3pPr marL="0" indent="0">
              <a:spcAft>
                <a:spcPts val="1000"/>
              </a:spcAft>
              <a:buNone/>
              <a:defRPr/>
            </a:lvl3pPr>
            <a:lvl4pPr marL="176400" indent="-17640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56400" indent="-17640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3368279" y="2556000"/>
            <a:ext cx="2592000" cy="3394800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  <a:lvl2pPr>
              <a:spcAft>
                <a:spcPts val="1000"/>
              </a:spcAft>
              <a:defRPr/>
            </a:lvl2pPr>
            <a:lvl3pPr marL="0" indent="0">
              <a:spcAft>
                <a:spcPts val="1000"/>
              </a:spcAft>
              <a:buNone/>
              <a:defRPr/>
            </a:lvl3pPr>
            <a:lvl4pPr marL="176400" indent="-17640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56400" indent="-17640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6232557" y="2556000"/>
            <a:ext cx="2592000" cy="3394800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  <a:lvl2pPr>
              <a:spcAft>
                <a:spcPts val="1000"/>
              </a:spcAft>
              <a:defRPr/>
            </a:lvl2pPr>
            <a:lvl3pPr marL="0" indent="0">
              <a:spcAft>
                <a:spcPts val="1000"/>
              </a:spcAft>
              <a:buNone/>
              <a:defRPr/>
            </a:lvl3pPr>
            <a:lvl4pPr marL="176400" indent="-176400">
              <a:spcAft>
                <a:spcPts val="1000"/>
              </a:spcAft>
              <a:buFont typeface="Arial" panose="020B0604020202020204" pitchFamily="34" charset="0"/>
              <a:buChar char="•"/>
              <a:defRPr/>
            </a:lvl4pPr>
            <a:lvl5pPr marL="356400" indent="-176400">
              <a:spcAft>
                <a:spcPts val="1000"/>
              </a:spcAft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01650" y="651600"/>
            <a:ext cx="111887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2075423310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title, 1 column text with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01650" y="651600"/>
            <a:ext cx="111887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01650" y="317500"/>
            <a:ext cx="11188700" cy="6985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0" name="Text Placeholder 18"/>
          <p:cNvSpPr>
            <a:spLocks noGrp="1"/>
          </p:cNvSpPr>
          <p:nvPr>
            <p:ph idx="1"/>
          </p:nvPr>
        </p:nvSpPr>
        <p:spPr>
          <a:xfrm>
            <a:off x="501650" y="1665289"/>
            <a:ext cx="5594351" cy="47164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7875435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2643448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0004481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6440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Subhead: Sidebar - N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66FB94F-08D4-3E44-BFE4-F557107D2DE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2959100"/>
            <a:ext cx="3009900" cy="1714500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7 lines running intro text. Morbi </a:t>
            </a:r>
            <a:r>
              <a:rPr lang="en-US" err="1"/>
              <a:t>leo</a:t>
            </a:r>
            <a:r>
              <a:rPr lang="en-US"/>
              <a:t> </a:t>
            </a:r>
            <a:r>
              <a:rPr lang="en-US" err="1"/>
              <a:t>risus</a:t>
            </a:r>
            <a:r>
              <a:rPr lang="en-US"/>
              <a:t>, porta ac </a:t>
            </a:r>
            <a:r>
              <a:rPr lang="en-US" err="1"/>
              <a:t>consectetur</a:t>
            </a:r>
            <a:r>
              <a:rPr lang="en-US"/>
              <a:t> ac, vestibulum at eros. Donec sed </a:t>
            </a:r>
            <a:r>
              <a:rPr lang="en-US" err="1"/>
              <a:t>odio</a:t>
            </a:r>
            <a:r>
              <a:rPr lang="en-US"/>
              <a:t> dui. </a:t>
            </a:r>
            <a:r>
              <a:rPr lang="en-US" err="1"/>
              <a:t>odio</a:t>
            </a:r>
            <a:r>
              <a:rPr lang="en-US"/>
              <a:t> dui. </a:t>
            </a:r>
            <a:r>
              <a:rPr lang="en-US" err="1"/>
              <a:t>Praesent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cursus magna, vel </a:t>
            </a:r>
            <a:r>
              <a:rPr lang="en-US" err="1"/>
              <a:t>scelerisque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consectetur</a:t>
            </a:r>
            <a:r>
              <a:rPr lang="en-US"/>
              <a:t> et. Sed </a:t>
            </a:r>
            <a:r>
              <a:rPr lang="en-US" err="1"/>
              <a:t>posuere</a:t>
            </a:r>
            <a:r>
              <a:rPr lang="en-US"/>
              <a:t>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at </a:t>
            </a:r>
            <a:r>
              <a:rPr lang="en-US" err="1"/>
              <a:t>lobortis</a:t>
            </a:r>
            <a:r>
              <a:rPr lang="en-US"/>
              <a:t>. </a:t>
            </a:r>
            <a:r>
              <a:rPr lang="en-US" err="1"/>
              <a:t>Praesent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cursus magna, vel </a:t>
            </a:r>
            <a:r>
              <a:rPr lang="en-US" err="1"/>
              <a:t>scelerisque</a:t>
            </a:r>
            <a:r>
              <a:rPr lang="en-US"/>
              <a:t> </a:t>
            </a:r>
            <a:r>
              <a:rPr lang="en-US" err="1"/>
              <a:t>nisl</a:t>
            </a:r>
            <a:r>
              <a:rPr lang="en-US"/>
              <a:t> </a:t>
            </a:r>
            <a:r>
              <a:rPr lang="en-US" err="1"/>
              <a:t>consectetur</a:t>
            </a:r>
            <a:r>
              <a:rPr lang="en-US"/>
              <a:t> et.</a:t>
            </a:r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D17C4CB6-256B-004F-984C-4EAB9A3533F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14400" y="571500"/>
            <a:ext cx="3009900" cy="2190750"/>
          </a:xfrm>
        </p:spPr>
        <p:txBody>
          <a:bodyPr anchor="b"/>
          <a:lstStyle>
            <a:lvl1pPr>
              <a:lnSpc>
                <a:spcPct val="100000"/>
              </a:lnSpc>
              <a:defRPr sz="2400">
                <a:latin typeface="+mj-lt"/>
              </a:defRPr>
            </a:lvl1pPr>
            <a:lvl2pPr>
              <a:defRPr sz="2400">
                <a:latin typeface="+mj-lt"/>
              </a:defRPr>
            </a:lvl2pPr>
            <a:lvl3pPr>
              <a:defRPr sz="2400">
                <a:latin typeface="+mj-lt"/>
              </a:defRPr>
            </a:lvl3pPr>
            <a:lvl4pPr>
              <a:defRPr sz="2400">
                <a:latin typeface="+mj-lt"/>
              </a:defRPr>
            </a:lvl4pPr>
            <a:lvl5pPr>
              <a:defRPr sz="2400">
                <a:latin typeface="+mj-lt"/>
              </a:defRPr>
            </a:lvl5pPr>
          </a:lstStyle>
          <a:p>
            <a:pPr lvl="0"/>
            <a:r>
              <a:rPr lang="en-US"/>
              <a:t>Click to edit slide heading</a:t>
            </a:r>
          </a:p>
        </p:txBody>
      </p:sp>
    </p:spTree>
    <p:extLst>
      <p:ext uri="{BB962C8B-B14F-4D97-AF65-F5344CB8AC3E}">
        <p14:creationId xmlns:p14="http://schemas.microsoft.com/office/powerpoint/2010/main" val="2533580050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ett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8862256" y="405929"/>
            <a:ext cx="2804160" cy="1027760"/>
          </a:xfrm>
        </p:spPr>
        <p:txBody>
          <a:bodyPr/>
          <a:lstStyle>
            <a:lvl1pPr>
              <a:spcBef>
                <a:spcPts val="185"/>
              </a:spcBef>
              <a:defRPr sz="923">
                <a:solidFill>
                  <a:schemeClr val="tx1"/>
                </a:solidFill>
              </a:defRPr>
            </a:lvl1pPr>
            <a:lvl2pPr>
              <a:defRPr sz="969">
                <a:solidFill>
                  <a:schemeClr val="tx2"/>
                </a:solidFill>
              </a:defRPr>
            </a:lvl2pPr>
            <a:lvl3pPr>
              <a:defRPr sz="969">
                <a:solidFill>
                  <a:schemeClr val="tx2"/>
                </a:solidFill>
              </a:defRPr>
            </a:lvl3pPr>
            <a:lvl4pPr>
              <a:defRPr sz="923">
                <a:solidFill>
                  <a:schemeClr val="tx2"/>
                </a:solidFill>
              </a:defRPr>
            </a:lvl4pPr>
            <a:lvl5pPr>
              <a:defRPr sz="923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25586" y="1700214"/>
            <a:ext cx="2766255" cy="4656835"/>
          </a:xfrm>
        </p:spPr>
        <p:txBody>
          <a:bodyPr/>
          <a:lstStyle>
            <a:lvl1pPr>
              <a:spcBef>
                <a:spcPts val="0"/>
              </a:spcBef>
              <a:spcAft>
                <a:spcPts val="554"/>
              </a:spcAft>
              <a:defRPr sz="969"/>
            </a:lvl1pPr>
            <a:lvl2pPr>
              <a:spcBef>
                <a:spcPts val="277"/>
              </a:spcBef>
              <a:defRPr/>
            </a:lvl2pPr>
            <a:lvl3pPr>
              <a:spcBef>
                <a:spcPts val="277"/>
              </a:spcBef>
              <a:defRPr/>
            </a:lvl3pPr>
            <a:lvl4pPr>
              <a:spcBef>
                <a:spcPts val="277"/>
              </a:spcBef>
              <a:defRPr/>
            </a:lvl4pPr>
            <a:lvl5pPr>
              <a:spcBef>
                <a:spcPts val="277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3780369" y="1700212"/>
            <a:ext cx="7886049" cy="4657726"/>
          </a:xfrm>
        </p:spPr>
        <p:txBody>
          <a:bodyPr/>
          <a:lstStyle>
            <a:lvl1pPr>
              <a:spcBef>
                <a:spcPts val="1662"/>
              </a:spcBef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AA751F6-96CD-4D47-9334-26CB35377F81}"/>
              </a:ext>
            </a:extLst>
          </p:cNvPr>
          <p:cNvGrpSpPr/>
          <p:nvPr/>
        </p:nvGrpSpPr>
        <p:grpSpPr>
          <a:xfrm>
            <a:off x="503988" y="378000"/>
            <a:ext cx="2160000" cy="307976"/>
            <a:chOff x="398463" y="404813"/>
            <a:chExt cx="1627187" cy="307976"/>
          </a:xfrm>
          <a:solidFill>
            <a:schemeClr val="tx1"/>
          </a:solidFill>
        </p:grpSpPr>
        <p:sp>
          <p:nvSpPr>
            <p:cNvPr id="21" name="Oval 5">
              <a:extLst>
                <a:ext uri="{FF2B5EF4-FFF2-40B4-BE49-F238E27FC236}">
                  <a16:creationId xmlns:a16="http://schemas.microsoft.com/office/drawing/2014/main" id="{208AFD29-2473-4B74-B317-20817E37D1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8338" y="625476"/>
              <a:ext cx="87312" cy="873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>
                <a:solidFill>
                  <a:schemeClr val="bg1"/>
                </a:solidFill>
              </a:endParaRPr>
            </a:p>
          </p:txBody>
        </p:sp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34A35AAC-FF34-4B4D-B2F4-E62F3556D1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8463" y="406401"/>
              <a:ext cx="247650" cy="301625"/>
            </a:xfrm>
            <a:custGeom>
              <a:avLst/>
              <a:gdLst>
                <a:gd name="T0" fmla="*/ 287 w 287"/>
                <a:gd name="T1" fmla="*/ 166 h 347"/>
                <a:gd name="T2" fmla="*/ 240 w 287"/>
                <a:gd name="T3" fmla="*/ 300 h 347"/>
                <a:gd name="T4" fmla="*/ 109 w 287"/>
                <a:gd name="T5" fmla="*/ 347 h 347"/>
                <a:gd name="T6" fmla="*/ 0 w 287"/>
                <a:gd name="T7" fmla="*/ 347 h 347"/>
                <a:gd name="T8" fmla="*/ 0 w 287"/>
                <a:gd name="T9" fmla="*/ 0 h 347"/>
                <a:gd name="T10" fmla="*/ 117 w 287"/>
                <a:gd name="T11" fmla="*/ 0 h 347"/>
                <a:gd name="T12" fmla="*/ 243 w 287"/>
                <a:gd name="T13" fmla="*/ 43 h 347"/>
                <a:gd name="T14" fmla="*/ 287 w 287"/>
                <a:gd name="T15" fmla="*/ 166 h 347"/>
                <a:gd name="T16" fmla="*/ 192 w 287"/>
                <a:gd name="T17" fmla="*/ 170 h 347"/>
                <a:gd name="T18" fmla="*/ 174 w 287"/>
                <a:gd name="T19" fmla="*/ 99 h 347"/>
                <a:gd name="T20" fmla="*/ 118 w 287"/>
                <a:gd name="T21" fmla="*/ 76 h 347"/>
                <a:gd name="T22" fmla="*/ 91 w 287"/>
                <a:gd name="T23" fmla="*/ 76 h 347"/>
                <a:gd name="T24" fmla="*/ 91 w 287"/>
                <a:gd name="T25" fmla="*/ 270 h 347"/>
                <a:gd name="T26" fmla="*/ 111 w 287"/>
                <a:gd name="T27" fmla="*/ 270 h 347"/>
                <a:gd name="T28" fmla="*/ 173 w 287"/>
                <a:gd name="T29" fmla="*/ 245 h 347"/>
                <a:gd name="T30" fmla="*/ 192 w 287"/>
                <a:gd name="T31" fmla="*/ 17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7" h="347">
                  <a:moveTo>
                    <a:pt x="287" y="166"/>
                  </a:moveTo>
                  <a:cubicBezTo>
                    <a:pt x="287" y="224"/>
                    <a:pt x="271" y="269"/>
                    <a:pt x="240" y="300"/>
                  </a:cubicBezTo>
                  <a:cubicBezTo>
                    <a:pt x="209" y="331"/>
                    <a:pt x="165" y="347"/>
                    <a:pt x="109" y="347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71" y="0"/>
                    <a:pt x="213" y="15"/>
                    <a:pt x="243" y="43"/>
                  </a:cubicBezTo>
                  <a:cubicBezTo>
                    <a:pt x="272" y="72"/>
                    <a:pt x="287" y="113"/>
                    <a:pt x="287" y="166"/>
                  </a:cubicBezTo>
                  <a:moveTo>
                    <a:pt x="192" y="170"/>
                  </a:moveTo>
                  <a:cubicBezTo>
                    <a:pt x="192" y="138"/>
                    <a:pt x="186" y="114"/>
                    <a:pt x="174" y="99"/>
                  </a:cubicBezTo>
                  <a:cubicBezTo>
                    <a:pt x="161" y="84"/>
                    <a:pt x="143" y="76"/>
                    <a:pt x="118" y="76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1" y="270"/>
                    <a:pt x="91" y="270"/>
                    <a:pt x="91" y="27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139" y="270"/>
                    <a:pt x="160" y="262"/>
                    <a:pt x="173" y="245"/>
                  </a:cubicBezTo>
                  <a:cubicBezTo>
                    <a:pt x="186" y="229"/>
                    <a:pt x="192" y="204"/>
                    <a:pt x="192" y="17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>
                <a:solidFill>
                  <a:schemeClr val="bg1"/>
                </a:solidFill>
              </a:endParaRPr>
            </a:p>
          </p:txBody>
        </p:sp>
        <p:sp>
          <p:nvSpPr>
            <p:cNvPr id="23" name="Rectangle 7">
              <a:extLst>
                <a:ext uri="{FF2B5EF4-FFF2-40B4-BE49-F238E27FC236}">
                  <a16:creationId xmlns:a16="http://schemas.microsoft.com/office/drawing/2014/main" id="{3A260268-5F2D-4ED9-BC62-469BD612FB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6463" y="404813"/>
              <a:ext cx="74612" cy="303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>
                <a:solidFill>
                  <a:schemeClr val="bg1"/>
                </a:solidFill>
              </a:endParaRPr>
            </a:p>
          </p:txBody>
        </p:sp>
        <p:sp>
          <p:nvSpPr>
            <p:cNvPr id="24" name="Freeform 8">
              <a:extLst>
                <a:ext uri="{FF2B5EF4-FFF2-40B4-BE49-F238E27FC236}">
                  <a16:creationId xmlns:a16="http://schemas.microsoft.com/office/drawing/2014/main" id="{B89B9D2F-BC9E-4F1B-8627-B2EF4F0C6B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1238" y="479426"/>
              <a:ext cx="215900" cy="231775"/>
            </a:xfrm>
            <a:custGeom>
              <a:avLst/>
              <a:gdLst>
                <a:gd name="T0" fmla="*/ 252 w 252"/>
                <a:gd name="T1" fmla="*/ 133 h 267"/>
                <a:gd name="T2" fmla="*/ 218 w 252"/>
                <a:gd name="T3" fmla="*/ 232 h 267"/>
                <a:gd name="T4" fmla="*/ 125 w 252"/>
                <a:gd name="T5" fmla="*/ 267 h 267"/>
                <a:gd name="T6" fmla="*/ 34 w 252"/>
                <a:gd name="T7" fmla="*/ 231 h 267"/>
                <a:gd name="T8" fmla="*/ 0 w 252"/>
                <a:gd name="T9" fmla="*/ 133 h 267"/>
                <a:gd name="T10" fmla="*/ 33 w 252"/>
                <a:gd name="T11" fmla="*/ 35 h 267"/>
                <a:gd name="T12" fmla="*/ 127 w 252"/>
                <a:gd name="T13" fmla="*/ 0 h 267"/>
                <a:gd name="T14" fmla="*/ 192 w 252"/>
                <a:gd name="T15" fmla="*/ 16 h 267"/>
                <a:gd name="T16" fmla="*/ 236 w 252"/>
                <a:gd name="T17" fmla="*/ 63 h 267"/>
                <a:gd name="T18" fmla="*/ 252 w 252"/>
                <a:gd name="T19" fmla="*/ 133 h 267"/>
                <a:gd name="T20" fmla="*/ 88 w 252"/>
                <a:gd name="T21" fmla="*/ 133 h 267"/>
                <a:gd name="T22" fmla="*/ 97 w 252"/>
                <a:gd name="T23" fmla="*/ 184 h 267"/>
                <a:gd name="T24" fmla="*/ 126 w 252"/>
                <a:gd name="T25" fmla="*/ 201 h 267"/>
                <a:gd name="T26" fmla="*/ 155 w 252"/>
                <a:gd name="T27" fmla="*/ 184 h 267"/>
                <a:gd name="T28" fmla="*/ 163 w 252"/>
                <a:gd name="T29" fmla="*/ 133 h 267"/>
                <a:gd name="T30" fmla="*/ 155 w 252"/>
                <a:gd name="T31" fmla="*/ 83 h 267"/>
                <a:gd name="T32" fmla="*/ 126 w 252"/>
                <a:gd name="T33" fmla="*/ 66 h 267"/>
                <a:gd name="T34" fmla="*/ 97 w 252"/>
                <a:gd name="T35" fmla="*/ 83 h 267"/>
                <a:gd name="T36" fmla="*/ 88 w 252"/>
                <a:gd name="T37" fmla="*/ 133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2" h="267">
                  <a:moveTo>
                    <a:pt x="252" y="133"/>
                  </a:moveTo>
                  <a:cubicBezTo>
                    <a:pt x="252" y="175"/>
                    <a:pt x="241" y="208"/>
                    <a:pt x="218" y="232"/>
                  </a:cubicBezTo>
                  <a:cubicBezTo>
                    <a:pt x="196" y="256"/>
                    <a:pt x="165" y="267"/>
                    <a:pt x="125" y="267"/>
                  </a:cubicBezTo>
                  <a:cubicBezTo>
                    <a:pt x="87" y="267"/>
                    <a:pt x="56" y="255"/>
                    <a:pt x="34" y="231"/>
                  </a:cubicBezTo>
                  <a:cubicBezTo>
                    <a:pt x="11" y="207"/>
                    <a:pt x="0" y="174"/>
                    <a:pt x="0" y="133"/>
                  </a:cubicBezTo>
                  <a:cubicBezTo>
                    <a:pt x="0" y="91"/>
                    <a:pt x="11" y="58"/>
                    <a:pt x="33" y="35"/>
                  </a:cubicBezTo>
                  <a:cubicBezTo>
                    <a:pt x="55" y="12"/>
                    <a:pt x="86" y="0"/>
                    <a:pt x="127" y="0"/>
                  </a:cubicBezTo>
                  <a:cubicBezTo>
                    <a:pt x="151" y="0"/>
                    <a:pt x="173" y="5"/>
                    <a:pt x="192" y="16"/>
                  </a:cubicBezTo>
                  <a:cubicBezTo>
                    <a:pt x="211" y="27"/>
                    <a:pt x="226" y="42"/>
                    <a:pt x="236" y="63"/>
                  </a:cubicBezTo>
                  <a:cubicBezTo>
                    <a:pt x="247" y="83"/>
                    <a:pt x="252" y="106"/>
                    <a:pt x="252" y="133"/>
                  </a:cubicBezTo>
                  <a:moveTo>
                    <a:pt x="88" y="133"/>
                  </a:moveTo>
                  <a:cubicBezTo>
                    <a:pt x="88" y="155"/>
                    <a:pt x="91" y="172"/>
                    <a:pt x="97" y="184"/>
                  </a:cubicBezTo>
                  <a:cubicBezTo>
                    <a:pt x="103" y="195"/>
                    <a:pt x="112" y="201"/>
                    <a:pt x="126" y="201"/>
                  </a:cubicBezTo>
                  <a:cubicBezTo>
                    <a:pt x="140" y="201"/>
                    <a:pt x="149" y="195"/>
                    <a:pt x="155" y="184"/>
                  </a:cubicBezTo>
                  <a:cubicBezTo>
                    <a:pt x="160" y="172"/>
                    <a:pt x="163" y="155"/>
                    <a:pt x="163" y="133"/>
                  </a:cubicBezTo>
                  <a:cubicBezTo>
                    <a:pt x="163" y="111"/>
                    <a:pt x="160" y="94"/>
                    <a:pt x="155" y="83"/>
                  </a:cubicBezTo>
                  <a:cubicBezTo>
                    <a:pt x="149" y="72"/>
                    <a:pt x="139" y="66"/>
                    <a:pt x="126" y="66"/>
                  </a:cubicBezTo>
                  <a:cubicBezTo>
                    <a:pt x="112" y="66"/>
                    <a:pt x="103" y="72"/>
                    <a:pt x="97" y="83"/>
                  </a:cubicBezTo>
                  <a:cubicBezTo>
                    <a:pt x="91" y="94"/>
                    <a:pt x="88" y="111"/>
                    <a:pt x="88" y="1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>
                <a:solidFill>
                  <a:schemeClr val="bg1"/>
                </a:solidFill>
              </a:endParaRPr>
            </a:p>
          </p:txBody>
        </p:sp>
        <p:sp>
          <p:nvSpPr>
            <p:cNvPr id="25" name="Rectangle 9">
              <a:extLst>
                <a:ext uri="{FF2B5EF4-FFF2-40B4-BE49-F238E27FC236}">
                  <a16:creationId xmlns:a16="http://schemas.microsoft.com/office/drawing/2014/main" id="{2B0A675B-0F0F-403D-BC22-B4B8F27289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7300" y="482601"/>
              <a:ext cx="74612" cy="225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>
                <a:solidFill>
                  <a:schemeClr val="bg1"/>
                </a:solidFill>
              </a:endParaRPr>
            </a:p>
          </p:txBody>
        </p:sp>
        <p:sp>
          <p:nvSpPr>
            <p:cNvPr id="26" name="Rectangle 10">
              <a:extLst>
                <a:ext uri="{FF2B5EF4-FFF2-40B4-BE49-F238E27FC236}">
                  <a16:creationId xmlns:a16="http://schemas.microsoft.com/office/drawing/2014/main" id="{9471D3B0-20F4-47CE-8982-C04B5F3D91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7300" y="404813"/>
              <a:ext cx="74612" cy="508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>
                <a:solidFill>
                  <a:schemeClr val="bg1"/>
                </a:solidFill>
              </a:endParaRPr>
            </a:p>
          </p:txBody>
        </p:sp>
        <p:sp>
          <p:nvSpPr>
            <p:cNvPr id="27" name="Freeform 11">
              <a:extLst>
                <a:ext uri="{FF2B5EF4-FFF2-40B4-BE49-F238E27FC236}">
                  <a16:creationId xmlns:a16="http://schemas.microsoft.com/office/drawing/2014/main" id="{1A3CB533-5498-4F6B-BF48-FF0372CE9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075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0 w 184"/>
                <a:gd name="T7" fmla="*/ 341 h 344"/>
                <a:gd name="T8" fmla="*/ 113 w 184"/>
                <a:gd name="T9" fmla="*/ 344 h 344"/>
                <a:gd name="T10" fmla="*/ 50 w 184"/>
                <a:gd name="T11" fmla="*/ 322 h 344"/>
                <a:gd name="T12" fmla="*/ 30 w 184"/>
                <a:gd name="T13" fmla="*/ 255 h 344"/>
                <a:gd name="T14" fmla="*/ 30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0 w 184"/>
                <a:gd name="T21" fmla="*/ 81 h 344"/>
                <a:gd name="T22" fmla="*/ 30 w 184"/>
                <a:gd name="T23" fmla="*/ 16 h 344"/>
                <a:gd name="T24" fmla="*/ 118 w 184"/>
                <a:gd name="T25" fmla="*/ 0 h 344"/>
                <a:gd name="T26" fmla="*/ 118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8 w 184"/>
                <a:gd name="T33" fmla="*/ 148 h 344"/>
                <a:gd name="T34" fmla="*/ 118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3" y="274"/>
                    <a:pt x="167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2" y="335"/>
                    <a:pt x="161" y="339"/>
                    <a:pt x="150" y="341"/>
                  </a:cubicBezTo>
                  <a:cubicBezTo>
                    <a:pt x="140" y="343"/>
                    <a:pt x="127" y="344"/>
                    <a:pt x="113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0" y="285"/>
                    <a:pt x="30" y="255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8" y="148"/>
                    <a:pt x="118" y="148"/>
                    <a:pt x="118" y="148"/>
                  </a:cubicBezTo>
                  <a:cubicBezTo>
                    <a:pt x="118" y="249"/>
                    <a:pt x="118" y="249"/>
                    <a:pt x="118" y="249"/>
                  </a:cubicBezTo>
                  <a:cubicBezTo>
                    <a:pt x="118" y="266"/>
                    <a:pt x="126" y="274"/>
                    <a:pt x="142" y="2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>
                <a:solidFill>
                  <a:schemeClr val="bg1"/>
                </a:solidFill>
              </a:endParaRPr>
            </a:p>
          </p:txBody>
        </p:sp>
        <p:sp>
          <p:nvSpPr>
            <p:cNvPr id="28" name="Freeform 12">
              <a:extLst>
                <a:ext uri="{FF2B5EF4-FFF2-40B4-BE49-F238E27FC236}">
                  <a16:creationId xmlns:a16="http://schemas.microsoft.com/office/drawing/2014/main" id="{3C454093-5492-4277-8415-5B9CB1FF98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5113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1 w 184"/>
                <a:gd name="T7" fmla="*/ 341 h 344"/>
                <a:gd name="T8" fmla="*/ 114 w 184"/>
                <a:gd name="T9" fmla="*/ 344 h 344"/>
                <a:gd name="T10" fmla="*/ 50 w 184"/>
                <a:gd name="T11" fmla="*/ 322 h 344"/>
                <a:gd name="T12" fmla="*/ 31 w 184"/>
                <a:gd name="T13" fmla="*/ 255 h 344"/>
                <a:gd name="T14" fmla="*/ 31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1 w 184"/>
                <a:gd name="T21" fmla="*/ 81 h 344"/>
                <a:gd name="T22" fmla="*/ 31 w 184"/>
                <a:gd name="T23" fmla="*/ 15 h 344"/>
                <a:gd name="T24" fmla="*/ 119 w 184"/>
                <a:gd name="T25" fmla="*/ 0 h 344"/>
                <a:gd name="T26" fmla="*/ 119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9 w 184"/>
                <a:gd name="T33" fmla="*/ 148 h 344"/>
                <a:gd name="T34" fmla="*/ 119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4" y="274"/>
                    <a:pt x="168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3" y="335"/>
                    <a:pt x="161" y="339"/>
                    <a:pt x="151" y="341"/>
                  </a:cubicBezTo>
                  <a:cubicBezTo>
                    <a:pt x="140" y="343"/>
                    <a:pt x="128" y="344"/>
                    <a:pt x="114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1" y="285"/>
                    <a:pt x="31" y="255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9" y="148"/>
                    <a:pt x="119" y="148"/>
                    <a:pt x="119" y="148"/>
                  </a:cubicBezTo>
                  <a:cubicBezTo>
                    <a:pt x="119" y="249"/>
                    <a:pt x="119" y="249"/>
                    <a:pt x="119" y="249"/>
                  </a:cubicBezTo>
                  <a:cubicBezTo>
                    <a:pt x="119" y="266"/>
                    <a:pt x="127" y="274"/>
                    <a:pt x="142" y="2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>
                <a:solidFill>
                  <a:schemeClr val="bg1"/>
                </a:solidFill>
              </a:endParaRPr>
            </a:p>
          </p:txBody>
        </p:sp>
        <p:sp>
          <p:nvSpPr>
            <p:cNvPr id="29" name="Freeform 13">
              <a:extLst>
                <a:ext uri="{FF2B5EF4-FFF2-40B4-BE49-F238E27FC236}">
                  <a16:creationId xmlns:a16="http://schemas.microsoft.com/office/drawing/2014/main" id="{F749E689-4E6D-481F-99B3-D26F79BE39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09738" y="479426"/>
              <a:ext cx="211137" cy="231775"/>
            </a:xfrm>
            <a:custGeom>
              <a:avLst/>
              <a:gdLst>
                <a:gd name="T0" fmla="*/ 213 w 244"/>
                <a:gd name="T1" fmla="*/ 30 h 267"/>
                <a:gd name="T2" fmla="*/ 125 w 244"/>
                <a:gd name="T3" fmla="*/ 0 h 267"/>
                <a:gd name="T4" fmla="*/ 33 w 244"/>
                <a:gd name="T5" fmla="*/ 35 h 267"/>
                <a:gd name="T6" fmla="*/ 0 w 244"/>
                <a:gd name="T7" fmla="*/ 135 h 267"/>
                <a:gd name="T8" fmla="*/ 35 w 244"/>
                <a:gd name="T9" fmla="*/ 233 h 267"/>
                <a:gd name="T10" fmla="*/ 133 w 244"/>
                <a:gd name="T11" fmla="*/ 267 h 267"/>
                <a:gd name="T12" fmla="*/ 185 w 244"/>
                <a:gd name="T13" fmla="*/ 263 h 267"/>
                <a:gd name="T14" fmla="*/ 227 w 244"/>
                <a:gd name="T15" fmla="*/ 249 h 267"/>
                <a:gd name="T16" fmla="*/ 214 w 244"/>
                <a:gd name="T17" fmla="*/ 190 h 267"/>
                <a:gd name="T18" fmla="*/ 186 w 244"/>
                <a:gd name="T19" fmla="*/ 200 h 267"/>
                <a:gd name="T20" fmla="*/ 144 w 244"/>
                <a:gd name="T21" fmla="*/ 204 h 267"/>
                <a:gd name="T22" fmla="*/ 104 w 244"/>
                <a:gd name="T23" fmla="*/ 192 h 267"/>
                <a:gd name="T24" fmla="*/ 88 w 244"/>
                <a:gd name="T25" fmla="*/ 158 h 267"/>
                <a:gd name="T26" fmla="*/ 244 w 244"/>
                <a:gd name="T27" fmla="*/ 158 h 267"/>
                <a:gd name="T28" fmla="*/ 244 w 244"/>
                <a:gd name="T29" fmla="*/ 118 h 267"/>
                <a:gd name="T30" fmla="*/ 213 w 244"/>
                <a:gd name="T31" fmla="*/ 30 h 267"/>
                <a:gd name="T32" fmla="*/ 90 w 244"/>
                <a:gd name="T33" fmla="*/ 102 h 267"/>
                <a:gd name="T34" fmla="*/ 102 w 244"/>
                <a:gd name="T35" fmla="*/ 70 h 267"/>
                <a:gd name="T36" fmla="*/ 128 w 244"/>
                <a:gd name="T37" fmla="*/ 61 h 267"/>
                <a:gd name="T38" fmla="*/ 155 w 244"/>
                <a:gd name="T39" fmla="*/ 72 h 267"/>
                <a:gd name="T40" fmla="*/ 165 w 244"/>
                <a:gd name="T41" fmla="*/ 102 h 267"/>
                <a:gd name="T42" fmla="*/ 90 w 244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4" h="267">
                  <a:moveTo>
                    <a:pt x="213" y="30"/>
                  </a:moveTo>
                  <a:cubicBezTo>
                    <a:pt x="192" y="10"/>
                    <a:pt x="163" y="0"/>
                    <a:pt x="125" y="0"/>
                  </a:cubicBezTo>
                  <a:cubicBezTo>
                    <a:pt x="85" y="0"/>
                    <a:pt x="54" y="12"/>
                    <a:pt x="33" y="35"/>
                  </a:cubicBezTo>
                  <a:cubicBezTo>
                    <a:pt x="11" y="58"/>
                    <a:pt x="0" y="92"/>
                    <a:pt x="0" y="135"/>
                  </a:cubicBezTo>
                  <a:cubicBezTo>
                    <a:pt x="0" y="178"/>
                    <a:pt x="12" y="210"/>
                    <a:pt x="35" y="233"/>
                  </a:cubicBezTo>
                  <a:cubicBezTo>
                    <a:pt x="59" y="256"/>
                    <a:pt x="91" y="267"/>
                    <a:pt x="133" y="267"/>
                  </a:cubicBezTo>
                  <a:cubicBezTo>
                    <a:pt x="153" y="267"/>
                    <a:pt x="171" y="266"/>
                    <a:pt x="185" y="263"/>
                  </a:cubicBezTo>
                  <a:cubicBezTo>
                    <a:pt x="200" y="261"/>
                    <a:pt x="214" y="256"/>
                    <a:pt x="227" y="249"/>
                  </a:cubicBezTo>
                  <a:cubicBezTo>
                    <a:pt x="214" y="190"/>
                    <a:pt x="214" y="190"/>
                    <a:pt x="214" y="190"/>
                  </a:cubicBezTo>
                  <a:cubicBezTo>
                    <a:pt x="204" y="194"/>
                    <a:pt x="195" y="197"/>
                    <a:pt x="186" y="200"/>
                  </a:cubicBezTo>
                  <a:cubicBezTo>
                    <a:pt x="173" y="202"/>
                    <a:pt x="159" y="204"/>
                    <a:pt x="144" y="204"/>
                  </a:cubicBezTo>
                  <a:cubicBezTo>
                    <a:pt x="127" y="204"/>
                    <a:pt x="114" y="200"/>
                    <a:pt x="104" y="192"/>
                  </a:cubicBezTo>
                  <a:cubicBezTo>
                    <a:pt x="94" y="183"/>
                    <a:pt x="89" y="172"/>
                    <a:pt x="88" y="158"/>
                  </a:cubicBezTo>
                  <a:cubicBezTo>
                    <a:pt x="244" y="158"/>
                    <a:pt x="244" y="158"/>
                    <a:pt x="244" y="158"/>
                  </a:cubicBezTo>
                  <a:cubicBezTo>
                    <a:pt x="244" y="118"/>
                    <a:pt x="244" y="118"/>
                    <a:pt x="244" y="118"/>
                  </a:cubicBezTo>
                  <a:cubicBezTo>
                    <a:pt x="244" y="80"/>
                    <a:pt x="234" y="51"/>
                    <a:pt x="213" y="30"/>
                  </a:cubicBezTo>
                  <a:moveTo>
                    <a:pt x="90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9" y="64"/>
                    <a:pt x="118" y="61"/>
                    <a:pt x="128" y="61"/>
                  </a:cubicBezTo>
                  <a:cubicBezTo>
                    <a:pt x="139" y="61"/>
                    <a:pt x="148" y="64"/>
                    <a:pt x="155" y="72"/>
                  </a:cubicBezTo>
                  <a:cubicBezTo>
                    <a:pt x="161" y="79"/>
                    <a:pt x="165" y="89"/>
                    <a:pt x="165" y="102"/>
                  </a:cubicBezTo>
                  <a:lnTo>
                    <a:pt x="9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>
                <a:solidFill>
                  <a:schemeClr val="bg1"/>
                </a:solidFill>
              </a:endParaRPr>
            </a:p>
          </p:txBody>
        </p:sp>
        <p:sp>
          <p:nvSpPr>
            <p:cNvPr id="30" name="Freeform 14">
              <a:extLst>
                <a:ext uri="{FF2B5EF4-FFF2-40B4-BE49-F238E27FC236}">
                  <a16:creationId xmlns:a16="http://schemas.microsoft.com/office/drawing/2014/main" id="{C9A105F6-34CE-4A24-8EB2-0393846755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8338" y="479426"/>
              <a:ext cx="209550" cy="231775"/>
            </a:xfrm>
            <a:custGeom>
              <a:avLst/>
              <a:gdLst>
                <a:gd name="T0" fmla="*/ 212 w 243"/>
                <a:gd name="T1" fmla="*/ 30 h 267"/>
                <a:gd name="T2" fmla="*/ 124 w 243"/>
                <a:gd name="T3" fmla="*/ 0 h 267"/>
                <a:gd name="T4" fmla="*/ 32 w 243"/>
                <a:gd name="T5" fmla="*/ 35 h 267"/>
                <a:gd name="T6" fmla="*/ 0 w 243"/>
                <a:gd name="T7" fmla="*/ 135 h 267"/>
                <a:gd name="T8" fmla="*/ 35 w 243"/>
                <a:gd name="T9" fmla="*/ 233 h 267"/>
                <a:gd name="T10" fmla="*/ 132 w 243"/>
                <a:gd name="T11" fmla="*/ 267 h 267"/>
                <a:gd name="T12" fmla="*/ 184 w 243"/>
                <a:gd name="T13" fmla="*/ 263 h 267"/>
                <a:gd name="T14" fmla="*/ 227 w 243"/>
                <a:gd name="T15" fmla="*/ 249 h 267"/>
                <a:gd name="T16" fmla="*/ 213 w 243"/>
                <a:gd name="T17" fmla="*/ 190 h 267"/>
                <a:gd name="T18" fmla="*/ 185 w 243"/>
                <a:gd name="T19" fmla="*/ 200 h 267"/>
                <a:gd name="T20" fmla="*/ 143 w 243"/>
                <a:gd name="T21" fmla="*/ 204 h 267"/>
                <a:gd name="T22" fmla="*/ 103 w 243"/>
                <a:gd name="T23" fmla="*/ 192 h 267"/>
                <a:gd name="T24" fmla="*/ 88 w 243"/>
                <a:gd name="T25" fmla="*/ 158 h 267"/>
                <a:gd name="T26" fmla="*/ 243 w 243"/>
                <a:gd name="T27" fmla="*/ 158 h 267"/>
                <a:gd name="T28" fmla="*/ 243 w 243"/>
                <a:gd name="T29" fmla="*/ 118 h 267"/>
                <a:gd name="T30" fmla="*/ 212 w 243"/>
                <a:gd name="T31" fmla="*/ 30 h 267"/>
                <a:gd name="T32" fmla="*/ 89 w 243"/>
                <a:gd name="T33" fmla="*/ 102 h 267"/>
                <a:gd name="T34" fmla="*/ 102 w 243"/>
                <a:gd name="T35" fmla="*/ 70 h 267"/>
                <a:gd name="T36" fmla="*/ 127 w 243"/>
                <a:gd name="T37" fmla="*/ 61 h 267"/>
                <a:gd name="T38" fmla="*/ 154 w 243"/>
                <a:gd name="T39" fmla="*/ 72 h 267"/>
                <a:gd name="T40" fmla="*/ 164 w 243"/>
                <a:gd name="T41" fmla="*/ 102 h 267"/>
                <a:gd name="T42" fmla="*/ 89 w 243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3" h="267">
                  <a:moveTo>
                    <a:pt x="212" y="30"/>
                  </a:moveTo>
                  <a:cubicBezTo>
                    <a:pt x="191" y="10"/>
                    <a:pt x="162" y="0"/>
                    <a:pt x="124" y="0"/>
                  </a:cubicBezTo>
                  <a:cubicBezTo>
                    <a:pt x="84" y="0"/>
                    <a:pt x="53" y="12"/>
                    <a:pt x="32" y="35"/>
                  </a:cubicBezTo>
                  <a:cubicBezTo>
                    <a:pt x="10" y="58"/>
                    <a:pt x="0" y="92"/>
                    <a:pt x="0" y="135"/>
                  </a:cubicBezTo>
                  <a:cubicBezTo>
                    <a:pt x="0" y="178"/>
                    <a:pt x="11" y="210"/>
                    <a:pt x="35" y="233"/>
                  </a:cubicBezTo>
                  <a:cubicBezTo>
                    <a:pt x="58" y="256"/>
                    <a:pt x="90" y="267"/>
                    <a:pt x="132" y="267"/>
                  </a:cubicBezTo>
                  <a:cubicBezTo>
                    <a:pt x="153" y="267"/>
                    <a:pt x="170" y="266"/>
                    <a:pt x="184" y="263"/>
                  </a:cubicBezTo>
                  <a:cubicBezTo>
                    <a:pt x="199" y="261"/>
                    <a:pt x="213" y="256"/>
                    <a:pt x="227" y="249"/>
                  </a:cubicBezTo>
                  <a:cubicBezTo>
                    <a:pt x="213" y="190"/>
                    <a:pt x="213" y="190"/>
                    <a:pt x="213" y="190"/>
                  </a:cubicBezTo>
                  <a:cubicBezTo>
                    <a:pt x="203" y="194"/>
                    <a:pt x="194" y="197"/>
                    <a:pt x="185" y="200"/>
                  </a:cubicBezTo>
                  <a:cubicBezTo>
                    <a:pt x="172" y="202"/>
                    <a:pt x="158" y="204"/>
                    <a:pt x="143" y="204"/>
                  </a:cubicBezTo>
                  <a:cubicBezTo>
                    <a:pt x="126" y="204"/>
                    <a:pt x="113" y="200"/>
                    <a:pt x="103" y="192"/>
                  </a:cubicBezTo>
                  <a:cubicBezTo>
                    <a:pt x="93" y="183"/>
                    <a:pt x="88" y="172"/>
                    <a:pt x="88" y="158"/>
                  </a:cubicBezTo>
                  <a:cubicBezTo>
                    <a:pt x="243" y="158"/>
                    <a:pt x="243" y="158"/>
                    <a:pt x="243" y="158"/>
                  </a:cubicBezTo>
                  <a:cubicBezTo>
                    <a:pt x="243" y="118"/>
                    <a:pt x="243" y="118"/>
                    <a:pt x="243" y="118"/>
                  </a:cubicBezTo>
                  <a:cubicBezTo>
                    <a:pt x="243" y="80"/>
                    <a:pt x="233" y="51"/>
                    <a:pt x="212" y="30"/>
                  </a:cubicBezTo>
                  <a:moveTo>
                    <a:pt x="89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8" y="64"/>
                    <a:pt x="117" y="61"/>
                    <a:pt x="127" y="61"/>
                  </a:cubicBezTo>
                  <a:cubicBezTo>
                    <a:pt x="138" y="61"/>
                    <a:pt x="147" y="64"/>
                    <a:pt x="154" y="72"/>
                  </a:cubicBezTo>
                  <a:cubicBezTo>
                    <a:pt x="160" y="79"/>
                    <a:pt x="164" y="89"/>
                    <a:pt x="164" y="102"/>
                  </a:cubicBezTo>
                  <a:lnTo>
                    <a:pt x="89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3966901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501651" y="1665289"/>
            <a:ext cx="9277349" cy="4716463"/>
          </a:xfrm>
          <a:prstGeom prst="rect">
            <a:avLst/>
          </a:prstGeom>
        </p:spPr>
        <p:txBody>
          <a:bodyPr/>
          <a:lstStyle>
            <a:lvl1pPr>
              <a:tabLst>
                <a:tab pos="6729413" algn="r"/>
              </a:tabLst>
              <a:defRPr>
                <a:latin typeface="+mn-lt"/>
              </a:defRPr>
            </a:lvl1pPr>
            <a:lvl2pPr>
              <a:tabLst>
                <a:tab pos="6729413" algn="r"/>
              </a:tabLst>
              <a:defRPr>
                <a:latin typeface="+mj-lt"/>
              </a:defRPr>
            </a:lvl2pPr>
            <a:lvl3pPr>
              <a:tabLst>
                <a:tab pos="6729413" algn="r"/>
              </a:tabLst>
              <a:defRPr>
                <a:latin typeface="+mn-lt"/>
              </a:defRPr>
            </a:lvl3pPr>
            <a:lvl4pPr>
              <a:tabLst>
                <a:tab pos="6729413" algn="r"/>
              </a:tabLst>
              <a:defRPr>
                <a:latin typeface="+mn-lt"/>
              </a:defRPr>
            </a:lvl4pPr>
            <a:lvl5pPr>
              <a:tabLst>
                <a:tab pos="5029200" algn="r"/>
              </a:tabLst>
              <a:defRPr baseline="0">
                <a:latin typeface="+mn-lt"/>
              </a:defRPr>
            </a:lvl5pPr>
            <a:lvl6pPr>
              <a:tabLst>
                <a:tab pos="6729413" algn="r"/>
              </a:tabLst>
              <a:defRPr/>
            </a:lvl6pPr>
            <a:lvl7pPr>
              <a:tabLst>
                <a:tab pos="6729413" algn="r"/>
              </a:tabLst>
              <a:defRPr/>
            </a:lvl7pPr>
            <a:lvl8pPr>
              <a:tabLst>
                <a:tab pos="6729413" algn="r"/>
              </a:tabLst>
              <a:defRPr/>
            </a:lvl8pPr>
            <a:lvl9pPr>
              <a:tabLst>
                <a:tab pos="6729413" algn="r"/>
              </a:tabLst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01652" y="317500"/>
            <a:ext cx="11180232" cy="6985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384918182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s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01651" y="317501"/>
            <a:ext cx="11188700" cy="6985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/>
            </a:lvl1pPr>
          </a:lstStyle>
          <a:p>
            <a:r>
              <a:rPr lang="en-US" noProof="0" dirty="0"/>
              <a:t>Click to add title</a:t>
            </a:r>
          </a:p>
        </p:txBody>
      </p:sp>
      <p:sp>
        <p:nvSpPr>
          <p:cNvPr id="5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5450351" y="1701801"/>
            <a:ext cx="6240000" cy="4679950"/>
          </a:xfrm>
        </p:spPr>
        <p:txBody>
          <a:bodyPr/>
          <a:lstStyle/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0"/>
          </p:nvPr>
        </p:nvSpPr>
        <p:spPr>
          <a:xfrm>
            <a:off x="501651" y="1665289"/>
            <a:ext cx="4456429" cy="4716463"/>
          </a:xfrm>
          <a:prstGeom prst="rect">
            <a:avLst/>
          </a:prstGeom>
        </p:spPr>
        <p:txBody>
          <a:bodyPr/>
          <a:lstStyle>
            <a:lvl1pPr>
              <a:tabLst>
                <a:tab pos="5029200" algn="r"/>
              </a:tabLst>
              <a:defRPr>
                <a:latin typeface="+mn-lt"/>
              </a:defRPr>
            </a:lvl1pPr>
            <a:lvl2pPr>
              <a:tabLst>
                <a:tab pos="5029200" algn="r"/>
              </a:tabLst>
              <a:defRPr>
                <a:latin typeface="+mj-lt"/>
              </a:defRPr>
            </a:lvl2pPr>
            <a:lvl3pPr>
              <a:tabLst>
                <a:tab pos="5029200" algn="r"/>
              </a:tabLst>
              <a:defRPr>
                <a:latin typeface="+mn-lt"/>
              </a:defRPr>
            </a:lvl3pPr>
            <a:lvl4pPr>
              <a:tabLst>
                <a:tab pos="5029200" algn="r"/>
              </a:tabLst>
              <a:defRPr>
                <a:latin typeface="+mn-lt"/>
              </a:defRPr>
            </a:lvl4pPr>
            <a:lvl5pPr>
              <a:tabLst>
                <a:tab pos="5029200" algn="r"/>
              </a:tabLst>
              <a:defRPr baseline="0">
                <a:latin typeface="+mn-lt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87873766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&amp; 1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651" y="317501"/>
            <a:ext cx="11188700" cy="6985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18"/>
          <p:cNvSpPr>
            <a:spLocks noGrp="1"/>
          </p:cNvSpPr>
          <p:nvPr>
            <p:ph idx="1"/>
          </p:nvPr>
        </p:nvSpPr>
        <p:spPr>
          <a:xfrm>
            <a:off x="501651" y="1665289"/>
            <a:ext cx="11165416" cy="47164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1874318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title &amp; 1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01651" y="651600"/>
            <a:ext cx="11162349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501651" y="317500"/>
            <a:ext cx="11162349" cy="6985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8" name="Text Placeholder 18"/>
          <p:cNvSpPr>
            <a:spLocks noGrp="1"/>
          </p:cNvSpPr>
          <p:nvPr>
            <p:ph idx="1"/>
          </p:nvPr>
        </p:nvSpPr>
        <p:spPr>
          <a:xfrm>
            <a:off x="501651" y="1700213"/>
            <a:ext cx="11165416" cy="467898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1481176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title &amp; 1 column -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01651" y="651600"/>
            <a:ext cx="11162349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 dirty="0"/>
              <a:t>Click to add subtitle</a:t>
            </a:r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501651" y="317500"/>
            <a:ext cx="11162349" cy="6985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8" name="Text Placeholder 18"/>
          <p:cNvSpPr>
            <a:spLocks noGrp="1"/>
          </p:cNvSpPr>
          <p:nvPr>
            <p:ph idx="1"/>
          </p:nvPr>
        </p:nvSpPr>
        <p:spPr>
          <a:xfrm>
            <a:off x="501651" y="1700213"/>
            <a:ext cx="11165416" cy="467898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817856288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title &amp;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01650" y="651600"/>
            <a:ext cx="111887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01650" y="317500"/>
            <a:ext cx="11188700" cy="6985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7" name="Chart Placeholder 3"/>
          <p:cNvSpPr>
            <a:spLocks noGrp="1"/>
          </p:cNvSpPr>
          <p:nvPr>
            <p:ph type="chart" sz="quarter" idx="15"/>
          </p:nvPr>
        </p:nvSpPr>
        <p:spPr>
          <a:xfrm>
            <a:off x="501652" y="2052000"/>
            <a:ext cx="11188699" cy="40690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chart</a:t>
            </a:r>
            <a:endParaRPr lang="en-GB" dirty="0"/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501652" y="1700214"/>
            <a:ext cx="11188699" cy="357187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501651" y="6121014"/>
            <a:ext cx="11188700" cy="260737"/>
          </a:xfrm>
        </p:spPr>
        <p:txBody>
          <a:bodyPr>
            <a:normAutofit/>
          </a:bodyPr>
          <a:lstStyle>
            <a:lvl1pPr>
              <a:spcAft>
                <a:spcPts val="0"/>
              </a:spcAft>
              <a:defRPr sz="9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7112938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ags" Target="../tags/tag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vmlDrawing" Target="../drawings/vmlDrawing1.v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>
            <p:custDataLst>
              <p:tags r:id="rId32"/>
            </p:custDataLst>
            <p:extLst>
              <p:ext uri="{D42A27DB-BD31-4B8C-83A1-F6EECF244321}">
                <p14:modId xmlns:p14="http://schemas.microsoft.com/office/powerpoint/2010/main" val="750633840"/>
              </p:ext>
            </p:ext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think-cell Slide" r:id="rId33" imgW="270" imgH="270" progId="TCLayout.ActiveDocument.1">
                  <p:embed/>
                </p:oleObj>
              </mc:Choice>
              <mc:Fallback>
                <p:oleObj name="think-cell Slide" r:id="rId33" imgW="270" imgH="270" progId="TCLayout.ActiveDocument.1">
                  <p:embed/>
                  <p:pic>
                    <p:nvPicPr>
                      <p:cNvPr id="4" name="Object 3" hidden="1"/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501651" y="627321"/>
            <a:ext cx="11188700" cy="30982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noProof="0" dirty="0"/>
              <a:t>Click to edit Master title style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idx="1"/>
          </p:nvPr>
        </p:nvSpPr>
        <p:spPr>
          <a:xfrm>
            <a:off x="501650" y="1665289"/>
            <a:ext cx="11188700" cy="47164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6546250"/>
            <a:ext cx="307975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r">
              <a:spcBef>
                <a:spcPts val="600"/>
              </a:spcBef>
              <a:buSzPct val="100000"/>
              <a:buFont typeface="Arial"/>
              <a:buNone/>
            </a:pPr>
            <a:fld id="{C58DF478-B544-4ED8-9ED4-6A2648E2D233}" type="slidenum">
              <a:rPr lang="en-US" sz="900" noProof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marL="0" indent="0" algn="r">
                <a:spcBef>
                  <a:spcPts val="600"/>
                </a:spcBef>
                <a:buSzPct val="100000"/>
                <a:buFont typeface="Arial"/>
                <a:buNone/>
              </a:pPr>
              <a:t>‹#›</a:t>
            </a:fld>
            <a:endParaRPr lang="en-US" sz="900" noProof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433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  <p:sldLayoutId id="2147483680" r:id="rId17"/>
    <p:sldLayoutId id="2147483681" r:id="rId18"/>
    <p:sldLayoutId id="2147483682" r:id="rId19"/>
    <p:sldLayoutId id="2147483683" r:id="rId20"/>
    <p:sldLayoutId id="2147483684" r:id="rId21"/>
    <p:sldLayoutId id="2147483685" r:id="rId22"/>
    <p:sldLayoutId id="2147483686" r:id="rId23"/>
    <p:sldLayoutId id="2147483687" r:id="rId24"/>
    <p:sldLayoutId id="2147483688" r:id="rId25"/>
    <p:sldLayoutId id="2147483689" r:id="rId26"/>
    <p:sldLayoutId id="2147483690" r:id="rId27"/>
    <p:sldLayoutId id="2147483693" r:id="rId28"/>
    <p:sldLayoutId id="2147483694" r:id="rId29"/>
  </p:sldLayoutIdLst>
  <p:transition>
    <p:fade/>
  </p:transition>
  <p:txStyles>
    <p:titleStyle>
      <a:lvl1pPr algn="l" defTabSz="914400" rtl="0" eaLnBrk="1" latinLnBrk="0" hangingPunct="1">
        <a:spcBef>
          <a:spcPct val="0"/>
        </a:spcBef>
        <a:buNone/>
        <a:defRPr sz="2100" kern="1200">
          <a:solidFill>
            <a:schemeClr val="tx1"/>
          </a:solidFill>
          <a:latin typeface="+mn-lt"/>
          <a:ea typeface="+mj-ea"/>
          <a:cs typeface="Calibri Light" panose="020F0302020204030204" pitchFamily="34" charset="0"/>
        </a:defRPr>
      </a:lvl1pPr>
    </p:titleStyle>
    <p:bodyStyle>
      <a:lvl1pPr marL="0" indent="0" algn="l" defTabSz="914400" rtl="0" eaLnBrk="1" latinLnBrk="0" hangingPunct="1">
        <a:spcBef>
          <a:spcPts val="0"/>
        </a:spcBef>
        <a:spcAft>
          <a:spcPts val="1000"/>
        </a:spcAft>
        <a:buSzPct val="100000"/>
        <a:buFont typeface="Arial" panose="020B0604020202020204" pitchFamily="34" charset="0"/>
        <a:buNone/>
        <a:defRPr sz="1300" b="0" kern="1200">
          <a:solidFill>
            <a:schemeClr val="tx1"/>
          </a:solidFill>
          <a:latin typeface="+mn-lt"/>
          <a:ea typeface="+mn-ea"/>
          <a:cs typeface="Calibri Light" panose="020F0302020204030204" pitchFamily="34" charset="0"/>
        </a:defRPr>
      </a:lvl1pPr>
      <a:lvl2pPr marL="0" indent="0" algn="l" defTabSz="914400" rtl="0" eaLnBrk="1" latinLnBrk="0" hangingPunct="1">
        <a:spcBef>
          <a:spcPts val="0"/>
        </a:spcBef>
        <a:spcAft>
          <a:spcPts val="1000"/>
        </a:spcAft>
        <a:buClrTx/>
        <a:buSzPct val="100000"/>
        <a:buFont typeface="Arial"/>
        <a:buNone/>
        <a:defRPr lang="en-US" sz="1300" b="1" kern="1200" dirty="0" smtClean="0">
          <a:solidFill>
            <a:schemeClr val="tx1"/>
          </a:solidFill>
          <a:latin typeface="+mj-lt"/>
          <a:ea typeface="+mn-ea"/>
          <a:cs typeface="Calibri Light" panose="020F0302020204030204" pitchFamily="34" charset="0"/>
        </a:defRPr>
      </a:lvl2pPr>
      <a:lvl3pPr marL="176400" indent="-176400" algn="l" defTabSz="914400" rtl="0" eaLnBrk="1" latinLnBrk="0" hangingPunct="1">
        <a:spcBef>
          <a:spcPts val="0"/>
        </a:spcBef>
        <a:spcAft>
          <a:spcPts val="1000"/>
        </a:spcAft>
        <a:buClrTx/>
        <a:buSzPct val="100000"/>
        <a:buFont typeface="Arial" panose="020B0604020202020204" pitchFamily="34" charset="0"/>
        <a:buChar char="•"/>
        <a:defRPr lang="en-US" sz="1300" kern="1200" dirty="0" smtClean="0">
          <a:solidFill>
            <a:schemeClr val="tx1"/>
          </a:solidFill>
          <a:latin typeface="+mn-lt"/>
          <a:ea typeface="+mn-ea"/>
          <a:cs typeface="Calibri Light" panose="020F0302020204030204" pitchFamily="34" charset="0"/>
        </a:defRPr>
      </a:lvl3pPr>
      <a:lvl4pPr marL="356400" indent="-176400" algn="l" defTabSz="914400" rtl="0" eaLnBrk="1" latinLnBrk="0" hangingPunct="1">
        <a:spcBef>
          <a:spcPts val="0"/>
        </a:spcBef>
        <a:spcAft>
          <a:spcPts val="1000"/>
        </a:spcAft>
        <a:buClrTx/>
        <a:buSzPct val="100000"/>
        <a:buFont typeface="Verdana" panose="020B0604030504040204" pitchFamily="34" charset="0"/>
        <a:buChar char="−"/>
        <a:defRPr lang="en-US" sz="1300" kern="1200" baseline="0" dirty="0" smtClean="0">
          <a:solidFill>
            <a:schemeClr val="tx1"/>
          </a:solidFill>
          <a:latin typeface="+mn-lt"/>
          <a:ea typeface="+mn-ea"/>
          <a:cs typeface="Calibri Light" panose="020F0302020204030204" pitchFamily="34" charset="0"/>
        </a:defRPr>
      </a:lvl4pPr>
      <a:lvl5pPr marL="532800" indent="-176400" algn="l" defTabSz="798513" rtl="0" eaLnBrk="1" latinLnBrk="0" hangingPunct="1">
        <a:spcBef>
          <a:spcPts val="0"/>
        </a:spcBef>
        <a:spcAft>
          <a:spcPts val="1000"/>
        </a:spcAft>
        <a:buClrTx/>
        <a:buSzPct val="100000"/>
        <a:buFont typeface="Verdana" panose="020B0604030504040204" pitchFamily="34" charset="0"/>
        <a:buChar char="−"/>
        <a:tabLst/>
        <a:defRPr lang="en-US" sz="1300" kern="1200" baseline="0" dirty="0" smtClean="0">
          <a:solidFill>
            <a:schemeClr val="tx1"/>
          </a:solidFill>
          <a:latin typeface="+mn-lt"/>
          <a:ea typeface="+mn-ea"/>
          <a:cs typeface="Calibri Light" panose="020F0302020204030204" pitchFamily="34" charset="0"/>
        </a:defRPr>
      </a:lvl5pPr>
      <a:lvl6pPr marL="532800" indent="-176400" algn="l" defTabSz="914400" rtl="0" eaLnBrk="1" latinLnBrk="0" hangingPunct="1">
        <a:spcBef>
          <a:spcPts val="0"/>
        </a:spcBef>
        <a:spcAft>
          <a:spcPts val="1000"/>
        </a:spcAft>
        <a:buFont typeface="Verdana" panose="020B0604030504040204" pitchFamily="34" charset="0"/>
        <a:buChar char="−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532800" indent="-176400" algn="l" defTabSz="914400" rtl="0" eaLnBrk="1" latinLnBrk="0" hangingPunct="1">
        <a:spcBef>
          <a:spcPts val="0"/>
        </a:spcBef>
        <a:spcAft>
          <a:spcPts val="1000"/>
        </a:spcAft>
        <a:buFont typeface="Verdana" panose="020B0604030504040204" pitchFamily="34" charset="0"/>
        <a:buChar char="−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532800" indent="-176400" algn="l" defTabSz="914400" rtl="0" eaLnBrk="1" latinLnBrk="0" hangingPunct="1">
        <a:spcBef>
          <a:spcPts val="0"/>
        </a:spcBef>
        <a:spcAft>
          <a:spcPts val="1000"/>
        </a:spcAft>
        <a:buFont typeface="Verdana" panose="020B0604030504040204" pitchFamily="34" charset="0"/>
        <a:buChar char="−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532800" indent="-176400" algn="l" defTabSz="914400" rtl="0" eaLnBrk="1" latinLnBrk="0" hangingPunct="1">
        <a:spcBef>
          <a:spcPts val="0"/>
        </a:spcBef>
        <a:spcAft>
          <a:spcPts val="1000"/>
        </a:spcAft>
        <a:buFont typeface="Verdana" panose="020B0604030504040204" pitchFamily="34" charset="0"/>
        <a:buChar char="−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34">
          <p15:clr>
            <a:srgbClr val="F26B43"/>
          </p15:clr>
        </p15:guide>
        <p15:guide id="2" orient="horz" pos="2160">
          <p15:clr>
            <a:srgbClr val="F26B43"/>
          </p15:clr>
        </p15:guide>
        <p15:guide id="3" orient="horz" pos="4020">
          <p15:clr>
            <a:srgbClr val="F26B43"/>
          </p15:clr>
        </p15:guide>
        <p15:guide id="4" pos="237">
          <p15:clr>
            <a:srgbClr val="F26B43"/>
          </p15:clr>
        </p15:guide>
        <p15:guide id="5" pos="5523">
          <p15:clr>
            <a:srgbClr val="F26B43"/>
          </p15:clr>
        </p15:guide>
        <p15:guide id="6" orient="horz" pos="1071">
          <p15:clr>
            <a:srgbClr val="F26B43"/>
          </p15:clr>
        </p15:guide>
        <p15:guide id="7" orient="horz" pos="200">
          <p15:clr>
            <a:srgbClr val="F26B43"/>
          </p15:clr>
        </p15:guide>
        <p15:guide id="8" orient="horz" pos="4080">
          <p15:clr>
            <a:srgbClr val="F26B43"/>
          </p15:clr>
        </p15:guide>
        <p15:guide id="10" pos="3721">
          <p15:clr>
            <a:srgbClr val="F26B43"/>
          </p15:clr>
        </p15:guide>
        <p15:guide id="11" orient="horz" pos="236">
          <p15:clr>
            <a:srgbClr val="F26B43"/>
          </p15:clr>
        </p15:guide>
        <p15:guide id="12" pos="1022">
          <p15:clr>
            <a:srgbClr val="F26B43"/>
          </p15:clr>
        </p15:guide>
        <p15:guide id="13" pos="1137">
          <p15:clr>
            <a:srgbClr val="F26B43"/>
          </p15:clr>
        </p15:guide>
        <p15:guide id="14" pos="1920">
          <p15:clr>
            <a:srgbClr val="F26B43"/>
          </p15:clr>
        </p15:guide>
        <p15:guide id="15" pos="2033">
          <p15:clr>
            <a:srgbClr val="F26B43"/>
          </p15:clr>
        </p15:guide>
        <p15:guide id="16" pos="4620">
          <p15:clr>
            <a:srgbClr val="F26B43"/>
          </p15:clr>
        </p15:guide>
        <p15:guide id="17" pos="2823">
          <p15:clr>
            <a:srgbClr val="F26B43"/>
          </p15:clr>
        </p15:guide>
        <p15:guide id="18" pos="2937">
          <p15:clr>
            <a:srgbClr val="F26B43"/>
          </p15:clr>
        </p15:guide>
        <p15:guide id="19" pos="2880">
          <p15:clr>
            <a:srgbClr val="F26B43"/>
          </p15:clr>
        </p15:guide>
        <p15:guide id="20" pos="4734">
          <p15:clr>
            <a:srgbClr val="F26B43"/>
          </p15:clr>
        </p15:guide>
        <p15:guide id="21" orient="horz" pos="1049">
          <p15:clr>
            <a:srgbClr val="F26B43"/>
          </p15:clr>
        </p15:guide>
        <p15:guide id="22" orient="horz" pos="6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2.svg"/><Relationship Id="rId18" Type="http://schemas.openxmlformats.org/officeDocument/2006/relationships/image" Target="../media/image47.png"/><Relationship Id="rId26" Type="http://schemas.openxmlformats.org/officeDocument/2006/relationships/image" Target="../media/image75.png"/><Relationship Id="rId3" Type="http://schemas.microsoft.com/office/2007/relationships/hdphoto" Target="../media/hdphoto1.wdp"/><Relationship Id="rId21" Type="http://schemas.openxmlformats.org/officeDocument/2006/relationships/image" Target="../media/image70.svg"/><Relationship Id="rId34" Type="http://schemas.openxmlformats.org/officeDocument/2006/relationships/image" Target="../media/image81.png"/><Relationship Id="rId7" Type="http://schemas.openxmlformats.org/officeDocument/2006/relationships/image" Target="../media/image67.png"/><Relationship Id="rId12" Type="http://schemas.openxmlformats.org/officeDocument/2006/relationships/image" Target="../media/image41.png"/><Relationship Id="rId17" Type="http://schemas.openxmlformats.org/officeDocument/2006/relationships/image" Target="../media/image46.svg"/><Relationship Id="rId25" Type="http://schemas.openxmlformats.org/officeDocument/2006/relationships/image" Target="../media/image74.svg"/><Relationship Id="rId33" Type="http://schemas.openxmlformats.org/officeDocument/2006/relationships/image" Target="../media/image80.svg"/><Relationship Id="rId2" Type="http://schemas.openxmlformats.org/officeDocument/2006/relationships/image" Target="../media/image61.png"/><Relationship Id="rId16" Type="http://schemas.openxmlformats.org/officeDocument/2006/relationships/image" Target="../media/image45.png"/><Relationship Id="rId20" Type="http://schemas.openxmlformats.org/officeDocument/2006/relationships/image" Target="../media/image69.png"/><Relationship Id="rId29" Type="http://schemas.openxmlformats.org/officeDocument/2006/relationships/image" Target="../media/image56.svg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6.PNG"/><Relationship Id="rId11" Type="http://schemas.openxmlformats.org/officeDocument/2006/relationships/image" Target="../media/image63.png"/><Relationship Id="rId24" Type="http://schemas.openxmlformats.org/officeDocument/2006/relationships/image" Target="../media/image73.png"/><Relationship Id="rId32" Type="http://schemas.openxmlformats.org/officeDocument/2006/relationships/image" Target="../media/image79.png"/><Relationship Id="rId5" Type="http://schemas.openxmlformats.org/officeDocument/2006/relationships/image" Target="../media/image64.png"/><Relationship Id="rId15" Type="http://schemas.openxmlformats.org/officeDocument/2006/relationships/image" Target="../media/image44.svg"/><Relationship Id="rId23" Type="http://schemas.openxmlformats.org/officeDocument/2006/relationships/image" Target="../media/image72.svg"/><Relationship Id="rId28" Type="http://schemas.openxmlformats.org/officeDocument/2006/relationships/image" Target="../media/image55.png"/><Relationship Id="rId36" Type="http://schemas.openxmlformats.org/officeDocument/2006/relationships/image" Target="../media/image40.svg"/><Relationship Id="rId10" Type="http://schemas.openxmlformats.org/officeDocument/2006/relationships/image" Target="../media/image65.png"/><Relationship Id="rId19" Type="http://schemas.openxmlformats.org/officeDocument/2006/relationships/image" Target="../media/image48.svg"/><Relationship Id="rId31" Type="http://schemas.openxmlformats.org/officeDocument/2006/relationships/image" Target="../media/image78.svg"/><Relationship Id="rId4" Type="http://schemas.openxmlformats.org/officeDocument/2006/relationships/image" Target="../media/image66.png"/><Relationship Id="rId9" Type="http://schemas.openxmlformats.org/officeDocument/2006/relationships/image" Target="../media/image62.png"/><Relationship Id="rId14" Type="http://schemas.openxmlformats.org/officeDocument/2006/relationships/image" Target="../media/image43.png"/><Relationship Id="rId22" Type="http://schemas.openxmlformats.org/officeDocument/2006/relationships/image" Target="../media/image71.png"/><Relationship Id="rId27" Type="http://schemas.openxmlformats.org/officeDocument/2006/relationships/image" Target="../media/image76.svg"/><Relationship Id="rId30" Type="http://schemas.openxmlformats.org/officeDocument/2006/relationships/image" Target="../media/image77.png"/><Relationship Id="rId35" Type="http://schemas.openxmlformats.org/officeDocument/2006/relationships/image" Target="../media/image39.png"/><Relationship Id="rId8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icurezzapal-lotto2.it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13.emf"/><Relationship Id="rId11" Type="http://schemas.openxmlformats.org/officeDocument/2006/relationships/image" Target="../media/image18.emf"/><Relationship Id="rId5" Type="http://schemas.openxmlformats.org/officeDocument/2006/relationships/image" Target="../media/image12.png"/><Relationship Id="rId10" Type="http://schemas.openxmlformats.org/officeDocument/2006/relationships/image" Target="../media/image17.emf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7" Type="http://schemas.openxmlformats.org/officeDocument/2006/relationships/image" Target="../media/image18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17.emf"/><Relationship Id="rId5" Type="http://schemas.openxmlformats.org/officeDocument/2006/relationships/image" Target="../media/image16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3" Type="http://schemas.openxmlformats.org/officeDocument/2006/relationships/diagramData" Target="../diagrams/data1.xml"/><Relationship Id="rId21" Type="http://schemas.openxmlformats.org/officeDocument/2006/relationships/image" Target="../media/image36.png"/><Relationship Id="rId7" Type="http://schemas.microsoft.com/office/2007/relationships/diagramDrawing" Target="../diagrams/drawing1.xml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31.png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29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26.png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19" Type="http://schemas.openxmlformats.org/officeDocument/2006/relationships/image" Target="../media/image34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8.svg"/><Relationship Id="rId18" Type="http://schemas.openxmlformats.org/officeDocument/2006/relationships/image" Target="../media/image53.png"/><Relationship Id="rId26" Type="http://schemas.openxmlformats.org/officeDocument/2006/relationships/image" Target="../media/image61.png"/><Relationship Id="rId3" Type="http://schemas.openxmlformats.org/officeDocument/2006/relationships/image" Target="../media/image38.svg"/><Relationship Id="rId21" Type="http://schemas.openxmlformats.org/officeDocument/2006/relationships/image" Target="../media/image56.svg"/><Relationship Id="rId34" Type="http://schemas.openxmlformats.org/officeDocument/2006/relationships/image" Target="../media/image66.png"/><Relationship Id="rId7" Type="http://schemas.openxmlformats.org/officeDocument/2006/relationships/image" Target="../media/image42.svg"/><Relationship Id="rId12" Type="http://schemas.openxmlformats.org/officeDocument/2006/relationships/image" Target="../media/image47.png"/><Relationship Id="rId17" Type="http://schemas.openxmlformats.org/officeDocument/2006/relationships/image" Target="../media/image52.svg"/><Relationship Id="rId25" Type="http://schemas.openxmlformats.org/officeDocument/2006/relationships/image" Target="../media/image60.svg"/><Relationship Id="rId33" Type="http://schemas.openxmlformats.org/officeDocument/2006/relationships/image" Target="../media/image65.png"/><Relationship Id="rId2" Type="http://schemas.openxmlformats.org/officeDocument/2006/relationships/image" Target="../media/image37.png"/><Relationship Id="rId16" Type="http://schemas.openxmlformats.org/officeDocument/2006/relationships/image" Target="../media/image51.png"/><Relationship Id="rId20" Type="http://schemas.openxmlformats.org/officeDocument/2006/relationships/image" Target="../media/image55.png"/><Relationship Id="rId29" Type="http://schemas.openxmlformats.org/officeDocument/2006/relationships/image" Target="../media/image62.png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41.png"/><Relationship Id="rId11" Type="http://schemas.openxmlformats.org/officeDocument/2006/relationships/image" Target="../media/image46.svg"/><Relationship Id="rId24" Type="http://schemas.openxmlformats.org/officeDocument/2006/relationships/image" Target="../media/image59.png"/><Relationship Id="rId32" Type="http://schemas.openxmlformats.org/officeDocument/2006/relationships/image" Target="../media/image6.PNG"/><Relationship Id="rId5" Type="http://schemas.openxmlformats.org/officeDocument/2006/relationships/image" Target="../media/image40.svg"/><Relationship Id="rId15" Type="http://schemas.openxmlformats.org/officeDocument/2006/relationships/image" Target="../media/image50.svg"/><Relationship Id="rId23" Type="http://schemas.openxmlformats.org/officeDocument/2006/relationships/image" Target="../media/image58.svg"/><Relationship Id="rId28" Type="http://schemas.openxmlformats.org/officeDocument/2006/relationships/image" Target="../media/image3.png"/><Relationship Id="rId36" Type="http://schemas.openxmlformats.org/officeDocument/2006/relationships/image" Target="../media/image68.png"/><Relationship Id="rId10" Type="http://schemas.openxmlformats.org/officeDocument/2006/relationships/image" Target="../media/image45.png"/><Relationship Id="rId19" Type="http://schemas.openxmlformats.org/officeDocument/2006/relationships/image" Target="../media/image54.svg"/><Relationship Id="rId31" Type="http://schemas.openxmlformats.org/officeDocument/2006/relationships/image" Target="../media/image64.png"/><Relationship Id="rId4" Type="http://schemas.openxmlformats.org/officeDocument/2006/relationships/image" Target="../media/image39.png"/><Relationship Id="rId9" Type="http://schemas.openxmlformats.org/officeDocument/2006/relationships/image" Target="../media/image44.svg"/><Relationship Id="rId14" Type="http://schemas.openxmlformats.org/officeDocument/2006/relationships/image" Target="../media/image49.png"/><Relationship Id="rId22" Type="http://schemas.openxmlformats.org/officeDocument/2006/relationships/image" Target="../media/image57.png"/><Relationship Id="rId27" Type="http://schemas.microsoft.com/office/2007/relationships/hdphoto" Target="../media/hdphoto1.wdp"/><Relationship Id="rId30" Type="http://schemas.openxmlformats.org/officeDocument/2006/relationships/image" Target="../media/image63.png"/><Relationship Id="rId35" Type="http://schemas.openxmlformats.org/officeDocument/2006/relationships/image" Target="../media/image67.png"/><Relationship Id="rId8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2B4725-11AC-43F5-9AE7-F6AC63A17509}"/>
              </a:ext>
            </a:extLst>
          </p:cNvPr>
          <p:cNvSpPr txBox="1">
            <a:spLocks/>
          </p:cNvSpPr>
          <p:nvPr/>
        </p:nvSpPr>
        <p:spPr bwMode="gray">
          <a:xfrm>
            <a:off x="457201" y="4842714"/>
            <a:ext cx="8419446" cy="136214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n-lt"/>
                <a:ea typeface="+mj-ea"/>
                <a:cs typeface="Calibri Light" panose="020F03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1" i="0" u="none" strike="noStrike" kern="1200" cap="none" spc="0" normalizeH="0" baseline="0" noProof="0" dirty="0">
                <a:ln>
                  <a:noFill/>
                </a:ln>
                <a:solidFill>
                  <a:srgbClr val="43B02A"/>
                </a:solidFill>
                <a:effectLst/>
                <a:uLnTx/>
                <a:uFillTx/>
                <a:latin typeface="+mj-lt"/>
                <a:ea typeface="+mj-ea"/>
                <a:cs typeface="Calibri Light" panose="020F0302020204030204" pitchFamily="34" charset="0"/>
              </a:rPr>
              <a:t>Convenzione CONSIP, </a:t>
            </a: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43B02A"/>
                </a:solidFill>
                <a:effectLst/>
                <a:uLnTx/>
                <a:uFillTx/>
                <a:latin typeface="+mj-lt"/>
                <a:ea typeface="+mj-ea"/>
                <a:cs typeface="Calibri Light" panose="020F0302020204030204" pitchFamily="34" charset="0"/>
              </a:rPr>
              <a:t>ID 2296</a:t>
            </a:r>
            <a:b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43B02A"/>
                </a:solidFill>
                <a:effectLst/>
                <a:uLnTx/>
                <a:uFillTx/>
                <a:latin typeface="+mj-lt"/>
                <a:ea typeface="+mj-ea"/>
                <a:cs typeface="Calibri Light" panose="020F0302020204030204" pitchFamily="34" charset="0"/>
              </a:rPr>
            </a:br>
            <a:r>
              <a:rPr kumimoji="0" lang="it-IT" sz="2400" b="1" i="1" u="none" strike="noStrike" kern="1200" cap="none" spc="0" normalizeH="0" baseline="0" noProof="0" dirty="0">
                <a:ln>
                  <a:noFill/>
                </a:ln>
                <a:solidFill>
                  <a:srgbClr val="43B02A"/>
                </a:solidFill>
                <a:effectLst/>
                <a:uLnTx/>
                <a:uFillTx/>
                <a:latin typeface="+mj-lt"/>
                <a:ea typeface="+mj-ea"/>
                <a:cs typeface="Calibri Light" panose="020F0302020204030204" pitchFamily="34" charset="0"/>
              </a:rPr>
              <a:t>Sicurezza per la Pubblica Amministrazione Locale (PAL)</a:t>
            </a:r>
            <a:br>
              <a:rPr kumimoji="0" lang="it-IT" sz="2400" b="1" i="1" u="none" strike="noStrike" kern="1200" cap="none" spc="0" normalizeH="0" baseline="0" noProof="0" dirty="0">
                <a:ln>
                  <a:noFill/>
                </a:ln>
                <a:solidFill>
                  <a:srgbClr val="43B02A"/>
                </a:solidFill>
                <a:effectLst/>
                <a:uLnTx/>
                <a:uFillTx/>
                <a:latin typeface="+mj-lt"/>
                <a:ea typeface="+mj-ea"/>
                <a:cs typeface="Calibri Light" panose="020F0302020204030204" pitchFamily="34" charset="0"/>
              </a:rPr>
            </a:br>
            <a:r>
              <a:rPr kumimoji="0" lang="it-IT" sz="2400" b="1" i="1" u="none" strike="noStrike" kern="1200" cap="none" spc="0" normalizeH="0" baseline="0" noProof="0" dirty="0">
                <a:ln>
                  <a:noFill/>
                </a:ln>
                <a:solidFill>
                  <a:srgbClr val="43B02A"/>
                </a:solidFill>
                <a:effectLst/>
                <a:uLnTx/>
                <a:uFillTx/>
                <a:latin typeface="+mj-lt"/>
                <a:ea typeface="+mj-ea"/>
                <a:cs typeface="Calibri Light" panose="020F0302020204030204" pitchFamily="34" charset="0"/>
              </a:rPr>
              <a:t>Servizi di Sicurezza da remoto, compliance e controllo – Lotto 2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43B02A"/>
              </a:solidFill>
              <a:effectLst/>
              <a:uLnTx/>
              <a:uFillTx/>
              <a:latin typeface="+mj-lt"/>
              <a:ea typeface="+mj-ea"/>
              <a:cs typeface="Calibri Light" panose="020F0302020204030204" pitchFamily="34" charset="0"/>
            </a:endParaRPr>
          </a:p>
        </p:txBody>
      </p:sp>
      <p:sp>
        <p:nvSpPr>
          <p:cNvPr id="3" name="Text Placeholder 14">
            <a:extLst>
              <a:ext uri="{FF2B5EF4-FFF2-40B4-BE49-F238E27FC236}">
                <a16:creationId xmlns:a16="http://schemas.microsoft.com/office/drawing/2014/main" id="{463E1E57-D494-4710-AF40-0A2A8348F0BE}"/>
              </a:ext>
            </a:extLst>
          </p:cNvPr>
          <p:cNvSpPr txBox="1">
            <a:spLocks/>
          </p:cNvSpPr>
          <p:nvPr/>
        </p:nvSpPr>
        <p:spPr>
          <a:xfrm>
            <a:off x="457201" y="6365848"/>
            <a:ext cx="4981698" cy="267254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SzPct val="100000"/>
              <a:buFont typeface="Arial" panose="020B0604020202020204" pitchFamily="34" charset="0"/>
              <a:buNone/>
              <a:defRPr sz="1200" b="0" kern="120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Arial"/>
              <a:buNone/>
              <a:defRPr lang="en-US" sz="1200" b="1" kern="1200" dirty="0" smtClean="0">
                <a:solidFill>
                  <a:schemeClr val="tx1"/>
                </a:solidFill>
                <a:latin typeface="+mj-lt"/>
                <a:ea typeface="+mn-ea"/>
                <a:cs typeface="Calibri Light" panose="020F0302020204030204" pitchFamily="34" charset="0"/>
              </a:defRPr>
            </a:lvl2pPr>
            <a:lvl3pPr marL="1764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564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Verdana" panose="020B0604030504040204" pitchFamily="34" charset="0"/>
              <a:buChar char="−"/>
              <a:def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532800" indent="-176400" algn="l" defTabSz="798513" rtl="0" eaLnBrk="1" latinLnBrk="0" hangingPunct="1"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5pPr>
            <a:lvl6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+mn-ea"/>
                <a:cs typeface="Calibri Light" panose="020F0302020204030204" pitchFamily="34" charset="0"/>
              </a:rPr>
              <a:t>Maggio 2022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CC1880A-8901-4B5A-BE49-A02F4F77B1D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20142" y="223049"/>
            <a:ext cx="5556505" cy="555650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FA673D6-A7E1-4BE2-915E-121EF1CFB8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81148" y="289126"/>
            <a:ext cx="1132114" cy="1132114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AF920F7F-0E63-4840-BD03-8BEE56255A4C}"/>
              </a:ext>
            </a:extLst>
          </p:cNvPr>
          <p:cNvGrpSpPr/>
          <p:nvPr/>
        </p:nvGrpSpPr>
        <p:grpSpPr>
          <a:xfrm>
            <a:off x="331298" y="610886"/>
            <a:ext cx="1620000" cy="307976"/>
            <a:chOff x="398463" y="404813"/>
            <a:chExt cx="1627187" cy="307976"/>
          </a:xfrm>
          <a:solidFill>
            <a:sysClr val="windowText" lastClr="000000"/>
          </a:solidFill>
        </p:grpSpPr>
        <p:sp>
          <p:nvSpPr>
            <p:cNvPr id="8" name="Oval 5">
              <a:extLst>
                <a:ext uri="{FF2B5EF4-FFF2-40B4-BE49-F238E27FC236}">
                  <a16:creationId xmlns:a16="http://schemas.microsoft.com/office/drawing/2014/main" id="{7F87DD8E-7B41-4F6B-944D-B45F42944B37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938338" y="625476"/>
              <a:ext cx="87312" cy="87313"/>
            </a:xfrm>
            <a:prstGeom prst="ellipse">
              <a:avLst/>
            </a:prstGeom>
            <a:solidFill>
              <a:srgbClr val="86BC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0054CF65-F2B0-4C48-AFCF-BB1D2C17236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98463" y="406401"/>
              <a:ext cx="247650" cy="301625"/>
            </a:xfrm>
            <a:custGeom>
              <a:avLst/>
              <a:gdLst>
                <a:gd name="T0" fmla="*/ 287 w 287"/>
                <a:gd name="T1" fmla="*/ 166 h 347"/>
                <a:gd name="T2" fmla="*/ 240 w 287"/>
                <a:gd name="T3" fmla="*/ 300 h 347"/>
                <a:gd name="T4" fmla="*/ 109 w 287"/>
                <a:gd name="T5" fmla="*/ 347 h 347"/>
                <a:gd name="T6" fmla="*/ 0 w 287"/>
                <a:gd name="T7" fmla="*/ 347 h 347"/>
                <a:gd name="T8" fmla="*/ 0 w 287"/>
                <a:gd name="T9" fmla="*/ 0 h 347"/>
                <a:gd name="T10" fmla="*/ 117 w 287"/>
                <a:gd name="T11" fmla="*/ 0 h 347"/>
                <a:gd name="T12" fmla="*/ 243 w 287"/>
                <a:gd name="T13" fmla="*/ 43 h 347"/>
                <a:gd name="T14" fmla="*/ 287 w 287"/>
                <a:gd name="T15" fmla="*/ 166 h 347"/>
                <a:gd name="T16" fmla="*/ 192 w 287"/>
                <a:gd name="T17" fmla="*/ 170 h 347"/>
                <a:gd name="T18" fmla="*/ 174 w 287"/>
                <a:gd name="T19" fmla="*/ 99 h 347"/>
                <a:gd name="T20" fmla="*/ 118 w 287"/>
                <a:gd name="T21" fmla="*/ 76 h 347"/>
                <a:gd name="T22" fmla="*/ 91 w 287"/>
                <a:gd name="T23" fmla="*/ 76 h 347"/>
                <a:gd name="T24" fmla="*/ 91 w 287"/>
                <a:gd name="T25" fmla="*/ 270 h 347"/>
                <a:gd name="T26" fmla="*/ 111 w 287"/>
                <a:gd name="T27" fmla="*/ 270 h 347"/>
                <a:gd name="T28" fmla="*/ 173 w 287"/>
                <a:gd name="T29" fmla="*/ 245 h 347"/>
                <a:gd name="T30" fmla="*/ 192 w 287"/>
                <a:gd name="T31" fmla="*/ 17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7" h="347">
                  <a:moveTo>
                    <a:pt x="287" y="166"/>
                  </a:moveTo>
                  <a:cubicBezTo>
                    <a:pt x="287" y="224"/>
                    <a:pt x="271" y="269"/>
                    <a:pt x="240" y="300"/>
                  </a:cubicBezTo>
                  <a:cubicBezTo>
                    <a:pt x="209" y="331"/>
                    <a:pt x="165" y="347"/>
                    <a:pt x="109" y="347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71" y="0"/>
                    <a:pt x="213" y="15"/>
                    <a:pt x="243" y="43"/>
                  </a:cubicBezTo>
                  <a:cubicBezTo>
                    <a:pt x="272" y="72"/>
                    <a:pt x="287" y="113"/>
                    <a:pt x="287" y="166"/>
                  </a:cubicBezTo>
                  <a:moveTo>
                    <a:pt x="192" y="170"/>
                  </a:moveTo>
                  <a:cubicBezTo>
                    <a:pt x="192" y="138"/>
                    <a:pt x="186" y="114"/>
                    <a:pt x="174" y="99"/>
                  </a:cubicBezTo>
                  <a:cubicBezTo>
                    <a:pt x="161" y="84"/>
                    <a:pt x="143" y="76"/>
                    <a:pt x="118" y="76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1" y="270"/>
                    <a:pt x="91" y="270"/>
                    <a:pt x="91" y="27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139" y="270"/>
                    <a:pt x="160" y="262"/>
                    <a:pt x="173" y="245"/>
                  </a:cubicBezTo>
                  <a:cubicBezTo>
                    <a:pt x="186" y="229"/>
                    <a:pt x="192" y="204"/>
                    <a:pt x="192" y="17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0" name="Rectangle 7">
              <a:extLst>
                <a:ext uri="{FF2B5EF4-FFF2-40B4-BE49-F238E27FC236}">
                  <a16:creationId xmlns:a16="http://schemas.microsoft.com/office/drawing/2014/main" id="{0CC72C84-C678-4030-AD69-3A3CC1F1A0B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906463" y="404813"/>
              <a:ext cx="74612" cy="303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7283B29D-3E9B-494B-8CC0-016E63098F6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11238" y="479426"/>
              <a:ext cx="215900" cy="231775"/>
            </a:xfrm>
            <a:custGeom>
              <a:avLst/>
              <a:gdLst>
                <a:gd name="T0" fmla="*/ 252 w 252"/>
                <a:gd name="T1" fmla="*/ 133 h 267"/>
                <a:gd name="T2" fmla="*/ 218 w 252"/>
                <a:gd name="T3" fmla="*/ 232 h 267"/>
                <a:gd name="T4" fmla="*/ 125 w 252"/>
                <a:gd name="T5" fmla="*/ 267 h 267"/>
                <a:gd name="T6" fmla="*/ 34 w 252"/>
                <a:gd name="T7" fmla="*/ 231 h 267"/>
                <a:gd name="T8" fmla="*/ 0 w 252"/>
                <a:gd name="T9" fmla="*/ 133 h 267"/>
                <a:gd name="T10" fmla="*/ 33 w 252"/>
                <a:gd name="T11" fmla="*/ 35 h 267"/>
                <a:gd name="T12" fmla="*/ 127 w 252"/>
                <a:gd name="T13" fmla="*/ 0 h 267"/>
                <a:gd name="T14" fmla="*/ 192 w 252"/>
                <a:gd name="T15" fmla="*/ 16 h 267"/>
                <a:gd name="T16" fmla="*/ 236 w 252"/>
                <a:gd name="T17" fmla="*/ 63 h 267"/>
                <a:gd name="T18" fmla="*/ 252 w 252"/>
                <a:gd name="T19" fmla="*/ 133 h 267"/>
                <a:gd name="T20" fmla="*/ 88 w 252"/>
                <a:gd name="T21" fmla="*/ 133 h 267"/>
                <a:gd name="T22" fmla="*/ 97 w 252"/>
                <a:gd name="T23" fmla="*/ 184 h 267"/>
                <a:gd name="T24" fmla="*/ 126 w 252"/>
                <a:gd name="T25" fmla="*/ 201 h 267"/>
                <a:gd name="T26" fmla="*/ 155 w 252"/>
                <a:gd name="T27" fmla="*/ 184 h 267"/>
                <a:gd name="T28" fmla="*/ 163 w 252"/>
                <a:gd name="T29" fmla="*/ 133 h 267"/>
                <a:gd name="T30" fmla="*/ 155 w 252"/>
                <a:gd name="T31" fmla="*/ 83 h 267"/>
                <a:gd name="T32" fmla="*/ 126 w 252"/>
                <a:gd name="T33" fmla="*/ 66 h 267"/>
                <a:gd name="T34" fmla="*/ 97 w 252"/>
                <a:gd name="T35" fmla="*/ 83 h 267"/>
                <a:gd name="T36" fmla="*/ 88 w 252"/>
                <a:gd name="T37" fmla="*/ 133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2" h="267">
                  <a:moveTo>
                    <a:pt x="252" y="133"/>
                  </a:moveTo>
                  <a:cubicBezTo>
                    <a:pt x="252" y="175"/>
                    <a:pt x="241" y="208"/>
                    <a:pt x="218" y="232"/>
                  </a:cubicBezTo>
                  <a:cubicBezTo>
                    <a:pt x="196" y="256"/>
                    <a:pt x="165" y="267"/>
                    <a:pt x="125" y="267"/>
                  </a:cubicBezTo>
                  <a:cubicBezTo>
                    <a:pt x="87" y="267"/>
                    <a:pt x="56" y="255"/>
                    <a:pt x="34" y="231"/>
                  </a:cubicBezTo>
                  <a:cubicBezTo>
                    <a:pt x="11" y="207"/>
                    <a:pt x="0" y="174"/>
                    <a:pt x="0" y="133"/>
                  </a:cubicBezTo>
                  <a:cubicBezTo>
                    <a:pt x="0" y="91"/>
                    <a:pt x="11" y="58"/>
                    <a:pt x="33" y="35"/>
                  </a:cubicBezTo>
                  <a:cubicBezTo>
                    <a:pt x="55" y="12"/>
                    <a:pt x="86" y="0"/>
                    <a:pt x="127" y="0"/>
                  </a:cubicBezTo>
                  <a:cubicBezTo>
                    <a:pt x="151" y="0"/>
                    <a:pt x="173" y="5"/>
                    <a:pt x="192" y="16"/>
                  </a:cubicBezTo>
                  <a:cubicBezTo>
                    <a:pt x="211" y="27"/>
                    <a:pt x="226" y="42"/>
                    <a:pt x="236" y="63"/>
                  </a:cubicBezTo>
                  <a:cubicBezTo>
                    <a:pt x="247" y="83"/>
                    <a:pt x="252" y="106"/>
                    <a:pt x="252" y="133"/>
                  </a:cubicBezTo>
                  <a:moveTo>
                    <a:pt x="88" y="133"/>
                  </a:moveTo>
                  <a:cubicBezTo>
                    <a:pt x="88" y="155"/>
                    <a:pt x="91" y="172"/>
                    <a:pt x="97" y="184"/>
                  </a:cubicBezTo>
                  <a:cubicBezTo>
                    <a:pt x="103" y="195"/>
                    <a:pt x="112" y="201"/>
                    <a:pt x="126" y="201"/>
                  </a:cubicBezTo>
                  <a:cubicBezTo>
                    <a:pt x="140" y="201"/>
                    <a:pt x="149" y="195"/>
                    <a:pt x="155" y="184"/>
                  </a:cubicBezTo>
                  <a:cubicBezTo>
                    <a:pt x="160" y="172"/>
                    <a:pt x="163" y="155"/>
                    <a:pt x="163" y="133"/>
                  </a:cubicBezTo>
                  <a:cubicBezTo>
                    <a:pt x="163" y="111"/>
                    <a:pt x="160" y="94"/>
                    <a:pt x="155" y="83"/>
                  </a:cubicBezTo>
                  <a:cubicBezTo>
                    <a:pt x="149" y="72"/>
                    <a:pt x="139" y="66"/>
                    <a:pt x="126" y="66"/>
                  </a:cubicBezTo>
                  <a:cubicBezTo>
                    <a:pt x="112" y="66"/>
                    <a:pt x="103" y="72"/>
                    <a:pt x="97" y="83"/>
                  </a:cubicBezTo>
                  <a:cubicBezTo>
                    <a:pt x="91" y="94"/>
                    <a:pt x="88" y="111"/>
                    <a:pt x="88" y="1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2" name="Rectangle 9">
              <a:extLst>
                <a:ext uri="{FF2B5EF4-FFF2-40B4-BE49-F238E27FC236}">
                  <a16:creationId xmlns:a16="http://schemas.microsoft.com/office/drawing/2014/main" id="{2797C0DC-3E65-4F8B-AADE-4B3056A2FC3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257300" y="482601"/>
              <a:ext cx="74612" cy="225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" name="Rectangle 10">
              <a:extLst>
                <a:ext uri="{FF2B5EF4-FFF2-40B4-BE49-F238E27FC236}">
                  <a16:creationId xmlns:a16="http://schemas.microsoft.com/office/drawing/2014/main" id="{7B536343-27C6-456B-81F7-DAB9DCE0719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257300" y="404813"/>
              <a:ext cx="74612" cy="508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EB49D103-84EB-42EE-A580-96C2C58602B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62075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0 w 184"/>
                <a:gd name="T7" fmla="*/ 341 h 344"/>
                <a:gd name="T8" fmla="*/ 113 w 184"/>
                <a:gd name="T9" fmla="*/ 344 h 344"/>
                <a:gd name="T10" fmla="*/ 50 w 184"/>
                <a:gd name="T11" fmla="*/ 322 h 344"/>
                <a:gd name="T12" fmla="*/ 30 w 184"/>
                <a:gd name="T13" fmla="*/ 255 h 344"/>
                <a:gd name="T14" fmla="*/ 30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0 w 184"/>
                <a:gd name="T21" fmla="*/ 81 h 344"/>
                <a:gd name="T22" fmla="*/ 30 w 184"/>
                <a:gd name="T23" fmla="*/ 16 h 344"/>
                <a:gd name="T24" fmla="*/ 118 w 184"/>
                <a:gd name="T25" fmla="*/ 0 h 344"/>
                <a:gd name="T26" fmla="*/ 118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8 w 184"/>
                <a:gd name="T33" fmla="*/ 148 h 344"/>
                <a:gd name="T34" fmla="*/ 118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3" y="274"/>
                    <a:pt x="167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2" y="335"/>
                    <a:pt x="161" y="339"/>
                    <a:pt x="150" y="341"/>
                  </a:cubicBezTo>
                  <a:cubicBezTo>
                    <a:pt x="140" y="343"/>
                    <a:pt x="127" y="344"/>
                    <a:pt x="113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0" y="285"/>
                    <a:pt x="30" y="255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8" y="148"/>
                    <a:pt x="118" y="148"/>
                    <a:pt x="118" y="148"/>
                  </a:cubicBezTo>
                  <a:cubicBezTo>
                    <a:pt x="118" y="249"/>
                    <a:pt x="118" y="249"/>
                    <a:pt x="118" y="249"/>
                  </a:cubicBezTo>
                  <a:cubicBezTo>
                    <a:pt x="118" y="266"/>
                    <a:pt x="126" y="274"/>
                    <a:pt x="142" y="2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724F26B6-6E0A-40BD-8637-1754EA90A43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535113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1 w 184"/>
                <a:gd name="T7" fmla="*/ 341 h 344"/>
                <a:gd name="T8" fmla="*/ 114 w 184"/>
                <a:gd name="T9" fmla="*/ 344 h 344"/>
                <a:gd name="T10" fmla="*/ 50 w 184"/>
                <a:gd name="T11" fmla="*/ 322 h 344"/>
                <a:gd name="T12" fmla="*/ 31 w 184"/>
                <a:gd name="T13" fmla="*/ 255 h 344"/>
                <a:gd name="T14" fmla="*/ 31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1 w 184"/>
                <a:gd name="T21" fmla="*/ 81 h 344"/>
                <a:gd name="T22" fmla="*/ 31 w 184"/>
                <a:gd name="T23" fmla="*/ 15 h 344"/>
                <a:gd name="T24" fmla="*/ 119 w 184"/>
                <a:gd name="T25" fmla="*/ 0 h 344"/>
                <a:gd name="T26" fmla="*/ 119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9 w 184"/>
                <a:gd name="T33" fmla="*/ 148 h 344"/>
                <a:gd name="T34" fmla="*/ 119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4" y="274"/>
                    <a:pt x="168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3" y="335"/>
                    <a:pt x="161" y="339"/>
                    <a:pt x="151" y="341"/>
                  </a:cubicBezTo>
                  <a:cubicBezTo>
                    <a:pt x="140" y="343"/>
                    <a:pt x="128" y="344"/>
                    <a:pt x="114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1" y="285"/>
                    <a:pt x="31" y="255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9" y="148"/>
                    <a:pt x="119" y="148"/>
                    <a:pt x="119" y="148"/>
                  </a:cubicBezTo>
                  <a:cubicBezTo>
                    <a:pt x="119" y="249"/>
                    <a:pt x="119" y="249"/>
                    <a:pt x="119" y="249"/>
                  </a:cubicBezTo>
                  <a:cubicBezTo>
                    <a:pt x="119" y="266"/>
                    <a:pt x="127" y="274"/>
                    <a:pt x="142" y="2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6" name="Freeform 13">
              <a:extLst>
                <a:ext uri="{FF2B5EF4-FFF2-40B4-BE49-F238E27FC236}">
                  <a16:creationId xmlns:a16="http://schemas.microsoft.com/office/drawing/2014/main" id="{DAAA074C-FA40-48B0-A454-9A2DEEF79E8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709738" y="479426"/>
              <a:ext cx="211137" cy="231775"/>
            </a:xfrm>
            <a:custGeom>
              <a:avLst/>
              <a:gdLst>
                <a:gd name="T0" fmla="*/ 213 w 244"/>
                <a:gd name="T1" fmla="*/ 30 h 267"/>
                <a:gd name="T2" fmla="*/ 125 w 244"/>
                <a:gd name="T3" fmla="*/ 0 h 267"/>
                <a:gd name="T4" fmla="*/ 33 w 244"/>
                <a:gd name="T5" fmla="*/ 35 h 267"/>
                <a:gd name="T6" fmla="*/ 0 w 244"/>
                <a:gd name="T7" fmla="*/ 135 h 267"/>
                <a:gd name="T8" fmla="*/ 35 w 244"/>
                <a:gd name="T9" fmla="*/ 233 h 267"/>
                <a:gd name="T10" fmla="*/ 133 w 244"/>
                <a:gd name="T11" fmla="*/ 267 h 267"/>
                <a:gd name="T12" fmla="*/ 185 w 244"/>
                <a:gd name="T13" fmla="*/ 263 h 267"/>
                <a:gd name="T14" fmla="*/ 227 w 244"/>
                <a:gd name="T15" fmla="*/ 249 h 267"/>
                <a:gd name="T16" fmla="*/ 214 w 244"/>
                <a:gd name="T17" fmla="*/ 190 h 267"/>
                <a:gd name="T18" fmla="*/ 186 w 244"/>
                <a:gd name="T19" fmla="*/ 200 h 267"/>
                <a:gd name="T20" fmla="*/ 144 w 244"/>
                <a:gd name="T21" fmla="*/ 204 h 267"/>
                <a:gd name="T22" fmla="*/ 104 w 244"/>
                <a:gd name="T23" fmla="*/ 192 h 267"/>
                <a:gd name="T24" fmla="*/ 88 w 244"/>
                <a:gd name="T25" fmla="*/ 158 h 267"/>
                <a:gd name="T26" fmla="*/ 244 w 244"/>
                <a:gd name="T27" fmla="*/ 158 h 267"/>
                <a:gd name="T28" fmla="*/ 244 w 244"/>
                <a:gd name="T29" fmla="*/ 118 h 267"/>
                <a:gd name="T30" fmla="*/ 213 w 244"/>
                <a:gd name="T31" fmla="*/ 30 h 267"/>
                <a:gd name="T32" fmla="*/ 90 w 244"/>
                <a:gd name="T33" fmla="*/ 102 h 267"/>
                <a:gd name="T34" fmla="*/ 102 w 244"/>
                <a:gd name="T35" fmla="*/ 70 h 267"/>
                <a:gd name="T36" fmla="*/ 128 w 244"/>
                <a:gd name="T37" fmla="*/ 61 h 267"/>
                <a:gd name="T38" fmla="*/ 155 w 244"/>
                <a:gd name="T39" fmla="*/ 72 h 267"/>
                <a:gd name="T40" fmla="*/ 165 w 244"/>
                <a:gd name="T41" fmla="*/ 102 h 267"/>
                <a:gd name="T42" fmla="*/ 90 w 244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4" h="267">
                  <a:moveTo>
                    <a:pt x="213" y="30"/>
                  </a:moveTo>
                  <a:cubicBezTo>
                    <a:pt x="192" y="10"/>
                    <a:pt x="163" y="0"/>
                    <a:pt x="125" y="0"/>
                  </a:cubicBezTo>
                  <a:cubicBezTo>
                    <a:pt x="85" y="0"/>
                    <a:pt x="54" y="12"/>
                    <a:pt x="33" y="35"/>
                  </a:cubicBezTo>
                  <a:cubicBezTo>
                    <a:pt x="11" y="58"/>
                    <a:pt x="0" y="92"/>
                    <a:pt x="0" y="135"/>
                  </a:cubicBezTo>
                  <a:cubicBezTo>
                    <a:pt x="0" y="178"/>
                    <a:pt x="12" y="210"/>
                    <a:pt x="35" y="233"/>
                  </a:cubicBezTo>
                  <a:cubicBezTo>
                    <a:pt x="59" y="256"/>
                    <a:pt x="91" y="267"/>
                    <a:pt x="133" y="267"/>
                  </a:cubicBezTo>
                  <a:cubicBezTo>
                    <a:pt x="153" y="267"/>
                    <a:pt x="171" y="266"/>
                    <a:pt x="185" y="263"/>
                  </a:cubicBezTo>
                  <a:cubicBezTo>
                    <a:pt x="200" y="261"/>
                    <a:pt x="214" y="256"/>
                    <a:pt x="227" y="249"/>
                  </a:cubicBezTo>
                  <a:cubicBezTo>
                    <a:pt x="214" y="190"/>
                    <a:pt x="214" y="190"/>
                    <a:pt x="214" y="190"/>
                  </a:cubicBezTo>
                  <a:cubicBezTo>
                    <a:pt x="204" y="194"/>
                    <a:pt x="195" y="197"/>
                    <a:pt x="186" y="200"/>
                  </a:cubicBezTo>
                  <a:cubicBezTo>
                    <a:pt x="173" y="202"/>
                    <a:pt x="159" y="204"/>
                    <a:pt x="144" y="204"/>
                  </a:cubicBezTo>
                  <a:cubicBezTo>
                    <a:pt x="127" y="204"/>
                    <a:pt x="114" y="200"/>
                    <a:pt x="104" y="192"/>
                  </a:cubicBezTo>
                  <a:cubicBezTo>
                    <a:pt x="94" y="183"/>
                    <a:pt x="89" y="172"/>
                    <a:pt x="88" y="158"/>
                  </a:cubicBezTo>
                  <a:cubicBezTo>
                    <a:pt x="244" y="158"/>
                    <a:pt x="244" y="158"/>
                    <a:pt x="244" y="158"/>
                  </a:cubicBezTo>
                  <a:cubicBezTo>
                    <a:pt x="244" y="118"/>
                    <a:pt x="244" y="118"/>
                    <a:pt x="244" y="118"/>
                  </a:cubicBezTo>
                  <a:cubicBezTo>
                    <a:pt x="244" y="80"/>
                    <a:pt x="234" y="51"/>
                    <a:pt x="213" y="30"/>
                  </a:cubicBezTo>
                  <a:moveTo>
                    <a:pt x="90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9" y="64"/>
                    <a:pt x="118" y="61"/>
                    <a:pt x="128" y="61"/>
                  </a:cubicBezTo>
                  <a:cubicBezTo>
                    <a:pt x="139" y="61"/>
                    <a:pt x="148" y="64"/>
                    <a:pt x="155" y="72"/>
                  </a:cubicBezTo>
                  <a:cubicBezTo>
                    <a:pt x="161" y="79"/>
                    <a:pt x="165" y="89"/>
                    <a:pt x="165" y="102"/>
                  </a:cubicBezTo>
                  <a:lnTo>
                    <a:pt x="9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id="{98713D3B-4F1C-4B4B-8369-67456883D79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68338" y="479426"/>
              <a:ext cx="209550" cy="231775"/>
            </a:xfrm>
            <a:custGeom>
              <a:avLst/>
              <a:gdLst>
                <a:gd name="T0" fmla="*/ 212 w 243"/>
                <a:gd name="T1" fmla="*/ 30 h 267"/>
                <a:gd name="T2" fmla="*/ 124 w 243"/>
                <a:gd name="T3" fmla="*/ 0 h 267"/>
                <a:gd name="T4" fmla="*/ 32 w 243"/>
                <a:gd name="T5" fmla="*/ 35 h 267"/>
                <a:gd name="T6" fmla="*/ 0 w 243"/>
                <a:gd name="T7" fmla="*/ 135 h 267"/>
                <a:gd name="T8" fmla="*/ 35 w 243"/>
                <a:gd name="T9" fmla="*/ 233 h 267"/>
                <a:gd name="T10" fmla="*/ 132 w 243"/>
                <a:gd name="T11" fmla="*/ 267 h 267"/>
                <a:gd name="T12" fmla="*/ 184 w 243"/>
                <a:gd name="T13" fmla="*/ 263 h 267"/>
                <a:gd name="T14" fmla="*/ 227 w 243"/>
                <a:gd name="T15" fmla="*/ 249 h 267"/>
                <a:gd name="T16" fmla="*/ 213 w 243"/>
                <a:gd name="T17" fmla="*/ 190 h 267"/>
                <a:gd name="T18" fmla="*/ 185 w 243"/>
                <a:gd name="T19" fmla="*/ 200 h 267"/>
                <a:gd name="T20" fmla="*/ 143 w 243"/>
                <a:gd name="T21" fmla="*/ 204 h 267"/>
                <a:gd name="T22" fmla="*/ 103 w 243"/>
                <a:gd name="T23" fmla="*/ 192 h 267"/>
                <a:gd name="T24" fmla="*/ 88 w 243"/>
                <a:gd name="T25" fmla="*/ 158 h 267"/>
                <a:gd name="T26" fmla="*/ 243 w 243"/>
                <a:gd name="T27" fmla="*/ 158 h 267"/>
                <a:gd name="T28" fmla="*/ 243 w 243"/>
                <a:gd name="T29" fmla="*/ 118 h 267"/>
                <a:gd name="T30" fmla="*/ 212 w 243"/>
                <a:gd name="T31" fmla="*/ 30 h 267"/>
                <a:gd name="T32" fmla="*/ 89 w 243"/>
                <a:gd name="T33" fmla="*/ 102 h 267"/>
                <a:gd name="T34" fmla="*/ 102 w 243"/>
                <a:gd name="T35" fmla="*/ 70 h 267"/>
                <a:gd name="T36" fmla="*/ 127 w 243"/>
                <a:gd name="T37" fmla="*/ 61 h 267"/>
                <a:gd name="T38" fmla="*/ 154 w 243"/>
                <a:gd name="T39" fmla="*/ 72 h 267"/>
                <a:gd name="T40" fmla="*/ 164 w 243"/>
                <a:gd name="T41" fmla="*/ 102 h 267"/>
                <a:gd name="T42" fmla="*/ 89 w 243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3" h="267">
                  <a:moveTo>
                    <a:pt x="212" y="30"/>
                  </a:moveTo>
                  <a:cubicBezTo>
                    <a:pt x="191" y="10"/>
                    <a:pt x="162" y="0"/>
                    <a:pt x="124" y="0"/>
                  </a:cubicBezTo>
                  <a:cubicBezTo>
                    <a:pt x="84" y="0"/>
                    <a:pt x="53" y="12"/>
                    <a:pt x="32" y="35"/>
                  </a:cubicBezTo>
                  <a:cubicBezTo>
                    <a:pt x="10" y="58"/>
                    <a:pt x="0" y="92"/>
                    <a:pt x="0" y="135"/>
                  </a:cubicBezTo>
                  <a:cubicBezTo>
                    <a:pt x="0" y="178"/>
                    <a:pt x="11" y="210"/>
                    <a:pt x="35" y="233"/>
                  </a:cubicBezTo>
                  <a:cubicBezTo>
                    <a:pt x="58" y="256"/>
                    <a:pt x="90" y="267"/>
                    <a:pt x="132" y="267"/>
                  </a:cubicBezTo>
                  <a:cubicBezTo>
                    <a:pt x="153" y="267"/>
                    <a:pt x="170" y="266"/>
                    <a:pt x="184" y="263"/>
                  </a:cubicBezTo>
                  <a:cubicBezTo>
                    <a:pt x="199" y="261"/>
                    <a:pt x="213" y="256"/>
                    <a:pt x="227" y="249"/>
                  </a:cubicBezTo>
                  <a:cubicBezTo>
                    <a:pt x="213" y="190"/>
                    <a:pt x="213" y="190"/>
                    <a:pt x="213" y="190"/>
                  </a:cubicBezTo>
                  <a:cubicBezTo>
                    <a:pt x="203" y="194"/>
                    <a:pt x="194" y="197"/>
                    <a:pt x="185" y="200"/>
                  </a:cubicBezTo>
                  <a:cubicBezTo>
                    <a:pt x="172" y="202"/>
                    <a:pt x="158" y="204"/>
                    <a:pt x="143" y="204"/>
                  </a:cubicBezTo>
                  <a:cubicBezTo>
                    <a:pt x="126" y="204"/>
                    <a:pt x="113" y="200"/>
                    <a:pt x="103" y="192"/>
                  </a:cubicBezTo>
                  <a:cubicBezTo>
                    <a:pt x="93" y="183"/>
                    <a:pt x="88" y="172"/>
                    <a:pt x="88" y="158"/>
                  </a:cubicBezTo>
                  <a:cubicBezTo>
                    <a:pt x="243" y="158"/>
                    <a:pt x="243" y="158"/>
                    <a:pt x="243" y="158"/>
                  </a:cubicBezTo>
                  <a:cubicBezTo>
                    <a:pt x="243" y="118"/>
                    <a:pt x="243" y="118"/>
                    <a:pt x="243" y="118"/>
                  </a:cubicBezTo>
                  <a:cubicBezTo>
                    <a:pt x="243" y="80"/>
                    <a:pt x="233" y="51"/>
                    <a:pt x="212" y="30"/>
                  </a:cubicBezTo>
                  <a:moveTo>
                    <a:pt x="89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8" y="64"/>
                    <a:pt x="117" y="61"/>
                    <a:pt x="127" y="61"/>
                  </a:cubicBezTo>
                  <a:cubicBezTo>
                    <a:pt x="138" y="61"/>
                    <a:pt x="147" y="64"/>
                    <a:pt x="154" y="72"/>
                  </a:cubicBezTo>
                  <a:cubicBezTo>
                    <a:pt x="160" y="79"/>
                    <a:pt x="164" y="89"/>
                    <a:pt x="164" y="102"/>
                  </a:cubicBezTo>
                  <a:lnTo>
                    <a:pt x="89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E451DB8F-1DBF-4C65-A620-8F7AEFA278CB}"/>
              </a:ext>
            </a:extLst>
          </p:cNvPr>
          <p:cNvSpPr/>
          <p:nvPr/>
        </p:nvSpPr>
        <p:spPr bwMode="gray">
          <a:xfrm>
            <a:off x="53162" y="6507126"/>
            <a:ext cx="397734" cy="309207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bg1"/>
            </a:solidFill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US" sz="16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Ernst &amp; Young - Wikipedia">
            <a:extLst>
              <a:ext uri="{FF2B5EF4-FFF2-40B4-BE49-F238E27FC236}">
                <a16:creationId xmlns:a16="http://schemas.microsoft.com/office/drawing/2014/main" id="{7E779F75-7607-4B2F-8DC4-4D808DE734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5630" y="368734"/>
            <a:ext cx="551414" cy="551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TELECO - Engineering, Operational, Governance TLC, ICT, IoT, Datacenter,">
            <a:extLst>
              <a:ext uri="{FF2B5EF4-FFF2-40B4-BE49-F238E27FC236}">
                <a16:creationId xmlns:a16="http://schemas.microsoft.com/office/drawing/2014/main" id="{23489AA0-6C18-4364-80D6-3ACC9BB387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9688" y="415665"/>
            <a:ext cx="1102826" cy="551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9706496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Rectangle: Rounded Corners 302">
            <a:extLst>
              <a:ext uri="{FF2B5EF4-FFF2-40B4-BE49-F238E27FC236}">
                <a16:creationId xmlns:a16="http://schemas.microsoft.com/office/drawing/2014/main" id="{180DFF26-9F13-4F90-BBE2-9A360606E2D9}"/>
              </a:ext>
            </a:extLst>
          </p:cNvPr>
          <p:cNvSpPr/>
          <p:nvPr/>
        </p:nvSpPr>
        <p:spPr bwMode="gray">
          <a:xfrm>
            <a:off x="972740" y="4892816"/>
            <a:ext cx="4579141" cy="1764000"/>
          </a:xfrm>
          <a:prstGeom prst="roundRect">
            <a:avLst/>
          </a:prstGeom>
          <a:solidFill>
            <a:schemeClr val="bg1"/>
          </a:solidFill>
          <a:ln w="19050" algn="ctr">
            <a:solidFill>
              <a:schemeClr val="accent1"/>
            </a:solidFill>
            <a:prstDash val="sysDot"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US" sz="1100" b="1" dirty="0"/>
          </a:p>
        </p:txBody>
      </p:sp>
      <p:sp>
        <p:nvSpPr>
          <p:cNvPr id="301" name="Rectangle: Rounded Corners 300">
            <a:extLst>
              <a:ext uri="{FF2B5EF4-FFF2-40B4-BE49-F238E27FC236}">
                <a16:creationId xmlns:a16="http://schemas.microsoft.com/office/drawing/2014/main" id="{3D063C14-B3BB-4D6B-BFA1-F9D1B599E126}"/>
              </a:ext>
            </a:extLst>
          </p:cNvPr>
          <p:cNvSpPr/>
          <p:nvPr/>
        </p:nvSpPr>
        <p:spPr bwMode="gray">
          <a:xfrm>
            <a:off x="964385" y="2773884"/>
            <a:ext cx="4579141" cy="1764000"/>
          </a:xfrm>
          <a:prstGeom prst="roundRect">
            <a:avLst/>
          </a:prstGeom>
          <a:solidFill>
            <a:schemeClr val="bg1"/>
          </a:solidFill>
          <a:ln w="19050" algn="ctr">
            <a:solidFill>
              <a:schemeClr val="accent1"/>
            </a:solidFill>
            <a:prstDash val="sysDot"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US" sz="1100" b="1" dirty="0"/>
          </a:p>
        </p:txBody>
      </p: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C2F4EAE0-2969-4066-BF4E-94D57044BA00}"/>
              </a:ext>
            </a:extLst>
          </p:cNvPr>
          <p:cNvCxnSpPr>
            <a:cxnSpLocks/>
          </p:cNvCxnSpPr>
          <p:nvPr/>
        </p:nvCxnSpPr>
        <p:spPr>
          <a:xfrm>
            <a:off x="5809762" y="1874317"/>
            <a:ext cx="5940000" cy="0"/>
          </a:xfrm>
          <a:prstGeom prst="line">
            <a:avLst/>
          </a:prstGeom>
          <a:noFill/>
          <a:ln w="38100" cap="flat" cmpd="sng" algn="ctr">
            <a:solidFill>
              <a:srgbClr val="86BC25"/>
            </a:solidFill>
            <a:prstDash val="solid"/>
          </a:ln>
          <a:effectLst/>
        </p:spPr>
      </p:cxnSp>
      <p:sp>
        <p:nvSpPr>
          <p:cNvPr id="109" name="Text Placeholder 29">
            <a:extLst>
              <a:ext uri="{FF2B5EF4-FFF2-40B4-BE49-F238E27FC236}">
                <a16:creationId xmlns:a16="http://schemas.microsoft.com/office/drawing/2014/main" id="{FF57BB01-8791-4DB2-9892-8648E0869416}"/>
              </a:ext>
            </a:extLst>
          </p:cNvPr>
          <p:cNvSpPr txBox="1">
            <a:spLocks/>
          </p:cNvSpPr>
          <p:nvPr/>
        </p:nvSpPr>
        <p:spPr>
          <a:xfrm>
            <a:off x="914400" y="1184239"/>
            <a:ext cx="9296400" cy="5842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SzPct val="100000"/>
              <a:buFont typeface="Arial" panose="020B0604020202020204" pitchFamily="34" charset="0"/>
              <a:buNone/>
              <a:defRPr sz="1300" b="0" kern="120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Arial"/>
              <a:buNone/>
              <a:defRPr lang="en-US" sz="1300" b="0" i="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+mn-ea"/>
                <a:cs typeface="Calibri Light" panose="020F0302020204030204" pitchFamily="34" charset="0"/>
              </a:defRPr>
            </a:lvl2pPr>
            <a:lvl3pPr marL="176400" indent="-1764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•"/>
              <a:defRPr lang="en-US" sz="1300" kern="120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56400" indent="-1764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Verdana" panose="020B0604030504040204" pitchFamily="34" charset="0"/>
              <a:buChar char="−"/>
              <a:defRPr lang="en-US" sz="1300" kern="1200" baseline="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532800" indent="-176400" algn="l" defTabSz="798513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lang="en-US" sz="1300" kern="1200" baseline="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5pPr>
            <a:lvl6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it-IT" i="1" dirty="0">
                <a:solidFill>
                  <a:prstClr val="black"/>
                </a:solidFill>
                <a:latin typeface="+mj-lt"/>
              </a:rPr>
              <a:t>La seconda fase della convenzione “Lotto 2 – Servizi di Compliance e Controllo” riguarda il Piano Operativo.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966EB319-5D1F-4D6A-B112-E5A860BF0FA9}"/>
              </a:ext>
            </a:extLst>
          </p:cNvPr>
          <p:cNvSpPr/>
          <p:nvPr/>
        </p:nvSpPr>
        <p:spPr bwMode="gray">
          <a:xfrm>
            <a:off x="7482101" y="1745165"/>
            <a:ext cx="2844000" cy="238622"/>
          </a:xfrm>
          <a:prstGeom prst="rect">
            <a:avLst/>
          </a:prstGeom>
          <a:solidFill>
            <a:sysClr val="window" lastClr="FFFFFF"/>
          </a:solidFill>
          <a:ln w="19050" algn="ctr">
            <a:noFill/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1" i="0" u="none" strike="noStrike" kern="0" cap="none" spc="0" normalizeH="0" baseline="0" dirty="0">
                <a:ln>
                  <a:noFill/>
                </a:ln>
                <a:solidFill>
                  <a:srgbClr val="86BC25"/>
                </a:solidFill>
                <a:effectLst/>
                <a:uLnTx/>
                <a:uFillTx/>
                <a:latin typeface="+mj-lt"/>
              </a:rPr>
              <a:t>Contenuto del Piano Operativo</a:t>
            </a:r>
          </a:p>
        </p:txBody>
      </p:sp>
      <p:sp>
        <p:nvSpPr>
          <p:cNvPr id="192" name="Rectangle 191">
            <a:extLst>
              <a:ext uri="{FF2B5EF4-FFF2-40B4-BE49-F238E27FC236}">
                <a16:creationId xmlns:a16="http://schemas.microsoft.com/office/drawing/2014/main" id="{FA40A0A1-2FF6-44C5-AC0A-04A7CB350D1B}"/>
              </a:ext>
            </a:extLst>
          </p:cNvPr>
          <p:cNvSpPr/>
          <p:nvPr/>
        </p:nvSpPr>
        <p:spPr bwMode="gray">
          <a:xfrm>
            <a:off x="4558974" y="438675"/>
            <a:ext cx="358066" cy="200592"/>
          </a:xfrm>
          <a:prstGeom prst="rect">
            <a:avLst/>
          </a:prstGeom>
          <a:solidFill>
            <a:sysClr val="window" lastClr="FFFFFF"/>
          </a:solidFill>
          <a:ln w="19050" algn="ctr">
            <a:noFill/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000" b="1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/>
            </a:endParaRPr>
          </a:p>
        </p:txBody>
      </p: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DCAE0D7C-6C92-4C68-AC3C-FAA246B4FC31}"/>
              </a:ext>
            </a:extLst>
          </p:cNvPr>
          <p:cNvCxnSpPr>
            <a:cxnSpLocks/>
          </p:cNvCxnSpPr>
          <p:nvPr/>
        </p:nvCxnSpPr>
        <p:spPr>
          <a:xfrm>
            <a:off x="971330" y="1874317"/>
            <a:ext cx="4608000" cy="0"/>
          </a:xfrm>
          <a:prstGeom prst="line">
            <a:avLst/>
          </a:prstGeom>
          <a:noFill/>
          <a:ln w="38100" cap="flat" cmpd="sng" algn="ctr">
            <a:solidFill>
              <a:srgbClr val="86BC25"/>
            </a:solidFill>
            <a:prstDash val="solid"/>
          </a:ln>
          <a:effectLst/>
        </p:spPr>
      </p:cxnSp>
      <p:sp>
        <p:nvSpPr>
          <p:cNvPr id="125" name="Rectangle 124">
            <a:extLst>
              <a:ext uri="{FF2B5EF4-FFF2-40B4-BE49-F238E27FC236}">
                <a16:creationId xmlns:a16="http://schemas.microsoft.com/office/drawing/2014/main" id="{AD60D0D6-7176-4FF7-812C-78737C843A03}"/>
              </a:ext>
            </a:extLst>
          </p:cNvPr>
          <p:cNvSpPr/>
          <p:nvPr/>
        </p:nvSpPr>
        <p:spPr bwMode="gray">
          <a:xfrm>
            <a:off x="2771330" y="1765724"/>
            <a:ext cx="1008000" cy="194826"/>
          </a:xfrm>
          <a:prstGeom prst="rect">
            <a:avLst/>
          </a:prstGeom>
          <a:solidFill>
            <a:sysClr val="window" lastClr="FFFFFF"/>
          </a:solidFill>
          <a:ln w="19050" algn="ctr">
            <a:noFill/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86BC25"/>
                </a:solidFill>
                <a:effectLst/>
                <a:uLnTx/>
                <a:uFillTx/>
                <a:latin typeface="+mj-lt"/>
              </a:rPr>
              <a:t>Overview</a:t>
            </a:r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id="{19A3938F-7A2F-43B5-AFD0-5EF994587D7B}"/>
              </a:ext>
            </a:extLst>
          </p:cNvPr>
          <p:cNvSpPr txBox="1"/>
          <p:nvPr/>
        </p:nvSpPr>
        <p:spPr>
          <a:xfrm>
            <a:off x="915105" y="2168155"/>
            <a:ext cx="466422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1100" spc="-30" dirty="0">
                <a:latin typeface="+mj-lt"/>
              </a:rPr>
              <a:t>Il </a:t>
            </a:r>
            <a:r>
              <a:rPr lang="it-IT" sz="1100" b="1" spc="-30" dirty="0">
                <a:latin typeface="+mj-lt"/>
              </a:rPr>
              <a:t>RTI</a:t>
            </a:r>
            <a:r>
              <a:rPr lang="it-IT" sz="1100" spc="-30" dirty="0">
                <a:latin typeface="+mj-lt"/>
              </a:rPr>
              <a:t>, sulla base del Piano dei Fabbisogni, </a:t>
            </a:r>
            <a:r>
              <a:rPr lang="it-IT" sz="1100" b="1" spc="-30" dirty="0">
                <a:latin typeface="+mj-lt"/>
              </a:rPr>
              <a:t>predispone un Piano Operativo</a:t>
            </a:r>
            <a:endParaRPr lang="it-IT" sz="1100" dirty="0">
              <a:latin typeface="+mj-lt"/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72779298-CC3B-421D-AB7C-885D1A7B8610}"/>
              </a:ext>
            </a:extLst>
          </p:cNvPr>
          <p:cNvSpPr>
            <a:spLocks noChangeAspect="1"/>
          </p:cNvSpPr>
          <p:nvPr/>
        </p:nvSpPr>
        <p:spPr bwMode="gray">
          <a:xfrm>
            <a:off x="5827716" y="2168155"/>
            <a:ext cx="1334118" cy="648000"/>
          </a:xfrm>
          <a:prstGeom prst="rect">
            <a:avLst/>
          </a:prstGeom>
          <a:solidFill>
            <a:srgbClr val="9DD4CF">
              <a:lumMod val="20000"/>
              <a:lumOff val="80000"/>
              <a:alpha val="44000"/>
            </a:srgbClr>
          </a:solidFill>
          <a:ln w="19050" algn="ctr">
            <a:solidFill>
              <a:srgbClr val="6FC2B4"/>
            </a:solidFill>
            <a:miter lim="800000"/>
            <a:headEnd/>
            <a:tailEnd/>
          </a:ln>
        </p:spPr>
        <p:txBody>
          <a:bodyPr wrap="square" lIns="36000" tIns="108000" rIns="36000" bIns="108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u="none" strike="noStrike" kern="0" cap="none" spc="-2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Categorizzazione dell’intervento</a:t>
            </a:r>
            <a:endParaRPr kumimoji="0" lang="it-IT" sz="110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BD8F6497-E477-482A-A5BC-FAEE16AE562D}"/>
              </a:ext>
            </a:extLst>
          </p:cNvPr>
          <p:cNvSpPr>
            <a:spLocks noChangeAspect="1"/>
          </p:cNvSpPr>
          <p:nvPr/>
        </p:nvSpPr>
        <p:spPr bwMode="gray">
          <a:xfrm>
            <a:off x="10417945" y="2168155"/>
            <a:ext cx="1334118" cy="648000"/>
          </a:xfrm>
          <a:prstGeom prst="rect">
            <a:avLst/>
          </a:prstGeom>
          <a:solidFill>
            <a:srgbClr val="9DD4CF">
              <a:lumMod val="20000"/>
              <a:lumOff val="80000"/>
              <a:alpha val="44000"/>
            </a:srgbClr>
          </a:solidFill>
          <a:ln w="19050" algn="ctr">
            <a:solidFill>
              <a:srgbClr val="6FC2B4"/>
            </a:solidFill>
            <a:miter lim="800000"/>
            <a:headEnd/>
            <a:tailEnd/>
          </a:ln>
        </p:spPr>
        <p:txBody>
          <a:bodyPr wrap="square" lIns="36000" tIns="108000" rIns="36000" bIns="108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i="0" u="none" strike="noStrike" kern="0" cap="none" spc="-2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Identificativo e data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i="0" u="none" strike="noStrike" kern="0" cap="none" spc="-2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 di attivazione del servizio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D92CAD2C-D384-4EDF-8B7D-51CC1F40A508}"/>
              </a:ext>
            </a:extLst>
          </p:cNvPr>
          <p:cNvSpPr>
            <a:spLocks noChangeAspect="1"/>
          </p:cNvSpPr>
          <p:nvPr/>
        </p:nvSpPr>
        <p:spPr bwMode="gray">
          <a:xfrm>
            <a:off x="8887868" y="3037383"/>
            <a:ext cx="1334118" cy="648000"/>
          </a:xfrm>
          <a:prstGeom prst="rect">
            <a:avLst/>
          </a:prstGeom>
          <a:solidFill>
            <a:srgbClr val="9DD4CF">
              <a:lumMod val="20000"/>
              <a:lumOff val="80000"/>
              <a:alpha val="44000"/>
            </a:srgbClr>
          </a:solidFill>
          <a:ln w="19050" algn="ctr">
            <a:solidFill>
              <a:srgbClr val="6FC2B4"/>
            </a:solidFill>
            <a:miter lim="800000"/>
            <a:headEnd/>
            <a:tailEnd/>
          </a:ln>
        </p:spPr>
        <p:txBody>
          <a:bodyPr wrap="square" lIns="36000" tIns="108000" rIns="36000" bIns="108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i="0" u="none" strike="noStrike" kern="0" cap="none" spc="-2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Singoli costi dei servizi</a:t>
            </a:r>
            <a:endParaRPr kumimoji="0" lang="it-IT" sz="110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46DBD0D-C02A-460C-A6A1-EE6E5B2211B5}"/>
              </a:ext>
            </a:extLst>
          </p:cNvPr>
          <p:cNvSpPr>
            <a:spLocks noChangeAspect="1"/>
          </p:cNvSpPr>
          <p:nvPr/>
        </p:nvSpPr>
        <p:spPr bwMode="gray">
          <a:xfrm>
            <a:off x="8887868" y="3906612"/>
            <a:ext cx="1334118" cy="648000"/>
          </a:xfrm>
          <a:prstGeom prst="rect">
            <a:avLst/>
          </a:prstGeom>
          <a:solidFill>
            <a:srgbClr val="9DD4CF">
              <a:lumMod val="20000"/>
              <a:lumOff val="80000"/>
              <a:alpha val="44000"/>
            </a:srgbClr>
          </a:solidFill>
          <a:ln w="19050" algn="ctr">
            <a:solidFill>
              <a:srgbClr val="6FC2B4"/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square" lIns="36000" tIns="108000" rIns="36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i="0" u="none" strike="noStrike" kern="0" cap="none" spc="-80" normalizeH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Piano della Qualità specifico di Contratto esecutivo e specifiche di collaudo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EF9E352F-62A9-4F00-97E1-AF33C70D2639}"/>
              </a:ext>
            </a:extLst>
          </p:cNvPr>
          <p:cNvSpPr>
            <a:spLocks noChangeAspect="1"/>
          </p:cNvSpPr>
          <p:nvPr/>
        </p:nvSpPr>
        <p:spPr bwMode="gray">
          <a:xfrm>
            <a:off x="7357792" y="2168155"/>
            <a:ext cx="1334118" cy="648000"/>
          </a:xfrm>
          <a:prstGeom prst="rect">
            <a:avLst/>
          </a:prstGeom>
          <a:solidFill>
            <a:srgbClr val="9DD4CF">
              <a:lumMod val="20000"/>
              <a:lumOff val="80000"/>
              <a:alpha val="44000"/>
            </a:srgbClr>
          </a:solidFill>
          <a:ln w="19050" algn="ctr">
            <a:solidFill>
              <a:srgbClr val="6FC2B4"/>
            </a:solidFill>
            <a:miter lim="800000"/>
            <a:headEnd/>
            <a:tailEnd/>
          </a:ln>
        </p:spPr>
        <p:txBody>
          <a:bodyPr wrap="square" lIns="36000" tIns="108000" rIns="36000" bIns="108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i="0" u="none" strike="noStrike" kern="0" cap="none" spc="-2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Comparto di appartenenza</a:t>
            </a:r>
            <a:endParaRPr kumimoji="0" lang="it-IT" sz="110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28B3F67E-96E6-44FA-9D1C-E3276FF7951C}"/>
              </a:ext>
            </a:extLst>
          </p:cNvPr>
          <p:cNvSpPr>
            <a:spLocks noChangeAspect="1"/>
          </p:cNvSpPr>
          <p:nvPr/>
        </p:nvSpPr>
        <p:spPr bwMode="gray">
          <a:xfrm>
            <a:off x="5827716" y="3036820"/>
            <a:ext cx="1334118" cy="648000"/>
          </a:xfrm>
          <a:prstGeom prst="rect">
            <a:avLst/>
          </a:prstGeom>
          <a:solidFill>
            <a:srgbClr val="9DD4CF">
              <a:lumMod val="20000"/>
              <a:lumOff val="80000"/>
              <a:alpha val="44000"/>
            </a:srgbClr>
          </a:solidFill>
          <a:ln w="19050" algn="ctr">
            <a:solidFill>
              <a:srgbClr val="6FC2B4"/>
            </a:solidFill>
            <a:miter lim="800000"/>
            <a:headEnd/>
            <a:tailEnd/>
          </a:ln>
        </p:spPr>
        <p:txBody>
          <a:bodyPr wrap="square" lIns="36000" tIns="108000" rIns="36000" bIns="108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i="0" u="none" strike="noStrike" kern="0" cap="none" spc="-60" normalizeH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Indicazione del/i luogo/</a:t>
            </a:r>
            <a:r>
              <a:rPr kumimoji="0" lang="it-IT" sz="1100" i="0" u="none" strike="noStrike" kern="0" cap="none" spc="-60" normalizeH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ghi</a:t>
            </a:r>
            <a:r>
              <a:rPr kumimoji="0" lang="it-IT" sz="1100" i="0" u="none" strike="noStrike" kern="0" cap="none" spc="-60" normalizeH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 di esecuzione della fornitura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3773D62A-129B-4E5B-94E5-BCD28D3BDB40}"/>
              </a:ext>
            </a:extLst>
          </p:cNvPr>
          <p:cNvSpPr>
            <a:spLocks noChangeAspect="1"/>
          </p:cNvSpPr>
          <p:nvPr/>
        </p:nvSpPr>
        <p:spPr bwMode="gray">
          <a:xfrm>
            <a:off x="10417945" y="3043105"/>
            <a:ext cx="1334118" cy="648000"/>
          </a:xfrm>
          <a:prstGeom prst="rect">
            <a:avLst/>
          </a:prstGeom>
          <a:solidFill>
            <a:srgbClr val="9DD4CF">
              <a:lumMod val="20000"/>
              <a:lumOff val="80000"/>
              <a:alpha val="44000"/>
            </a:srgbClr>
          </a:solidFill>
          <a:ln w="19050" algn="ctr">
            <a:solidFill>
              <a:srgbClr val="6FC2B4"/>
            </a:solidFill>
            <a:miter lim="800000"/>
            <a:headEnd/>
            <a:tailEnd/>
          </a:ln>
        </p:spPr>
        <p:txBody>
          <a:bodyPr wrap="square" lIns="36000" tIns="108000" rIns="36000" bIns="108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i="0" u="none" strike="noStrike" kern="0" cap="none" spc="-2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Impegno delle eventuali risorse professionali previste</a:t>
            </a:r>
            <a:endParaRPr kumimoji="0" lang="it-IT" sz="110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115EF6FA-2E34-4200-B527-4A493A35C4E2}"/>
              </a:ext>
            </a:extLst>
          </p:cNvPr>
          <p:cNvSpPr>
            <a:spLocks noChangeAspect="1"/>
          </p:cNvSpPr>
          <p:nvPr/>
        </p:nvSpPr>
        <p:spPr bwMode="gray">
          <a:xfrm>
            <a:off x="8887868" y="2168155"/>
            <a:ext cx="1334118" cy="648000"/>
          </a:xfrm>
          <a:prstGeom prst="rect">
            <a:avLst/>
          </a:prstGeom>
          <a:solidFill>
            <a:srgbClr val="9DD4CF">
              <a:lumMod val="20000"/>
              <a:lumOff val="80000"/>
              <a:alpha val="44000"/>
            </a:srgbClr>
          </a:solidFill>
          <a:ln w="19050" algn="ctr">
            <a:solidFill>
              <a:srgbClr val="6FC2B4"/>
            </a:solidFill>
            <a:miter lim="800000"/>
            <a:headEnd/>
            <a:tailEnd/>
          </a:ln>
        </p:spPr>
        <p:txBody>
          <a:bodyPr wrap="square" lIns="36000" tIns="108000" rIns="36000" bIns="108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i="0" u="none" strike="noStrike" kern="0" cap="none" spc="-2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Importo contrattuale e le quantità previste per i servizi</a:t>
            </a:r>
            <a:endParaRPr kumimoji="0" lang="it-IT" sz="110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5D29D8CD-DF5A-463B-BE05-65977FCCB2A3}"/>
              </a:ext>
            </a:extLst>
          </p:cNvPr>
          <p:cNvSpPr>
            <a:spLocks noChangeAspect="1"/>
          </p:cNvSpPr>
          <p:nvPr/>
        </p:nvSpPr>
        <p:spPr bwMode="gray">
          <a:xfrm>
            <a:off x="7357792" y="3043179"/>
            <a:ext cx="1334118" cy="648000"/>
          </a:xfrm>
          <a:prstGeom prst="rect">
            <a:avLst/>
          </a:prstGeom>
          <a:solidFill>
            <a:srgbClr val="9DD4CF">
              <a:lumMod val="20000"/>
              <a:lumOff val="80000"/>
              <a:alpha val="44000"/>
            </a:srgbClr>
          </a:solidFill>
          <a:ln w="19050" algn="ctr">
            <a:solidFill>
              <a:srgbClr val="6FC2B4"/>
            </a:solidFill>
            <a:miter lim="800000"/>
            <a:headEnd/>
            <a:tailEnd/>
          </a:ln>
        </p:spPr>
        <p:txBody>
          <a:bodyPr wrap="square" lIns="36000" tIns="108000" rIns="36000" bIns="108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i="0" u="none" strike="noStrike" kern="0" cap="none" spc="-2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Durata del Contratto esecutivo e dei servizi</a:t>
            </a:r>
            <a:endParaRPr kumimoji="0" lang="it-IT" sz="110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91D94CB8-4CDF-4605-8BE2-9B85E2EC7591}"/>
              </a:ext>
            </a:extLst>
          </p:cNvPr>
          <p:cNvSpPr>
            <a:spLocks noChangeAspect="1"/>
          </p:cNvSpPr>
          <p:nvPr/>
        </p:nvSpPr>
        <p:spPr bwMode="gray">
          <a:xfrm>
            <a:off x="5827716" y="3905485"/>
            <a:ext cx="1334118" cy="648000"/>
          </a:xfrm>
          <a:prstGeom prst="rect">
            <a:avLst/>
          </a:prstGeom>
          <a:solidFill>
            <a:srgbClr val="9DD4CF">
              <a:lumMod val="20000"/>
              <a:lumOff val="80000"/>
              <a:alpha val="44000"/>
            </a:srgbClr>
          </a:solidFill>
          <a:ln w="19050" algn="ctr">
            <a:solidFill>
              <a:srgbClr val="6FC2B4"/>
            </a:solidFill>
            <a:miter lim="800000"/>
            <a:headEnd/>
            <a:tailEnd/>
          </a:ln>
        </p:spPr>
        <p:txBody>
          <a:bodyPr wrap="square" lIns="36000" tIns="108000" rIns="36000" bIns="108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i="0" u="none" strike="noStrike" kern="0" cap="none" spc="-2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Quota e prestazioni che intenderà subappaltare</a:t>
            </a:r>
            <a:endParaRPr kumimoji="0" lang="it-IT" sz="110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20E87376-56C3-4332-BE0C-C996DD086B49}"/>
              </a:ext>
            </a:extLst>
          </p:cNvPr>
          <p:cNvSpPr>
            <a:spLocks noChangeAspect="1"/>
          </p:cNvSpPr>
          <p:nvPr/>
        </p:nvSpPr>
        <p:spPr bwMode="gray">
          <a:xfrm>
            <a:off x="10417945" y="3918056"/>
            <a:ext cx="1334118" cy="648000"/>
          </a:xfrm>
          <a:prstGeom prst="rect">
            <a:avLst/>
          </a:prstGeom>
          <a:solidFill>
            <a:srgbClr val="9DD4CF">
              <a:lumMod val="20000"/>
              <a:lumOff val="80000"/>
              <a:alpha val="44000"/>
            </a:srgbClr>
          </a:solidFill>
          <a:ln w="19050" algn="ctr">
            <a:solidFill>
              <a:srgbClr val="6FC2B4"/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square" lIns="36000" tIns="108000" rIns="36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i="0" u="none" strike="noStrike" kern="0" cap="none" spc="-2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Proposta operativa</a:t>
            </a:r>
            <a:endParaRPr kumimoji="0" lang="it-IT" sz="110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7AF66A2F-19B5-4967-A6FF-DFEF62EA6086}"/>
              </a:ext>
            </a:extLst>
          </p:cNvPr>
          <p:cNvSpPr>
            <a:spLocks noChangeAspect="1"/>
          </p:cNvSpPr>
          <p:nvPr/>
        </p:nvSpPr>
        <p:spPr bwMode="gray">
          <a:xfrm>
            <a:off x="7357792" y="3918203"/>
            <a:ext cx="1334118" cy="648000"/>
          </a:xfrm>
          <a:prstGeom prst="rect">
            <a:avLst/>
          </a:prstGeom>
          <a:solidFill>
            <a:srgbClr val="9DD4CF">
              <a:lumMod val="20000"/>
              <a:lumOff val="80000"/>
              <a:alpha val="44000"/>
            </a:srgbClr>
          </a:solidFill>
          <a:ln w="19050" algn="ctr">
            <a:solidFill>
              <a:srgbClr val="6FC2B4"/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square" lIns="36000" tIns="108000" rIns="36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i="0" u="none" strike="noStrike" kern="0" cap="none" spc="-2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Piano di lavoro generale</a:t>
            </a:r>
            <a:endParaRPr kumimoji="0" lang="it-IT" sz="110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A59B96A1-D2D9-4B04-9285-5DC60D9C8813}"/>
              </a:ext>
            </a:extLst>
          </p:cNvPr>
          <p:cNvSpPr/>
          <p:nvPr/>
        </p:nvSpPr>
        <p:spPr>
          <a:xfrm rot="5400000">
            <a:off x="8601757" y="1852703"/>
            <a:ext cx="360000" cy="5928402"/>
          </a:xfrm>
          <a:prstGeom prst="rightBrace">
            <a:avLst/>
          </a:prstGeom>
          <a:solidFill>
            <a:schemeClr val="bg1"/>
          </a:solidFill>
          <a:ln>
            <a:solidFill>
              <a:srgbClr val="6FC2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Rectangle 218">
            <a:extLst>
              <a:ext uri="{FF2B5EF4-FFF2-40B4-BE49-F238E27FC236}">
                <a16:creationId xmlns:a16="http://schemas.microsoft.com/office/drawing/2014/main" id="{47F88E09-8EA8-41AE-9D9C-7C4895BF7598}"/>
              </a:ext>
            </a:extLst>
          </p:cNvPr>
          <p:cNvSpPr/>
          <p:nvPr/>
        </p:nvSpPr>
        <p:spPr bwMode="gray">
          <a:xfrm>
            <a:off x="5827716" y="5169584"/>
            <a:ext cx="5918237" cy="1501618"/>
          </a:xfrm>
          <a:prstGeom prst="rect">
            <a:avLst/>
          </a:prstGeom>
          <a:solidFill>
            <a:srgbClr val="9DD4CF">
              <a:lumMod val="20000"/>
              <a:lumOff val="80000"/>
              <a:alpha val="40000"/>
            </a:srgbClr>
          </a:solidFill>
          <a:ln w="19050" algn="ctr">
            <a:solidFill>
              <a:srgbClr val="6FC2B4"/>
            </a:solidFill>
            <a:prstDash val="sysDash"/>
            <a:miter lim="800000"/>
            <a:headEnd/>
            <a:tailEnd/>
          </a:ln>
        </p:spPr>
        <p:txBody>
          <a:bodyPr rot="0" spcFirstLastPara="0" vertOverflow="overflow" horzOverflow="overflow" vert="horz" wrap="square" lIns="36000" tIns="0" rIns="36000" bIns="0" numCol="2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85725" marR="0" lvl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100" kern="0" dirty="0">
                <a:solidFill>
                  <a:prstClr val="black"/>
                </a:solidFill>
                <a:latin typeface="+mj-lt"/>
              </a:rPr>
              <a:t>Il</a:t>
            </a:r>
            <a:r>
              <a:rPr lang="it-IT" sz="1100" b="1" kern="0" dirty="0">
                <a:solidFill>
                  <a:prstClr val="black"/>
                </a:solidFill>
                <a:latin typeface="+mj-lt"/>
              </a:rPr>
              <a:t> </a:t>
            </a:r>
            <a:r>
              <a:rPr kumimoji="0" lang="it-IT" sz="1100" b="1" i="0" u="none" strike="noStrike" kern="0" cap="none" normalizeH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RTI</a:t>
            </a:r>
            <a:r>
              <a:rPr kumimoji="0" lang="it-IT" sz="1100" i="0" u="none" strike="noStrike" kern="0" cap="none" normalizeH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 mette  a </a:t>
            </a:r>
            <a:r>
              <a:rPr kumimoji="0" lang="it-IT" sz="1100" b="1" i="0" u="none" strike="noStrike" kern="0" cap="none" normalizeH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disposizione</a:t>
            </a:r>
            <a:r>
              <a:rPr kumimoji="0" lang="it-IT" sz="1100" i="0" u="none" strike="noStrike" kern="0" cap="none" normalizeH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 delle </a:t>
            </a:r>
            <a:r>
              <a:rPr kumimoji="0" lang="it-IT" sz="1100" b="1" i="0" u="none" strike="noStrike" kern="0" cap="none" normalizeH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Pubbliche Amministrazioni Locali (PAL) </a:t>
            </a:r>
            <a:r>
              <a:rPr kumimoji="0" lang="it-IT" sz="1100" i="0" u="none" strike="noStrike" kern="0" cap="none" normalizeH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il </a:t>
            </a:r>
            <a:r>
              <a:rPr kumimoji="0" lang="it-IT" sz="1100" b="1" i="0" u="none" strike="noStrike" kern="0" cap="none" normalizeH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template del </a:t>
            </a:r>
            <a:r>
              <a:rPr kumimoji="0" lang="it-IT" sz="1100" b="1" i="0" u="none" strike="noStrike" kern="0" cap="none" normalizeH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Piano Operativo</a:t>
            </a:r>
            <a:endParaRPr kumimoji="0" lang="it-IT" sz="1100" i="0" u="none" strike="noStrike" kern="0" cap="none" normalizeH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4C66223C-E2C1-4491-B082-F8E6A8E93D91}"/>
              </a:ext>
            </a:extLst>
          </p:cNvPr>
          <p:cNvCxnSpPr>
            <a:cxnSpLocks/>
          </p:cNvCxnSpPr>
          <p:nvPr/>
        </p:nvCxnSpPr>
        <p:spPr>
          <a:xfrm rot="16200000">
            <a:off x="3240871" y="4289581"/>
            <a:ext cx="4896000" cy="0"/>
          </a:xfrm>
          <a:prstGeom prst="line">
            <a:avLst/>
          </a:prstGeom>
          <a:noFill/>
          <a:ln w="19050" cap="flat" cmpd="sng" algn="ctr">
            <a:solidFill>
              <a:srgbClr val="86BC25"/>
            </a:solidFill>
            <a:prstDash val="solid"/>
          </a:ln>
          <a:effectLst/>
        </p:spPr>
      </p:cxnSp>
      <p:pic>
        <p:nvPicPr>
          <p:cNvPr id="2050" name="Picture 2" descr="1, one, round ">
            <a:extLst>
              <a:ext uri="{FF2B5EF4-FFF2-40B4-BE49-F238E27FC236}">
                <a16:creationId xmlns:a16="http://schemas.microsoft.com/office/drawing/2014/main" id="{9ABA1BEF-29CE-40D9-9514-1831A18F9C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154" y="3495760"/>
            <a:ext cx="225680" cy="225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8" name="Rectangle 167">
            <a:extLst>
              <a:ext uri="{FF2B5EF4-FFF2-40B4-BE49-F238E27FC236}">
                <a16:creationId xmlns:a16="http://schemas.microsoft.com/office/drawing/2014/main" id="{34B34763-0A7A-426A-B992-DF32E103010A}"/>
              </a:ext>
            </a:extLst>
          </p:cNvPr>
          <p:cNvSpPr>
            <a:spLocks noChangeAspect="1"/>
          </p:cNvSpPr>
          <p:nvPr/>
        </p:nvSpPr>
        <p:spPr bwMode="gray">
          <a:xfrm>
            <a:off x="2400525" y="4983968"/>
            <a:ext cx="3027021" cy="1581696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  <a:headEnd/>
            <a:tailEnd/>
          </a:ln>
          <a:effectLst/>
        </p:spPr>
        <p:txBody>
          <a:bodyPr wrap="square" lIns="72000" tIns="0" rIns="72000" bIns="0" rtlCol="0" anchor="ctr"/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pPr>
            <a:endParaRPr kumimoji="0" lang="it-IT" sz="1100" b="0" i="0" u="none" strike="noStrike" kern="0" cap="none" spc="-60" normalizeH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pPr>
            <a:r>
              <a:rPr lang="it-IT" sz="1100" kern="0" dirty="0">
                <a:solidFill>
                  <a:prstClr val="black"/>
                </a:solidFill>
                <a:latin typeface="+mj-lt"/>
              </a:rPr>
              <a:t>Il</a:t>
            </a:r>
            <a:r>
              <a:rPr lang="it-IT" sz="1100" b="1" kern="0" dirty="0">
                <a:solidFill>
                  <a:prstClr val="black"/>
                </a:solidFill>
                <a:latin typeface="+mj-lt"/>
              </a:rPr>
              <a:t> RTI:</a:t>
            </a:r>
          </a:p>
          <a:p>
            <a:pPr marL="171450" marR="0" lvl="0" indent="-171450" algn="just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lang="it-IT" sz="1100" b="1" kern="0" dirty="0">
                <a:solidFill>
                  <a:prstClr val="black"/>
                </a:solidFill>
                <a:latin typeface="+mj-lt"/>
              </a:rPr>
              <a:t>i</a:t>
            </a:r>
            <a:r>
              <a:rPr kumimoji="0" lang="it-IT" sz="1100" b="1" i="0" u="none" strike="noStrike" kern="0" cap="none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nvia </a:t>
            </a:r>
            <a:r>
              <a:rPr kumimoji="0" lang="it-IT" sz="1100" b="0" i="0" u="none" strike="noStrike" kern="0" cap="none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il </a:t>
            </a:r>
            <a:r>
              <a:rPr kumimoji="0" lang="it-IT" sz="1100" b="1" i="0" u="none" strike="noStrike" kern="0" cap="none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Piano Operativo dopo </a:t>
            </a:r>
            <a:r>
              <a:rPr kumimoji="0" lang="it-IT" sz="1100" b="0" i="0" u="none" strike="noStrike" kern="0" cap="none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massimo di </a:t>
            </a:r>
            <a:r>
              <a:rPr kumimoji="0" lang="it-IT" sz="1100" b="1" i="0" u="none" strike="noStrike" kern="0" cap="none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15 giorni lavorativi </a:t>
            </a:r>
            <a:r>
              <a:rPr kumimoji="0" lang="it-IT" sz="1100" b="0" i="0" u="none" strike="noStrike" kern="0" cap="none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dall’invio del Piano dei fabbisogni o dal </a:t>
            </a:r>
            <a:r>
              <a:rPr kumimoji="0" lang="it-IT" sz="1100" b="1" i="0" u="none" strike="noStrike" kern="0" cap="none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maggiore termine </a:t>
            </a:r>
            <a:r>
              <a:rPr kumimoji="0" lang="it-IT" sz="1100" b="0" i="0" u="none" strike="noStrike" kern="0" cap="none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di </a:t>
            </a:r>
            <a:r>
              <a:rPr kumimoji="0" lang="it-IT" sz="1100" b="1" i="0" u="none" strike="noStrike" kern="0" cap="none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30 giorni solari </a:t>
            </a:r>
            <a:endParaRPr kumimoji="0" lang="it-IT" sz="1100" b="0" i="0" u="none" strike="noStrike" kern="0" cap="none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171450" indent="-171450" algn="just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it-IT" sz="1100" b="1" kern="0" dirty="0">
                <a:solidFill>
                  <a:prstClr val="black"/>
                </a:solidFill>
                <a:latin typeface="+mj-lt"/>
              </a:rPr>
              <a:t>m</a:t>
            </a:r>
            <a:r>
              <a:rPr kumimoji="0" lang="it-IT" sz="1100" b="1" i="0" u="none" strike="noStrike" kern="0" cap="none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ediante</a:t>
            </a:r>
            <a:r>
              <a:rPr kumimoji="0" lang="it-IT" sz="1100" b="0" i="0" u="none" strike="noStrike" kern="0" cap="none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il </a:t>
            </a:r>
            <a:r>
              <a:rPr kumimoji="0" lang="it-IT" sz="1100" b="1" i="0" u="none" strike="noStrike" kern="0" cap="none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Piano Operativo, </a:t>
            </a:r>
            <a:r>
              <a:rPr kumimoji="0" lang="it-IT" sz="1100" b="0" i="0" u="none" strike="noStrike" kern="0" cap="none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deve </a:t>
            </a:r>
            <a:r>
              <a:rPr kumimoji="0" lang="it-IT" sz="1100" b="1" i="0" u="none" strike="noStrike" kern="0" cap="none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formulare </a:t>
            </a:r>
            <a:r>
              <a:rPr kumimoji="0" lang="it-IT" sz="1100" b="0" i="0" u="none" strike="noStrike" kern="0" cap="none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una </a:t>
            </a:r>
            <a:r>
              <a:rPr kumimoji="0" lang="it-IT" sz="1100" b="1" i="0" u="none" strike="noStrike" kern="0" cap="none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proposta tecnico/economica </a:t>
            </a:r>
            <a:r>
              <a:rPr kumimoji="0" lang="it-IT" sz="1100" b="0" i="0" u="none" strike="noStrike" kern="0" cap="none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secondo le modalità tecniche ed i listini previsti nell’Accordo Quadro </a:t>
            </a:r>
          </a:p>
          <a:p>
            <a:pPr marR="0" lvl="0" algn="just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tabLst/>
              <a:defRPr/>
            </a:pPr>
            <a:endParaRPr lang="it-IT" sz="1100" kern="0" spc="-60" dirty="0">
              <a:solidFill>
                <a:prstClr val="black"/>
              </a:solidFill>
              <a:latin typeface="+mj-lt"/>
            </a:endParaRPr>
          </a:p>
        </p:txBody>
      </p:sp>
      <p:pic>
        <p:nvPicPr>
          <p:cNvPr id="2052" name="Picture 4" descr="round, 2, two ">
            <a:extLst>
              <a:ext uri="{FF2B5EF4-FFF2-40B4-BE49-F238E27FC236}">
                <a16:creationId xmlns:a16="http://schemas.microsoft.com/office/drawing/2014/main" id="{94AB3442-1B38-4122-B07B-99083F044F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394" y="5658632"/>
            <a:ext cx="232189" cy="23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4" name="Group 183">
            <a:extLst>
              <a:ext uri="{FF2B5EF4-FFF2-40B4-BE49-F238E27FC236}">
                <a16:creationId xmlns:a16="http://schemas.microsoft.com/office/drawing/2014/main" id="{8406B2AE-0241-49F5-913F-75DD29F522CB}"/>
              </a:ext>
            </a:extLst>
          </p:cNvPr>
          <p:cNvGrpSpPr>
            <a:grpSpLocks noChangeAspect="1"/>
          </p:cNvGrpSpPr>
          <p:nvPr/>
        </p:nvGrpSpPr>
        <p:grpSpPr>
          <a:xfrm>
            <a:off x="1374542" y="5310079"/>
            <a:ext cx="921572" cy="929474"/>
            <a:chOff x="4448940" y="1786686"/>
            <a:chExt cx="3368972" cy="3395196"/>
          </a:xfrm>
        </p:grpSpPr>
        <p:grpSp>
          <p:nvGrpSpPr>
            <p:cNvPr id="185" name="Group 184">
              <a:extLst>
                <a:ext uri="{FF2B5EF4-FFF2-40B4-BE49-F238E27FC236}">
                  <a16:creationId xmlns:a16="http://schemas.microsoft.com/office/drawing/2014/main" id="{E39F804C-586C-4DE1-8B7E-381DCDC37E02}"/>
                </a:ext>
              </a:extLst>
            </p:cNvPr>
            <p:cNvGrpSpPr/>
            <p:nvPr/>
          </p:nvGrpSpPr>
          <p:grpSpPr>
            <a:xfrm>
              <a:off x="4448940" y="1786686"/>
              <a:ext cx="3368972" cy="1037502"/>
              <a:chOff x="4228805" y="4729199"/>
              <a:chExt cx="3368972" cy="1037502"/>
            </a:xfrm>
          </p:grpSpPr>
          <p:sp>
            <p:nvSpPr>
              <p:cNvPr id="197" name="Freeform 36">
                <a:extLst>
                  <a:ext uri="{FF2B5EF4-FFF2-40B4-BE49-F238E27FC236}">
                    <a16:creationId xmlns:a16="http://schemas.microsoft.com/office/drawing/2014/main" id="{02FC472B-68EB-4377-835B-98A97C66920C}"/>
                  </a:ext>
                </a:extLst>
              </p:cNvPr>
              <p:cNvSpPr/>
              <p:nvPr/>
            </p:nvSpPr>
            <p:spPr>
              <a:xfrm>
                <a:off x="4228805" y="4729199"/>
                <a:ext cx="3368972" cy="1037502"/>
              </a:xfrm>
              <a:custGeom>
                <a:avLst/>
                <a:gdLst>
                  <a:gd name="connsiteX0" fmla="*/ 0 w 1073399"/>
                  <a:gd name="connsiteY0" fmla="*/ 0 h 644039"/>
                  <a:gd name="connsiteX1" fmla="*/ 1073399 w 1073399"/>
                  <a:gd name="connsiteY1" fmla="*/ 0 h 644039"/>
                  <a:gd name="connsiteX2" fmla="*/ 1073399 w 1073399"/>
                  <a:gd name="connsiteY2" fmla="*/ 644039 h 644039"/>
                  <a:gd name="connsiteX3" fmla="*/ 0 w 1073399"/>
                  <a:gd name="connsiteY3" fmla="*/ 644039 h 644039"/>
                  <a:gd name="connsiteX4" fmla="*/ 0 w 1073399"/>
                  <a:gd name="connsiteY4" fmla="*/ 0 h 644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3399" h="644039">
                    <a:moveTo>
                      <a:pt x="0" y="0"/>
                    </a:moveTo>
                    <a:lnTo>
                      <a:pt x="1073399" y="0"/>
                    </a:lnTo>
                    <a:lnTo>
                      <a:pt x="1073399" y="644039"/>
                    </a:lnTo>
                    <a:lnTo>
                      <a:pt x="0" y="6440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algn="ctr">
                <a:noFill/>
                <a:miter lim="800000"/>
                <a:headEnd/>
                <a:tailEnd/>
              </a:ln>
            </p:spPr>
            <p:txBody>
              <a:bodyPr wrap="square" lIns="88900" tIns="88900" rIns="88900" bIns="8890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100" b="1" i="0" u="none" strike="noStrike" kern="0" cap="none" spc="0" normalizeH="0" baseline="0" dirty="0">
                  <a:ln>
                    <a:noFill/>
                  </a:ln>
                  <a:solidFill>
                    <a:srgbClr val="86BC25"/>
                  </a:solidFill>
                  <a:effectLst/>
                  <a:uLnTx/>
                  <a:uFillTx/>
                  <a:latin typeface="+mj-lt"/>
                  <a:cs typeface="Calibri" panose="020F0502020204030204" pitchFamily="34" charset="0"/>
                </a:endParaRPr>
              </a:p>
            </p:txBody>
          </p:sp>
          <p:sp>
            <p:nvSpPr>
              <p:cNvPr id="198" name="Oval 5">
                <a:extLst>
                  <a:ext uri="{FF2B5EF4-FFF2-40B4-BE49-F238E27FC236}">
                    <a16:creationId xmlns:a16="http://schemas.microsoft.com/office/drawing/2014/main" id="{BA146C26-DA87-4B17-A465-F43F666E4B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26039" y="5361406"/>
                <a:ext cx="133772" cy="117655"/>
              </a:xfrm>
              <a:prstGeom prst="ellipse">
                <a:avLst/>
              </a:prstGeom>
              <a:solidFill>
                <a:srgbClr val="86BC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1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00" name="Freeform 6">
                <a:extLst>
                  <a:ext uri="{FF2B5EF4-FFF2-40B4-BE49-F238E27FC236}">
                    <a16:creationId xmlns:a16="http://schemas.microsoft.com/office/drawing/2014/main" id="{DFBB5492-DCA0-45A4-84FD-FB1144D88DA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666771" y="5066200"/>
                <a:ext cx="379429" cy="406443"/>
              </a:xfrm>
              <a:custGeom>
                <a:avLst/>
                <a:gdLst>
                  <a:gd name="T0" fmla="*/ 287 w 287"/>
                  <a:gd name="T1" fmla="*/ 166 h 347"/>
                  <a:gd name="T2" fmla="*/ 240 w 287"/>
                  <a:gd name="T3" fmla="*/ 300 h 347"/>
                  <a:gd name="T4" fmla="*/ 109 w 287"/>
                  <a:gd name="T5" fmla="*/ 347 h 347"/>
                  <a:gd name="T6" fmla="*/ 0 w 287"/>
                  <a:gd name="T7" fmla="*/ 347 h 347"/>
                  <a:gd name="T8" fmla="*/ 0 w 287"/>
                  <a:gd name="T9" fmla="*/ 0 h 347"/>
                  <a:gd name="T10" fmla="*/ 117 w 287"/>
                  <a:gd name="T11" fmla="*/ 0 h 347"/>
                  <a:gd name="T12" fmla="*/ 243 w 287"/>
                  <a:gd name="T13" fmla="*/ 43 h 347"/>
                  <a:gd name="T14" fmla="*/ 287 w 287"/>
                  <a:gd name="T15" fmla="*/ 166 h 347"/>
                  <a:gd name="T16" fmla="*/ 192 w 287"/>
                  <a:gd name="T17" fmla="*/ 170 h 347"/>
                  <a:gd name="T18" fmla="*/ 174 w 287"/>
                  <a:gd name="T19" fmla="*/ 99 h 347"/>
                  <a:gd name="T20" fmla="*/ 118 w 287"/>
                  <a:gd name="T21" fmla="*/ 76 h 347"/>
                  <a:gd name="T22" fmla="*/ 91 w 287"/>
                  <a:gd name="T23" fmla="*/ 76 h 347"/>
                  <a:gd name="T24" fmla="*/ 91 w 287"/>
                  <a:gd name="T25" fmla="*/ 270 h 347"/>
                  <a:gd name="T26" fmla="*/ 111 w 287"/>
                  <a:gd name="T27" fmla="*/ 270 h 347"/>
                  <a:gd name="T28" fmla="*/ 173 w 287"/>
                  <a:gd name="T29" fmla="*/ 245 h 347"/>
                  <a:gd name="T30" fmla="*/ 192 w 287"/>
                  <a:gd name="T31" fmla="*/ 170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7" h="347">
                    <a:moveTo>
                      <a:pt x="287" y="166"/>
                    </a:moveTo>
                    <a:cubicBezTo>
                      <a:pt x="287" y="224"/>
                      <a:pt x="271" y="269"/>
                      <a:pt x="240" y="300"/>
                    </a:cubicBezTo>
                    <a:cubicBezTo>
                      <a:pt x="209" y="331"/>
                      <a:pt x="165" y="347"/>
                      <a:pt x="109" y="347"/>
                    </a:cubicBezTo>
                    <a:cubicBezTo>
                      <a:pt x="0" y="347"/>
                      <a:pt x="0" y="347"/>
                      <a:pt x="0" y="34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171" y="0"/>
                      <a:pt x="213" y="15"/>
                      <a:pt x="243" y="43"/>
                    </a:cubicBezTo>
                    <a:cubicBezTo>
                      <a:pt x="272" y="72"/>
                      <a:pt x="287" y="113"/>
                      <a:pt x="287" y="166"/>
                    </a:cubicBezTo>
                    <a:moveTo>
                      <a:pt x="192" y="170"/>
                    </a:moveTo>
                    <a:cubicBezTo>
                      <a:pt x="192" y="138"/>
                      <a:pt x="186" y="114"/>
                      <a:pt x="174" y="99"/>
                    </a:cubicBezTo>
                    <a:cubicBezTo>
                      <a:pt x="161" y="84"/>
                      <a:pt x="143" y="76"/>
                      <a:pt x="118" y="76"/>
                    </a:cubicBezTo>
                    <a:cubicBezTo>
                      <a:pt x="91" y="76"/>
                      <a:pt x="91" y="76"/>
                      <a:pt x="91" y="76"/>
                    </a:cubicBezTo>
                    <a:cubicBezTo>
                      <a:pt x="91" y="270"/>
                      <a:pt x="91" y="270"/>
                      <a:pt x="91" y="270"/>
                    </a:cubicBezTo>
                    <a:cubicBezTo>
                      <a:pt x="111" y="270"/>
                      <a:pt x="111" y="270"/>
                      <a:pt x="111" y="270"/>
                    </a:cubicBezTo>
                    <a:cubicBezTo>
                      <a:pt x="139" y="270"/>
                      <a:pt x="160" y="262"/>
                      <a:pt x="173" y="245"/>
                    </a:cubicBezTo>
                    <a:cubicBezTo>
                      <a:pt x="186" y="229"/>
                      <a:pt x="192" y="204"/>
                      <a:pt x="192" y="17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1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25" name="Rectangle 7">
                <a:extLst>
                  <a:ext uri="{FF2B5EF4-FFF2-40B4-BE49-F238E27FC236}">
                    <a16:creationId xmlns:a16="http://schemas.microsoft.com/office/drawing/2014/main" id="{B83ADA6C-E6BB-42BF-8EDA-3F4824C930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45086" y="5064060"/>
                <a:ext cx="114314" cy="408583"/>
              </a:xfrm>
              <a:prstGeom prst="rect">
                <a:avLst/>
              </a:pr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1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26" name="Freeform 8">
                <a:extLst>
                  <a:ext uri="{FF2B5EF4-FFF2-40B4-BE49-F238E27FC236}">
                    <a16:creationId xmlns:a16="http://schemas.microsoft.com/office/drawing/2014/main" id="{29652ADB-D1BA-407B-9655-53EACB723E9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05614" y="5164602"/>
                <a:ext cx="330784" cy="312319"/>
              </a:xfrm>
              <a:custGeom>
                <a:avLst/>
                <a:gdLst>
                  <a:gd name="T0" fmla="*/ 252 w 252"/>
                  <a:gd name="T1" fmla="*/ 133 h 267"/>
                  <a:gd name="T2" fmla="*/ 218 w 252"/>
                  <a:gd name="T3" fmla="*/ 232 h 267"/>
                  <a:gd name="T4" fmla="*/ 125 w 252"/>
                  <a:gd name="T5" fmla="*/ 267 h 267"/>
                  <a:gd name="T6" fmla="*/ 34 w 252"/>
                  <a:gd name="T7" fmla="*/ 231 h 267"/>
                  <a:gd name="T8" fmla="*/ 0 w 252"/>
                  <a:gd name="T9" fmla="*/ 133 h 267"/>
                  <a:gd name="T10" fmla="*/ 33 w 252"/>
                  <a:gd name="T11" fmla="*/ 35 h 267"/>
                  <a:gd name="T12" fmla="*/ 127 w 252"/>
                  <a:gd name="T13" fmla="*/ 0 h 267"/>
                  <a:gd name="T14" fmla="*/ 192 w 252"/>
                  <a:gd name="T15" fmla="*/ 16 h 267"/>
                  <a:gd name="T16" fmla="*/ 236 w 252"/>
                  <a:gd name="T17" fmla="*/ 63 h 267"/>
                  <a:gd name="T18" fmla="*/ 252 w 252"/>
                  <a:gd name="T19" fmla="*/ 133 h 267"/>
                  <a:gd name="T20" fmla="*/ 88 w 252"/>
                  <a:gd name="T21" fmla="*/ 133 h 267"/>
                  <a:gd name="T22" fmla="*/ 97 w 252"/>
                  <a:gd name="T23" fmla="*/ 184 h 267"/>
                  <a:gd name="T24" fmla="*/ 126 w 252"/>
                  <a:gd name="T25" fmla="*/ 201 h 267"/>
                  <a:gd name="T26" fmla="*/ 155 w 252"/>
                  <a:gd name="T27" fmla="*/ 184 h 267"/>
                  <a:gd name="T28" fmla="*/ 163 w 252"/>
                  <a:gd name="T29" fmla="*/ 133 h 267"/>
                  <a:gd name="T30" fmla="*/ 155 w 252"/>
                  <a:gd name="T31" fmla="*/ 83 h 267"/>
                  <a:gd name="T32" fmla="*/ 126 w 252"/>
                  <a:gd name="T33" fmla="*/ 66 h 267"/>
                  <a:gd name="T34" fmla="*/ 97 w 252"/>
                  <a:gd name="T35" fmla="*/ 83 h 267"/>
                  <a:gd name="T36" fmla="*/ 88 w 252"/>
                  <a:gd name="T37" fmla="*/ 133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2" h="267">
                    <a:moveTo>
                      <a:pt x="252" y="133"/>
                    </a:moveTo>
                    <a:cubicBezTo>
                      <a:pt x="252" y="175"/>
                      <a:pt x="241" y="208"/>
                      <a:pt x="218" y="232"/>
                    </a:cubicBezTo>
                    <a:cubicBezTo>
                      <a:pt x="196" y="256"/>
                      <a:pt x="165" y="267"/>
                      <a:pt x="125" y="267"/>
                    </a:cubicBezTo>
                    <a:cubicBezTo>
                      <a:pt x="87" y="267"/>
                      <a:pt x="56" y="255"/>
                      <a:pt x="34" y="231"/>
                    </a:cubicBezTo>
                    <a:cubicBezTo>
                      <a:pt x="11" y="207"/>
                      <a:pt x="0" y="174"/>
                      <a:pt x="0" y="133"/>
                    </a:cubicBezTo>
                    <a:cubicBezTo>
                      <a:pt x="0" y="91"/>
                      <a:pt x="11" y="58"/>
                      <a:pt x="33" y="35"/>
                    </a:cubicBezTo>
                    <a:cubicBezTo>
                      <a:pt x="55" y="12"/>
                      <a:pt x="86" y="0"/>
                      <a:pt x="127" y="0"/>
                    </a:cubicBezTo>
                    <a:cubicBezTo>
                      <a:pt x="151" y="0"/>
                      <a:pt x="173" y="5"/>
                      <a:pt x="192" y="16"/>
                    </a:cubicBezTo>
                    <a:cubicBezTo>
                      <a:pt x="211" y="27"/>
                      <a:pt x="226" y="42"/>
                      <a:pt x="236" y="63"/>
                    </a:cubicBezTo>
                    <a:cubicBezTo>
                      <a:pt x="247" y="83"/>
                      <a:pt x="252" y="106"/>
                      <a:pt x="252" y="133"/>
                    </a:cubicBezTo>
                    <a:moveTo>
                      <a:pt x="88" y="133"/>
                    </a:moveTo>
                    <a:cubicBezTo>
                      <a:pt x="88" y="155"/>
                      <a:pt x="91" y="172"/>
                      <a:pt x="97" y="184"/>
                    </a:cubicBezTo>
                    <a:cubicBezTo>
                      <a:pt x="103" y="195"/>
                      <a:pt x="112" y="201"/>
                      <a:pt x="126" y="201"/>
                    </a:cubicBezTo>
                    <a:cubicBezTo>
                      <a:pt x="140" y="201"/>
                      <a:pt x="149" y="195"/>
                      <a:pt x="155" y="184"/>
                    </a:cubicBezTo>
                    <a:cubicBezTo>
                      <a:pt x="160" y="172"/>
                      <a:pt x="163" y="155"/>
                      <a:pt x="163" y="133"/>
                    </a:cubicBezTo>
                    <a:cubicBezTo>
                      <a:pt x="163" y="111"/>
                      <a:pt x="160" y="94"/>
                      <a:pt x="155" y="83"/>
                    </a:cubicBezTo>
                    <a:cubicBezTo>
                      <a:pt x="149" y="72"/>
                      <a:pt x="139" y="66"/>
                      <a:pt x="126" y="66"/>
                    </a:cubicBezTo>
                    <a:cubicBezTo>
                      <a:pt x="112" y="66"/>
                      <a:pt x="103" y="72"/>
                      <a:pt x="97" y="83"/>
                    </a:cubicBezTo>
                    <a:cubicBezTo>
                      <a:pt x="91" y="94"/>
                      <a:pt x="88" y="111"/>
                      <a:pt x="88" y="133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1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27" name="Rectangle 9">
                <a:extLst>
                  <a:ext uri="{FF2B5EF4-FFF2-40B4-BE49-F238E27FC236}">
                    <a16:creationId xmlns:a16="http://schemas.microsoft.com/office/drawing/2014/main" id="{DF1A35AD-987D-4221-9FD6-52303D7410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82609" y="5168880"/>
                <a:ext cx="114314" cy="303763"/>
              </a:xfrm>
              <a:prstGeom prst="rect">
                <a:avLst/>
              </a:pr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1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28" name="Rectangle 10">
                <a:extLst>
                  <a:ext uri="{FF2B5EF4-FFF2-40B4-BE49-F238E27FC236}">
                    <a16:creationId xmlns:a16="http://schemas.microsoft.com/office/drawing/2014/main" id="{D23D456E-13E9-4EA8-A75E-FFCA354E1A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82609" y="5064060"/>
                <a:ext cx="114314" cy="68454"/>
              </a:xfrm>
              <a:prstGeom prst="rect">
                <a:avLst/>
              </a:pr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1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29" name="Freeform 11">
                <a:extLst>
                  <a:ext uri="{FF2B5EF4-FFF2-40B4-BE49-F238E27FC236}">
                    <a16:creationId xmlns:a16="http://schemas.microsoft.com/office/drawing/2014/main" id="{3EC7D188-BFAD-4BB4-98AC-2F420E63F4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3137" y="5072617"/>
                <a:ext cx="243223" cy="404304"/>
              </a:xfrm>
              <a:custGeom>
                <a:avLst/>
                <a:gdLst>
                  <a:gd name="T0" fmla="*/ 142 w 184"/>
                  <a:gd name="T1" fmla="*/ 274 h 344"/>
                  <a:gd name="T2" fmla="*/ 184 w 184"/>
                  <a:gd name="T3" fmla="*/ 265 h 344"/>
                  <a:gd name="T4" fmla="*/ 184 w 184"/>
                  <a:gd name="T5" fmla="*/ 330 h 344"/>
                  <a:gd name="T6" fmla="*/ 150 w 184"/>
                  <a:gd name="T7" fmla="*/ 341 h 344"/>
                  <a:gd name="T8" fmla="*/ 113 w 184"/>
                  <a:gd name="T9" fmla="*/ 344 h 344"/>
                  <a:gd name="T10" fmla="*/ 50 w 184"/>
                  <a:gd name="T11" fmla="*/ 322 h 344"/>
                  <a:gd name="T12" fmla="*/ 30 w 184"/>
                  <a:gd name="T13" fmla="*/ 255 h 344"/>
                  <a:gd name="T14" fmla="*/ 30 w 184"/>
                  <a:gd name="T15" fmla="*/ 148 h 344"/>
                  <a:gd name="T16" fmla="*/ 0 w 184"/>
                  <a:gd name="T17" fmla="*/ 148 h 344"/>
                  <a:gd name="T18" fmla="*/ 0 w 184"/>
                  <a:gd name="T19" fmla="*/ 81 h 344"/>
                  <a:gd name="T20" fmla="*/ 30 w 184"/>
                  <a:gd name="T21" fmla="*/ 81 h 344"/>
                  <a:gd name="T22" fmla="*/ 30 w 184"/>
                  <a:gd name="T23" fmla="*/ 16 h 344"/>
                  <a:gd name="T24" fmla="*/ 118 w 184"/>
                  <a:gd name="T25" fmla="*/ 0 h 344"/>
                  <a:gd name="T26" fmla="*/ 118 w 184"/>
                  <a:gd name="T27" fmla="*/ 81 h 344"/>
                  <a:gd name="T28" fmla="*/ 174 w 184"/>
                  <a:gd name="T29" fmla="*/ 81 h 344"/>
                  <a:gd name="T30" fmla="*/ 174 w 184"/>
                  <a:gd name="T31" fmla="*/ 148 h 344"/>
                  <a:gd name="T32" fmla="*/ 118 w 184"/>
                  <a:gd name="T33" fmla="*/ 148 h 344"/>
                  <a:gd name="T34" fmla="*/ 118 w 184"/>
                  <a:gd name="T35" fmla="*/ 249 h 344"/>
                  <a:gd name="T36" fmla="*/ 142 w 184"/>
                  <a:gd name="T37" fmla="*/ 274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4" h="344">
                    <a:moveTo>
                      <a:pt x="142" y="274"/>
                    </a:moveTo>
                    <a:cubicBezTo>
                      <a:pt x="153" y="274"/>
                      <a:pt x="167" y="271"/>
                      <a:pt x="184" y="265"/>
                    </a:cubicBezTo>
                    <a:cubicBezTo>
                      <a:pt x="184" y="330"/>
                      <a:pt x="184" y="330"/>
                      <a:pt x="184" y="330"/>
                    </a:cubicBezTo>
                    <a:cubicBezTo>
                      <a:pt x="172" y="335"/>
                      <a:pt x="161" y="339"/>
                      <a:pt x="150" y="341"/>
                    </a:cubicBezTo>
                    <a:cubicBezTo>
                      <a:pt x="140" y="343"/>
                      <a:pt x="127" y="344"/>
                      <a:pt x="113" y="344"/>
                    </a:cubicBezTo>
                    <a:cubicBezTo>
                      <a:pt x="84" y="344"/>
                      <a:pt x="63" y="337"/>
                      <a:pt x="50" y="322"/>
                    </a:cubicBezTo>
                    <a:cubicBezTo>
                      <a:pt x="37" y="308"/>
                      <a:pt x="30" y="285"/>
                      <a:pt x="30" y="255"/>
                    </a:cubicBezTo>
                    <a:cubicBezTo>
                      <a:pt x="30" y="148"/>
                      <a:pt x="30" y="148"/>
                      <a:pt x="30" y="148"/>
                    </a:cubicBezTo>
                    <a:cubicBezTo>
                      <a:pt x="0" y="148"/>
                      <a:pt x="0" y="148"/>
                      <a:pt x="0" y="148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30" y="81"/>
                      <a:pt x="30" y="81"/>
                      <a:pt x="30" y="81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118" y="81"/>
                      <a:pt x="118" y="81"/>
                      <a:pt x="118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148"/>
                      <a:pt x="174" y="148"/>
                      <a:pt x="174" y="148"/>
                    </a:cubicBezTo>
                    <a:cubicBezTo>
                      <a:pt x="118" y="148"/>
                      <a:pt x="118" y="148"/>
                      <a:pt x="118" y="148"/>
                    </a:cubicBezTo>
                    <a:cubicBezTo>
                      <a:pt x="118" y="249"/>
                      <a:pt x="118" y="249"/>
                      <a:pt x="118" y="249"/>
                    </a:cubicBezTo>
                    <a:cubicBezTo>
                      <a:pt x="118" y="266"/>
                      <a:pt x="126" y="274"/>
                      <a:pt x="142" y="274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1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30" name="Freeform 12">
                <a:extLst>
                  <a:ext uri="{FF2B5EF4-FFF2-40B4-BE49-F238E27FC236}">
                    <a16:creationId xmlns:a16="http://schemas.microsoft.com/office/drawing/2014/main" id="{05AC612F-9B32-4640-8924-95FC33285B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8251" y="5072617"/>
                <a:ext cx="243223" cy="404304"/>
              </a:xfrm>
              <a:custGeom>
                <a:avLst/>
                <a:gdLst>
                  <a:gd name="T0" fmla="*/ 142 w 184"/>
                  <a:gd name="T1" fmla="*/ 274 h 344"/>
                  <a:gd name="T2" fmla="*/ 184 w 184"/>
                  <a:gd name="T3" fmla="*/ 265 h 344"/>
                  <a:gd name="T4" fmla="*/ 184 w 184"/>
                  <a:gd name="T5" fmla="*/ 330 h 344"/>
                  <a:gd name="T6" fmla="*/ 151 w 184"/>
                  <a:gd name="T7" fmla="*/ 341 h 344"/>
                  <a:gd name="T8" fmla="*/ 114 w 184"/>
                  <a:gd name="T9" fmla="*/ 344 h 344"/>
                  <a:gd name="T10" fmla="*/ 50 w 184"/>
                  <a:gd name="T11" fmla="*/ 322 h 344"/>
                  <a:gd name="T12" fmla="*/ 31 w 184"/>
                  <a:gd name="T13" fmla="*/ 255 h 344"/>
                  <a:gd name="T14" fmla="*/ 31 w 184"/>
                  <a:gd name="T15" fmla="*/ 148 h 344"/>
                  <a:gd name="T16" fmla="*/ 0 w 184"/>
                  <a:gd name="T17" fmla="*/ 148 h 344"/>
                  <a:gd name="T18" fmla="*/ 0 w 184"/>
                  <a:gd name="T19" fmla="*/ 81 h 344"/>
                  <a:gd name="T20" fmla="*/ 31 w 184"/>
                  <a:gd name="T21" fmla="*/ 81 h 344"/>
                  <a:gd name="T22" fmla="*/ 31 w 184"/>
                  <a:gd name="T23" fmla="*/ 15 h 344"/>
                  <a:gd name="T24" fmla="*/ 119 w 184"/>
                  <a:gd name="T25" fmla="*/ 0 h 344"/>
                  <a:gd name="T26" fmla="*/ 119 w 184"/>
                  <a:gd name="T27" fmla="*/ 81 h 344"/>
                  <a:gd name="T28" fmla="*/ 174 w 184"/>
                  <a:gd name="T29" fmla="*/ 81 h 344"/>
                  <a:gd name="T30" fmla="*/ 174 w 184"/>
                  <a:gd name="T31" fmla="*/ 148 h 344"/>
                  <a:gd name="T32" fmla="*/ 119 w 184"/>
                  <a:gd name="T33" fmla="*/ 148 h 344"/>
                  <a:gd name="T34" fmla="*/ 119 w 184"/>
                  <a:gd name="T35" fmla="*/ 249 h 344"/>
                  <a:gd name="T36" fmla="*/ 142 w 184"/>
                  <a:gd name="T37" fmla="*/ 274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4" h="344">
                    <a:moveTo>
                      <a:pt x="142" y="274"/>
                    </a:moveTo>
                    <a:cubicBezTo>
                      <a:pt x="154" y="274"/>
                      <a:pt x="168" y="271"/>
                      <a:pt x="184" y="265"/>
                    </a:cubicBezTo>
                    <a:cubicBezTo>
                      <a:pt x="184" y="330"/>
                      <a:pt x="184" y="330"/>
                      <a:pt x="184" y="330"/>
                    </a:cubicBezTo>
                    <a:cubicBezTo>
                      <a:pt x="173" y="335"/>
                      <a:pt x="161" y="339"/>
                      <a:pt x="151" y="341"/>
                    </a:cubicBezTo>
                    <a:cubicBezTo>
                      <a:pt x="140" y="343"/>
                      <a:pt x="128" y="344"/>
                      <a:pt x="114" y="344"/>
                    </a:cubicBezTo>
                    <a:cubicBezTo>
                      <a:pt x="84" y="344"/>
                      <a:pt x="63" y="337"/>
                      <a:pt x="50" y="322"/>
                    </a:cubicBezTo>
                    <a:cubicBezTo>
                      <a:pt x="37" y="308"/>
                      <a:pt x="31" y="285"/>
                      <a:pt x="31" y="255"/>
                    </a:cubicBezTo>
                    <a:cubicBezTo>
                      <a:pt x="31" y="148"/>
                      <a:pt x="31" y="148"/>
                      <a:pt x="31" y="148"/>
                    </a:cubicBezTo>
                    <a:cubicBezTo>
                      <a:pt x="0" y="148"/>
                      <a:pt x="0" y="148"/>
                      <a:pt x="0" y="148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31" y="81"/>
                      <a:pt x="31" y="81"/>
                      <a:pt x="31" y="81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119" y="0"/>
                      <a:pt x="119" y="0"/>
                      <a:pt x="119" y="0"/>
                    </a:cubicBezTo>
                    <a:cubicBezTo>
                      <a:pt x="119" y="81"/>
                      <a:pt x="119" y="81"/>
                      <a:pt x="119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148"/>
                      <a:pt x="174" y="148"/>
                      <a:pt x="174" y="148"/>
                    </a:cubicBezTo>
                    <a:cubicBezTo>
                      <a:pt x="119" y="148"/>
                      <a:pt x="119" y="148"/>
                      <a:pt x="119" y="148"/>
                    </a:cubicBezTo>
                    <a:cubicBezTo>
                      <a:pt x="119" y="249"/>
                      <a:pt x="119" y="249"/>
                      <a:pt x="119" y="249"/>
                    </a:cubicBezTo>
                    <a:cubicBezTo>
                      <a:pt x="119" y="266"/>
                      <a:pt x="127" y="274"/>
                      <a:pt x="142" y="274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1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31" name="Freeform 13">
                <a:extLst>
                  <a:ext uri="{FF2B5EF4-FFF2-40B4-BE49-F238E27FC236}">
                    <a16:creationId xmlns:a16="http://schemas.microsoft.com/office/drawing/2014/main" id="{103E22C2-A6CB-4C44-B04B-026AA2BCA8D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75797" y="5164602"/>
                <a:ext cx="323486" cy="312319"/>
              </a:xfrm>
              <a:custGeom>
                <a:avLst/>
                <a:gdLst>
                  <a:gd name="T0" fmla="*/ 213 w 244"/>
                  <a:gd name="T1" fmla="*/ 30 h 267"/>
                  <a:gd name="T2" fmla="*/ 125 w 244"/>
                  <a:gd name="T3" fmla="*/ 0 h 267"/>
                  <a:gd name="T4" fmla="*/ 33 w 244"/>
                  <a:gd name="T5" fmla="*/ 35 h 267"/>
                  <a:gd name="T6" fmla="*/ 0 w 244"/>
                  <a:gd name="T7" fmla="*/ 135 h 267"/>
                  <a:gd name="T8" fmla="*/ 35 w 244"/>
                  <a:gd name="T9" fmla="*/ 233 h 267"/>
                  <a:gd name="T10" fmla="*/ 133 w 244"/>
                  <a:gd name="T11" fmla="*/ 267 h 267"/>
                  <a:gd name="T12" fmla="*/ 185 w 244"/>
                  <a:gd name="T13" fmla="*/ 263 h 267"/>
                  <a:gd name="T14" fmla="*/ 227 w 244"/>
                  <a:gd name="T15" fmla="*/ 249 h 267"/>
                  <a:gd name="T16" fmla="*/ 214 w 244"/>
                  <a:gd name="T17" fmla="*/ 190 h 267"/>
                  <a:gd name="T18" fmla="*/ 186 w 244"/>
                  <a:gd name="T19" fmla="*/ 200 h 267"/>
                  <a:gd name="T20" fmla="*/ 144 w 244"/>
                  <a:gd name="T21" fmla="*/ 204 h 267"/>
                  <a:gd name="T22" fmla="*/ 104 w 244"/>
                  <a:gd name="T23" fmla="*/ 192 h 267"/>
                  <a:gd name="T24" fmla="*/ 88 w 244"/>
                  <a:gd name="T25" fmla="*/ 158 h 267"/>
                  <a:gd name="T26" fmla="*/ 244 w 244"/>
                  <a:gd name="T27" fmla="*/ 158 h 267"/>
                  <a:gd name="T28" fmla="*/ 244 w 244"/>
                  <a:gd name="T29" fmla="*/ 118 h 267"/>
                  <a:gd name="T30" fmla="*/ 213 w 244"/>
                  <a:gd name="T31" fmla="*/ 30 h 267"/>
                  <a:gd name="T32" fmla="*/ 90 w 244"/>
                  <a:gd name="T33" fmla="*/ 102 h 267"/>
                  <a:gd name="T34" fmla="*/ 102 w 244"/>
                  <a:gd name="T35" fmla="*/ 70 h 267"/>
                  <a:gd name="T36" fmla="*/ 128 w 244"/>
                  <a:gd name="T37" fmla="*/ 61 h 267"/>
                  <a:gd name="T38" fmla="*/ 155 w 244"/>
                  <a:gd name="T39" fmla="*/ 72 h 267"/>
                  <a:gd name="T40" fmla="*/ 165 w 244"/>
                  <a:gd name="T41" fmla="*/ 102 h 267"/>
                  <a:gd name="T42" fmla="*/ 90 w 244"/>
                  <a:gd name="T43" fmla="*/ 102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44" h="267">
                    <a:moveTo>
                      <a:pt x="213" y="30"/>
                    </a:moveTo>
                    <a:cubicBezTo>
                      <a:pt x="192" y="10"/>
                      <a:pt x="163" y="0"/>
                      <a:pt x="125" y="0"/>
                    </a:cubicBezTo>
                    <a:cubicBezTo>
                      <a:pt x="85" y="0"/>
                      <a:pt x="54" y="12"/>
                      <a:pt x="33" y="35"/>
                    </a:cubicBezTo>
                    <a:cubicBezTo>
                      <a:pt x="11" y="58"/>
                      <a:pt x="0" y="92"/>
                      <a:pt x="0" y="135"/>
                    </a:cubicBezTo>
                    <a:cubicBezTo>
                      <a:pt x="0" y="178"/>
                      <a:pt x="12" y="210"/>
                      <a:pt x="35" y="233"/>
                    </a:cubicBezTo>
                    <a:cubicBezTo>
                      <a:pt x="59" y="256"/>
                      <a:pt x="91" y="267"/>
                      <a:pt x="133" y="267"/>
                    </a:cubicBezTo>
                    <a:cubicBezTo>
                      <a:pt x="153" y="267"/>
                      <a:pt x="171" y="266"/>
                      <a:pt x="185" y="263"/>
                    </a:cubicBezTo>
                    <a:cubicBezTo>
                      <a:pt x="200" y="261"/>
                      <a:pt x="214" y="256"/>
                      <a:pt x="227" y="249"/>
                    </a:cubicBezTo>
                    <a:cubicBezTo>
                      <a:pt x="214" y="190"/>
                      <a:pt x="214" y="190"/>
                      <a:pt x="214" y="190"/>
                    </a:cubicBezTo>
                    <a:cubicBezTo>
                      <a:pt x="204" y="194"/>
                      <a:pt x="195" y="197"/>
                      <a:pt x="186" y="200"/>
                    </a:cubicBezTo>
                    <a:cubicBezTo>
                      <a:pt x="173" y="202"/>
                      <a:pt x="159" y="204"/>
                      <a:pt x="144" y="204"/>
                    </a:cubicBezTo>
                    <a:cubicBezTo>
                      <a:pt x="127" y="204"/>
                      <a:pt x="114" y="200"/>
                      <a:pt x="104" y="192"/>
                    </a:cubicBezTo>
                    <a:cubicBezTo>
                      <a:pt x="94" y="183"/>
                      <a:pt x="89" y="172"/>
                      <a:pt x="88" y="158"/>
                    </a:cubicBezTo>
                    <a:cubicBezTo>
                      <a:pt x="244" y="158"/>
                      <a:pt x="244" y="158"/>
                      <a:pt x="244" y="158"/>
                    </a:cubicBezTo>
                    <a:cubicBezTo>
                      <a:pt x="244" y="118"/>
                      <a:pt x="244" y="118"/>
                      <a:pt x="244" y="118"/>
                    </a:cubicBezTo>
                    <a:cubicBezTo>
                      <a:pt x="244" y="80"/>
                      <a:pt x="234" y="51"/>
                      <a:pt x="213" y="30"/>
                    </a:cubicBezTo>
                    <a:moveTo>
                      <a:pt x="90" y="102"/>
                    </a:moveTo>
                    <a:cubicBezTo>
                      <a:pt x="91" y="87"/>
                      <a:pt x="95" y="77"/>
                      <a:pt x="102" y="70"/>
                    </a:cubicBezTo>
                    <a:cubicBezTo>
                      <a:pt x="109" y="64"/>
                      <a:pt x="118" y="61"/>
                      <a:pt x="128" y="61"/>
                    </a:cubicBezTo>
                    <a:cubicBezTo>
                      <a:pt x="139" y="61"/>
                      <a:pt x="148" y="64"/>
                      <a:pt x="155" y="72"/>
                    </a:cubicBezTo>
                    <a:cubicBezTo>
                      <a:pt x="161" y="79"/>
                      <a:pt x="165" y="89"/>
                      <a:pt x="165" y="102"/>
                    </a:cubicBezTo>
                    <a:lnTo>
                      <a:pt x="90" y="102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1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32" name="Freeform 14">
                <a:extLst>
                  <a:ext uri="{FF2B5EF4-FFF2-40B4-BE49-F238E27FC236}">
                    <a16:creationId xmlns:a16="http://schemas.microsoft.com/office/drawing/2014/main" id="{27F77909-B967-4893-9444-09DBAD39C73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80251" y="5164602"/>
                <a:ext cx="321055" cy="312319"/>
              </a:xfrm>
              <a:custGeom>
                <a:avLst/>
                <a:gdLst>
                  <a:gd name="T0" fmla="*/ 212 w 243"/>
                  <a:gd name="T1" fmla="*/ 30 h 267"/>
                  <a:gd name="T2" fmla="*/ 124 w 243"/>
                  <a:gd name="T3" fmla="*/ 0 h 267"/>
                  <a:gd name="T4" fmla="*/ 32 w 243"/>
                  <a:gd name="T5" fmla="*/ 35 h 267"/>
                  <a:gd name="T6" fmla="*/ 0 w 243"/>
                  <a:gd name="T7" fmla="*/ 135 h 267"/>
                  <a:gd name="T8" fmla="*/ 35 w 243"/>
                  <a:gd name="T9" fmla="*/ 233 h 267"/>
                  <a:gd name="T10" fmla="*/ 132 w 243"/>
                  <a:gd name="T11" fmla="*/ 267 h 267"/>
                  <a:gd name="T12" fmla="*/ 184 w 243"/>
                  <a:gd name="T13" fmla="*/ 263 h 267"/>
                  <a:gd name="T14" fmla="*/ 227 w 243"/>
                  <a:gd name="T15" fmla="*/ 249 h 267"/>
                  <a:gd name="T16" fmla="*/ 213 w 243"/>
                  <a:gd name="T17" fmla="*/ 190 h 267"/>
                  <a:gd name="T18" fmla="*/ 185 w 243"/>
                  <a:gd name="T19" fmla="*/ 200 h 267"/>
                  <a:gd name="T20" fmla="*/ 143 w 243"/>
                  <a:gd name="T21" fmla="*/ 204 h 267"/>
                  <a:gd name="T22" fmla="*/ 103 w 243"/>
                  <a:gd name="T23" fmla="*/ 192 h 267"/>
                  <a:gd name="T24" fmla="*/ 88 w 243"/>
                  <a:gd name="T25" fmla="*/ 158 h 267"/>
                  <a:gd name="T26" fmla="*/ 243 w 243"/>
                  <a:gd name="T27" fmla="*/ 158 h 267"/>
                  <a:gd name="T28" fmla="*/ 243 w 243"/>
                  <a:gd name="T29" fmla="*/ 118 h 267"/>
                  <a:gd name="T30" fmla="*/ 212 w 243"/>
                  <a:gd name="T31" fmla="*/ 30 h 267"/>
                  <a:gd name="T32" fmla="*/ 89 w 243"/>
                  <a:gd name="T33" fmla="*/ 102 h 267"/>
                  <a:gd name="T34" fmla="*/ 102 w 243"/>
                  <a:gd name="T35" fmla="*/ 70 h 267"/>
                  <a:gd name="T36" fmla="*/ 127 w 243"/>
                  <a:gd name="T37" fmla="*/ 61 h 267"/>
                  <a:gd name="T38" fmla="*/ 154 w 243"/>
                  <a:gd name="T39" fmla="*/ 72 h 267"/>
                  <a:gd name="T40" fmla="*/ 164 w 243"/>
                  <a:gd name="T41" fmla="*/ 102 h 267"/>
                  <a:gd name="T42" fmla="*/ 89 w 243"/>
                  <a:gd name="T43" fmla="*/ 102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43" h="267">
                    <a:moveTo>
                      <a:pt x="212" y="30"/>
                    </a:moveTo>
                    <a:cubicBezTo>
                      <a:pt x="191" y="10"/>
                      <a:pt x="162" y="0"/>
                      <a:pt x="124" y="0"/>
                    </a:cubicBezTo>
                    <a:cubicBezTo>
                      <a:pt x="84" y="0"/>
                      <a:pt x="53" y="12"/>
                      <a:pt x="32" y="35"/>
                    </a:cubicBezTo>
                    <a:cubicBezTo>
                      <a:pt x="10" y="58"/>
                      <a:pt x="0" y="92"/>
                      <a:pt x="0" y="135"/>
                    </a:cubicBezTo>
                    <a:cubicBezTo>
                      <a:pt x="0" y="178"/>
                      <a:pt x="11" y="210"/>
                      <a:pt x="35" y="233"/>
                    </a:cubicBezTo>
                    <a:cubicBezTo>
                      <a:pt x="58" y="256"/>
                      <a:pt x="90" y="267"/>
                      <a:pt x="132" y="267"/>
                    </a:cubicBezTo>
                    <a:cubicBezTo>
                      <a:pt x="153" y="267"/>
                      <a:pt x="170" y="266"/>
                      <a:pt x="184" y="263"/>
                    </a:cubicBezTo>
                    <a:cubicBezTo>
                      <a:pt x="199" y="261"/>
                      <a:pt x="213" y="256"/>
                      <a:pt x="227" y="249"/>
                    </a:cubicBezTo>
                    <a:cubicBezTo>
                      <a:pt x="213" y="190"/>
                      <a:pt x="213" y="190"/>
                      <a:pt x="213" y="190"/>
                    </a:cubicBezTo>
                    <a:cubicBezTo>
                      <a:pt x="203" y="194"/>
                      <a:pt x="194" y="197"/>
                      <a:pt x="185" y="200"/>
                    </a:cubicBezTo>
                    <a:cubicBezTo>
                      <a:pt x="172" y="202"/>
                      <a:pt x="158" y="204"/>
                      <a:pt x="143" y="204"/>
                    </a:cubicBezTo>
                    <a:cubicBezTo>
                      <a:pt x="126" y="204"/>
                      <a:pt x="113" y="200"/>
                      <a:pt x="103" y="192"/>
                    </a:cubicBezTo>
                    <a:cubicBezTo>
                      <a:pt x="93" y="183"/>
                      <a:pt x="88" y="172"/>
                      <a:pt x="88" y="158"/>
                    </a:cubicBezTo>
                    <a:cubicBezTo>
                      <a:pt x="243" y="158"/>
                      <a:pt x="243" y="158"/>
                      <a:pt x="243" y="158"/>
                    </a:cubicBezTo>
                    <a:cubicBezTo>
                      <a:pt x="243" y="118"/>
                      <a:pt x="243" y="118"/>
                      <a:pt x="243" y="118"/>
                    </a:cubicBezTo>
                    <a:cubicBezTo>
                      <a:pt x="243" y="80"/>
                      <a:pt x="233" y="51"/>
                      <a:pt x="212" y="30"/>
                    </a:cubicBezTo>
                    <a:moveTo>
                      <a:pt x="89" y="102"/>
                    </a:moveTo>
                    <a:cubicBezTo>
                      <a:pt x="91" y="87"/>
                      <a:pt x="95" y="77"/>
                      <a:pt x="102" y="70"/>
                    </a:cubicBezTo>
                    <a:cubicBezTo>
                      <a:pt x="108" y="64"/>
                      <a:pt x="117" y="61"/>
                      <a:pt x="127" y="61"/>
                    </a:cubicBezTo>
                    <a:cubicBezTo>
                      <a:pt x="138" y="61"/>
                      <a:pt x="147" y="64"/>
                      <a:pt x="154" y="72"/>
                    </a:cubicBezTo>
                    <a:cubicBezTo>
                      <a:pt x="160" y="79"/>
                      <a:pt x="164" y="89"/>
                      <a:pt x="164" y="102"/>
                    </a:cubicBezTo>
                    <a:lnTo>
                      <a:pt x="89" y="102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1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186" name="Group 185">
              <a:extLst>
                <a:ext uri="{FF2B5EF4-FFF2-40B4-BE49-F238E27FC236}">
                  <a16:creationId xmlns:a16="http://schemas.microsoft.com/office/drawing/2014/main" id="{06DA2A07-7DFA-4D3E-AF29-749C1EB9E595}"/>
                </a:ext>
              </a:extLst>
            </p:cNvPr>
            <p:cNvGrpSpPr/>
            <p:nvPr/>
          </p:nvGrpSpPr>
          <p:grpSpPr>
            <a:xfrm>
              <a:off x="4448940" y="2965533"/>
              <a:ext cx="3368972" cy="1037502"/>
              <a:chOff x="4076405" y="5447054"/>
              <a:chExt cx="3368972" cy="1037502"/>
            </a:xfrm>
          </p:grpSpPr>
          <p:sp>
            <p:nvSpPr>
              <p:cNvPr id="190" name="Freeform 35">
                <a:extLst>
                  <a:ext uri="{FF2B5EF4-FFF2-40B4-BE49-F238E27FC236}">
                    <a16:creationId xmlns:a16="http://schemas.microsoft.com/office/drawing/2014/main" id="{661ED543-4E18-4EAC-9E3D-33CA1983E6F8}"/>
                  </a:ext>
                </a:extLst>
              </p:cNvPr>
              <p:cNvSpPr/>
              <p:nvPr/>
            </p:nvSpPr>
            <p:spPr>
              <a:xfrm>
                <a:off x="4076405" y="5447054"/>
                <a:ext cx="3368972" cy="1037502"/>
              </a:xfrm>
              <a:custGeom>
                <a:avLst/>
                <a:gdLst>
                  <a:gd name="connsiteX0" fmla="*/ 0 w 1073399"/>
                  <a:gd name="connsiteY0" fmla="*/ 0 h 644039"/>
                  <a:gd name="connsiteX1" fmla="*/ 1073399 w 1073399"/>
                  <a:gd name="connsiteY1" fmla="*/ 0 h 644039"/>
                  <a:gd name="connsiteX2" fmla="*/ 1073399 w 1073399"/>
                  <a:gd name="connsiteY2" fmla="*/ 644039 h 644039"/>
                  <a:gd name="connsiteX3" fmla="*/ 0 w 1073399"/>
                  <a:gd name="connsiteY3" fmla="*/ 644039 h 644039"/>
                  <a:gd name="connsiteX4" fmla="*/ 0 w 1073399"/>
                  <a:gd name="connsiteY4" fmla="*/ 0 h 644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3399" h="644039">
                    <a:moveTo>
                      <a:pt x="0" y="0"/>
                    </a:moveTo>
                    <a:lnTo>
                      <a:pt x="1073399" y="0"/>
                    </a:lnTo>
                    <a:lnTo>
                      <a:pt x="1073399" y="644039"/>
                    </a:lnTo>
                    <a:lnTo>
                      <a:pt x="0" y="6440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E58"/>
              </a:solidFill>
              <a:ln w="19050" algn="ctr">
                <a:noFill/>
                <a:miter lim="800000"/>
                <a:headEnd/>
                <a:tailEnd/>
              </a:ln>
            </p:spPr>
            <p:txBody>
              <a:bodyPr wrap="square" lIns="88900" tIns="88900" rIns="88900" bIns="8890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100" b="1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  <a:cs typeface="Calibri" panose="020F0502020204030204" pitchFamily="34" charset="0"/>
                </a:endParaRPr>
              </a:p>
            </p:txBody>
          </p:sp>
          <p:pic>
            <p:nvPicPr>
              <p:cNvPr id="191" name="Picture 190" descr="Logo&#10;&#10;Description automatically generated">
                <a:extLst>
                  <a:ext uri="{FF2B5EF4-FFF2-40B4-BE49-F238E27FC236}">
                    <a16:creationId xmlns:a16="http://schemas.microsoft.com/office/drawing/2014/main" id="{C7803D6D-295B-4449-B17B-494D42F6A74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291764" y="5522879"/>
                <a:ext cx="946942" cy="859901"/>
              </a:xfrm>
              <a:prstGeom prst="rect">
                <a:avLst/>
              </a:prstGeom>
            </p:spPr>
          </p:pic>
        </p:grpSp>
        <p:grpSp>
          <p:nvGrpSpPr>
            <p:cNvPr id="187" name="Group 186">
              <a:extLst>
                <a:ext uri="{FF2B5EF4-FFF2-40B4-BE49-F238E27FC236}">
                  <a16:creationId xmlns:a16="http://schemas.microsoft.com/office/drawing/2014/main" id="{17E72882-EF64-4DE2-82AC-8E1EFB718D61}"/>
                </a:ext>
              </a:extLst>
            </p:cNvPr>
            <p:cNvGrpSpPr/>
            <p:nvPr/>
          </p:nvGrpSpPr>
          <p:grpSpPr>
            <a:xfrm>
              <a:off x="4448940" y="4144380"/>
              <a:ext cx="3368972" cy="1037502"/>
              <a:chOff x="7806359" y="4647942"/>
              <a:chExt cx="3368972" cy="1037502"/>
            </a:xfrm>
          </p:grpSpPr>
          <p:sp>
            <p:nvSpPr>
              <p:cNvPr id="188" name="Freeform 37">
                <a:extLst>
                  <a:ext uri="{FF2B5EF4-FFF2-40B4-BE49-F238E27FC236}">
                    <a16:creationId xmlns:a16="http://schemas.microsoft.com/office/drawing/2014/main" id="{035C1869-B691-42FC-B51F-E37F4E00B311}"/>
                  </a:ext>
                </a:extLst>
              </p:cNvPr>
              <p:cNvSpPr/>
              <p:nvPr/>
            </p:nvSpPr>
            <p:spPr>
              <a:xfrm>
                <a:off x="7806359" y="4647942"/>
                <a:ext cx="3368972" cy="1037502"/>
              </a:xfrm>
              <a:custGeom>
                <a:avLst/>
                <a:gdLst>
                  <a:gd name="connsiteX0" fmla="*/ 0 w 1073399"/>
                  <a:gd name="connsiteY0" fmla="*/ 0 h 644039"/>
                  <a:gd name="connsiteX1" fmla="*/ 1073399 w 1073399"/>
                  <a:gd name="connsiteY1" fmla="*/ 0 h 644039"/>
                  <a:gd name="connsiteX2" fmla="*/ 1073399 w 1073399"/>
                  <a:gd name="connsiteY2" fmla="*/ 644039 h 644039"/>
                  <a:gd name="connsiteX3" fmla="*/ 0 w 1073399"/>
                  <a:gd name="connsiteY3" fmla="*/ 644039 h 644039"/>
                  <a:gd name="connsiteX4" fmla="*/ 0 w 1073399"/>
                  <a:gd name="connsiteY4" fmla="*/ 0 h 644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3399" h="644039">
                    <a:moveTo>
                      <a:pt x="0" y="0"/>
                    </a:moveTo>
                    <a:lnTo>
                      <a:pt x="1073399" y="0"/>
                    </a:lnTo>
                    <a:lnTo>
                      <a:pt x="1073399" y="644039"/>
                    </a:lnTo>
                    <a:lnTo>
                      <a:pt x="0" y="6440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9A4DF"/>
              </a:solidFill>
              <a:ln w="19050" algn="ctr">
                <a:noFill/>
                <a:miter lim="800000"/>
                <a:headEnd/>
                <a:tailEnd/>
              </a:ln>
            </p:spPr>
            <p:txBody>
              <a:bodyPr wrap="square" lIns="88900" tIns="88900" rIns="88900" bIns="8890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100" b="1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  <a:cs typeface="Calibri" panose="020F0502020204030204" pitchFamily="34" charset="0"/>
                </a:endParaRPr>
              </a:p>
            </p:txBody>
          </p:sp>
          <p:pic>
            <p:nvPicPr>
              <p:cNvPr id="189" name="Picture 188">
                <a:extLst>
                  <a:ext uri="{FF2B5EF4-FFF2-40B4-BE49-F238E27FC236}">
                    <a16:creationId xmlns:a16="http://schemas.microsoft.com/office/drawing/2014/main" id="{653DC81D-B94C-48E7-906E-D0BEC85FB58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647590" y="4848288"/>
                <a:ext cx="1686510" cy="747333"/>
              </a:xfrm>
              <a:prstGeom prst="rect">
                <a:avLst/>
              </a:prstGeom>
            </p:spPr>
          </p:pic>
        </p:grpSp>
      </p:grpSp>
      <p:pic>
        <p:nvPicPr>
          <p:cNvPr id="300" name="Picture 299" descr="paper">
            <a:extLst>
              <a:ext uri="{FF2B5EF4-FFF2-40B4-BE49-F238E27FC236}">
                <a16:creationId xmlns:a16="http://schemas.microsoft.com/office/drawing/2014/main" id="{F5E06EF5-82FD-42B2-B81C-6153D86285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9463619" y="5330613"/>
            <a:ext cx="1801706" cy="118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FA997CFF-50A1-47E3-AF54-F1F165ABF0E3}"/>
              </a:ext>
            </a:extLst>
          </p:cNvPr>
          <p:cNvGrpSpPr>
            <a:grpSpLocks noChangeAspect="1"/>
          </p:cNvGrpSpPr>
          <p:nvPr/>
        </p:nvGrpSpPr>
        <p:grpSpPr>
          <a:xfrm>
            <a:off x="1364732" y="2961798"/>
            <a:ext cx="4039200" cy="1449119"/>
            <a:chOff x="1425733" y="2917098"/>
            <a:chExt cx="3775791" cy="1354618"/>
          </a:xfrm>
        </p:grpSpPr>
        <p:pic>
          <p:nvPicPr>
            <p:cNvPr id="163" name="Picture 162">
              <a:extLst>
                <a:ext uri="{FF2B5EF4-FFF2-40B4-BE49-F238E27FC236}">
                  <a16:creationId xmlns:a16="http://schemas.microsoft.com/office/drawing/2014/main" id="{0B387A4F-4E9C-4DFB-89BA-615C30DD92B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676235" y="3746427"/>
              <a:ext cx="525289" cy="525289"/>
            </a:xfrm>
            <a:prstGeom prst="rect">
              <a:avLst/>
            </a:prstGeom>
          </p:spPr>
        </p:pic>
        <p:grpSp>
          <p:nvGrpSpPr>
            <p:cNvPr id="196" name="Group 195">
              <a:extLst>
                <a:ext uri="{FF2B5EF4-FFF2-40B4-BE49-F238E27FC236}">
                  <a16:creationId xmlns:a16="http://schemas.microsoft.com/office/drawing/2014/main" id="{DB438E45-4D24-4AE4-B79B-98491960081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425733" y="3170435"/>
              <a:ext cx="625472" cy="630346"/>
              <a:chOff x="4448940" y="1786686"/>
              <a:chExt cx="3368972" cy="3395196"/>
            </a:xfrm>
          </p:grpSpPr>
          <p:grpSp>
            <p:nvGrpSpPr>
              <p:cNvPr id="199" name="Group 198">
                <a:extLst>
                  <a:ext uri="{FF2B5EF4-FFF2-40B4-BE49-F238E27FC236}">
                    <a16:creationId xmlns:a16="http://schemas.microsoft.com/office/drawing/2014/main" id="{BC412B18-34CD-4F1B-89BB-F3E2CA989B50}"/>
                  </a:ext>
                </a:extLst>
              </p:cNvPr>
              <p:cNvGrpSpPr/>
              <p:nvPr/>
            </p:nvGrpSpPr>
            <p:grpSpPr>
              <a:xfrm>
                <a:off x="4448940" y="1786686"/>
                <a:ext cx="3368972" cy="1037502"/>
                <a:chOff x="4228805" y="4729199"/>
                <a:chExt cx="3368972" cy="1037502"/>
              </a:xfrm>
            </p:grpSpPr>
            <p:sp>
              <p:nvSpPr>
                <p:cNvPr id="208" name="Freeform 36">
                  <a:extLst>
                    <a:ext uri="{FF2B5EF4-FFF2-40B4-BE49-F238E27FC236}">
                      <a16:creationId xmlns:a16="http://schemas.microsoft.com/office/drawing/2014/main" id="{B25DBBF3-1CC1-4917-9FF5-701FA8C41E31}"/>
                    </a:ext>
                  </a:extLst>
                </p:cNvPr>
                <p:cNvSpPr/>
                <p:nvPr/>
              </p:nvSpPr>
              <p:spPr>
                <a:xfrm>
                  <a:off x="4228805" y="4729199"/>
                  <a:ext cx="3368972" cy="1037502"/>
                </a:xfrm>
                <a:custGeom>
                  <a:avLst/>
                  <a:gdLst>
                    <a:gd name="connsiteX0" fmla="*/ 0 w 1073399"/>
                    <a:gd name="connsiteY0" fmla="*/ 0 h 644039"/>
                    <a:gd name="connsiteX1" fmla="*/ 1073399 w 1073399"/>
                    <a:gd name="connsiteY1" fmla="*/ 0 h 644039"/>
                    <a:gd name="connsiteX2" fmla="*/ 1073399 w 1073399"/>
                    <a:gd name="connsiteY2" fmla="*/ 644039 h 644039"/>
                    <a:gd name="connsiteX3" fmla="*/ 0 w 1073399"/>
                    <a:gd name="connsiteY3" fmla="*/ 644039 h 644039"/>
                    <a:gd name="connsiteX4" fmla="*/ 0 w 1073399"/>
                    <a:gd name="connsiteY4" fmla="*/ 0 h 6440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73399" h="644039">
                      <a:moveTo>
                        <a:pt x="0" y="0"/>
                      </a:moveTo>
                      <a:lnTo>
                        <a:pt x="1073399" y="0"/>
                      </a:lnTo>
                      <a:lnTo>
                        <a:pt x="1073399" y="644039"/>
                      </a:lnTo>
                      <a:lnTo>
                        <a:pt x="0" y="64403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algn="ctr">
                  <a:noFill/>
                  <a:miter lim="800000"/>
                  <a:headEnd/>
                  <a:tailEnd/>
                </a:ln>
              </p:spPr>
              <p:txBody>
                <a:bodyPr wrap="square" lIns="88900" tIns="88900" rIns="88900" bIns="8890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100" b="1" i="0" u="none" strike="noStrike" kern="0" cap="none" spc="0" normalizeH="0" baseline="0" dirty="0">
                    <a:ln>
                      <a:noFill/>
                    </a:ln>
                    <a:solidFill>
                      <a:srgbClr val="86BC25"/>
                    </a:solidFill>
                    <a:effectLst/>
                    <a:uLnTx/>
                    <a:uFillTx/>
                    <a:latin typeface="+mj-lt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09" name="Oval 5">
                  <a:extLst>
                    <a:ext uri="{FF2B5EF4-FFF2-40B4-BE49-F238E27FC236}">
                      <a16:creationId xmlns:a16="http://schemas.microsoft.com/office/drawing/2014/main" id="{46E359B0-BF61-4553-AA1F-F5D3D5863B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026039" y="5361406"/>
                  <a:ext cx="133772" cy="117655"/>
                </a:xfrm>
                <a:prstGeom prst="ellipse">
                  <a:avLst/>
                </a:prstGeom>
                <a:solidFill>
                  <a:srgbClr val="86BC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121917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100" b="0" i="0" u="none" strike="noStrike" kern="0" cap="none" spc="0" normalizeH="0" baseline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lt"/>
                  </a:endParaRPr>
                </a:p>
              </p:txBody>
            </p:sp>
            <p:sp>
              <p:nvSpPr>
                <p:cNvPr id="210" name="Freeform 6">
                  <a:extLst>
                    <a:ext uri="{FF2B5EF4-FFF2-40B4-BE49-F238E27FC236}">
                      <a16:creationId xmlns:a16="http://schemas.microsoft.com/office/drawing/2014/main" id="{5E1543F6-DAC3-4FC5-B599-DFC164D6131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666771" y="5066200"/>
                  <a:ext cx="379429" cy="406443"/>
                </a:xfrm>
                <a:custGeom>
                  <a:avLst/>
                  <a:gdLst>
                    <a:gd name="T0" fmla="*/ 287 w 287"/>
                    <a:gd name="T1" fmla="*/ 166 h 347"/>
                    <a:gd name="T2" fmla="*/ 240 w 287"/>
                    <a:gd name="T3" fmla="*/ 300 h 347"/>
                    <a:gd name="T4" fmla="*/ 109 w 287"/>
                    <a:gd name="T5" fmla="*/ 347 h 347"/>
                    <a:gd name="T6" fmla="*/ 0 w 287"/>
                    <a:gd name="T7" fmla="*/ 347 h 347"/>
                    <a:gd name="T8" fmla="*/ 0 w 287"/>
                    <a:gd name="T9" fmla="*/ 0 h 347"/>
                    <a:gd name="T10" fmla="*/ 117 w 287"/>
                    <a:gd name="T11" fmla="*/ 0 h 347"/>
                    <a:gd name="T12" fmla="*/ 243 w 287"/>
                    <a:gd name="T13" fmla="*/ 43 h 347"/>
                    <a:gd name="T14" fmla="*/ 287 w 287"/>
                    <a:gd name="T15" fmla="*/ 166 h 347"/>
                    <a:gd name="T16" fmla="*/ 192 w 287"/>
                    <a:gd name="T17" fmla="*/ 170 h 347"/>
                    <a:gd name="T18" fmla="*/ 174 w 287"/>
                    <a:gd name="T19" fmla="*/ 99 h 347"/>
                    <a:gd name="T20" fmla="*/ 118 w 287"/>
                    <a:gd name="T21" fmla="*/ 76 h 347"/>
                    <a:gd name="T22" fmla="*/ 91 w 287"/>
                    <a:gd name="T23" fmla="*/ 76 h 347"/>
                    <a:gd name="T24" fmla="*/ 91 w 287"/>
                    <a:gd name="T25" fmla="*/ 270 h 347"/>
                    <a:gd name="T26" fmla="*/ 111 w 287"/>
                    <a:gd name="T27" fmla="*/ 270 h 347"/>
                    <a:gd name="T28" fmla="*/ 173 w 287"/>
                    <a:gd name="T29" fmla="*/ 245 h 347"/>
                    <a:gd name="T30" fmla="*/ 192 w 287"/>
                    <a:gd name="T31" fmla="*/ 170 h 3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87" h="347">
                      <a:moveTo>
                        <a:pt x="287" y="166"/>
                      </a:moveTo>
                      <a:cubicBezTo>
                        <a:pt x="287" y="224"/>
                        <a:pt x="271" y="269"/>
                        <a:pt x="240" y="300"/>
                      </a:cubicBezTo>
                      <a:cubicBezTo>
                        <a:pt x="209" y="331"/>
                        <a:pt x="165" y="347"/>
                        <a:pt x="109" y="347"/>
                      </a:cubicBezTo>
                      <a:cubicBezTo>
                        <a:pt x="0" y="347"/>
                        <a:pt x="0" y="347"/>
                        <a:pt x="0" y="347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7" y="0"/>
                        <a:pt x="117" y="0"/>
                        <a:pt x="117" y="0"/>
                      </a:cubicBezTo>
                      <a:cubicBezTo>
                        <a:pt x="171" y="0"/>
                        <a:pt x="213" y="15"/>
                        <a:pt x="243" y="43"/>
                      </a:cubicBezTo>
                      <a:cubicBezTo>
                        <a:pt x="272" y="72"/>
                        <a:pt x="287" y="113"/>
                        <a:pt x="287" y="166"/>
                      </a:cubicBezTo>
                      <a:moveTo>
                        <a:pt x="192" y="170"/>
                      </a:moveTo>
                      <a:cubicBezTo>
                        <a:pt x="192" y="138"/>
                        <a:pt x="186" y="114"/>
                        <a:pt x="174" y="99"/>
                      </a:cubicBezTo>
                      <a:cubicBezTo>
                        <a:pt x="161" y="84"/>
                        <a:pt x="143" y="76"/>
                        <a:pt x="118" y="76"/>
                      </a:cubicBezTo>
                      <a:cubicBezTo>
                        <a:pt x="91" y="76"/>
                        <a:pt x="91" y="76"/>
                        <a:pt x="91" y="76"/>
                      </a:cubicBezTo>
                      <a:cubicBezTo>
                        <a:pt x="91" y="270"/>
                        <a:pt x="91" y="270"/>
                        <a:pt x="91" y="270"/>
                      </a:cubicBezTo>
                      <a:cubicBezTo>
                        <a:pt x="111" y="270"/>
                        <a:pt x="111" y="270"/>
                        <a:pt x="111" y="270"/>
                      </a:cubicBezTo>
                      <a:cubicBezTo>
                        <a:pt x="139" y="270"/>
                        <a:pt x="160" y="262"/>
                        <a:pt x="173" y="245"/>
                      </a:cubicBezTo>
                      <a:cubicBezTo>
                        <a:pt x="186" y="229"/>
                        <a:pt x="192" y="204"/>
                        <a:pt x="192" y="170"/>
                      </a:cubicBezTo>
                    </a:path>
                  </a:pathLst>
                </a:custGeom>
                <a:solidFill>
                  <a:sysClr val="window" lastClr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121917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100" b="0" i="0" u="none" strike="noStrike" kern="0" cap="none" spc="0" normalizeH="0" baseline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lt"/>
                  </a:endParaRPr>
                </a:p>
              </p:txBody>
            </p:sp>
            <p:sp>
              <p:nvSpPr>
                <p:cNvPr id="211" name="Rectangle 7">
                  <a:extLst>
                    <a:ext uri="{FF2B5EF4-FFF2-40B4-BE49-F238E27FC236}">
                      <a16:creationId xmlns:a16="http://schemas.microsoft.com/office/drawing/2014/main" id="{DC7EFF4B-0E3D-44F6-BCEC-8D0E84C903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45086" y="5064060"/>
                  <a:ext cx="114314" cy="408583"/>
                </a:xfrm>
                <a:prstGeom prst="rect">
                  <a:avLst/>
                </a:prstGeom>
                <a:solidFill>
                  <a:sysClr val="window" lastClr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121917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100" b="0" i="0" u="none" strike="noStrike" kern="0" cap="none" spc="0" normalizeH="0" baseline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lt"/>
                  </a:endParaRPr>
                </a:p>
              </p:txBody>
            </p:sp>
            <p:sp>
              <p:nvSpPr>
                <p:cNvPr id="212" name="Freeform 8">
                  <a:extLst>
                    <a:ext uri="{FF2B5EF4-FFF2-40B4-BE49-F238E27FC236}">
                      <a16:creationId xmlns:a16="http://schemas.microsoft.com/office/drawing/2014/main" id="{D07AF199-75B8-41F0-A270-39913840C74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605614" y="5164602"/>
                  <a:ext cx="330784" cy="312319"/>
                </a:xfrm>
                <a:custGeom>
                  <a:avLst/>
                  <a:gdLst>
                    <a:gd name="T0" fmla="*/ 252 w 252"/>
                    <a:gd name="T1" fmla="*/ 133 h 267"/>
                    <a:gd name="T2" fmla="*/ 218 w 252"/>
                    <a:gd name="T3" fmla="*/ 232 h 267"/>
                    <a:gd name="T4" fmla="*/ 125 w 252"/>
                    <a:gd name="T5" fmla="*/ 267 h 267"/>
                    <a:gd name="T6" fmla="*/ 34 w 252"/>
                    <a:gd name="T7" fmla="*/ 231 h 267"/>
                    <a:gd name="T8" fmla="*/ 0 w 252"/>
                    <a:gd name="T9" fmla="*/ 133 h 267"/>
                    <a:gd name="T10" fmla="*/ 33 w 252"/>
                    <a:gd name="T11" fmla="*/ 35 h 267"/>
                    <a:gd name="T12" fmla="*/ 127 w 252"/>
                    <a:gd name="T13" fmla="*/ 0 h 267"/>
                    <a:gd name="T14" fmla="*/ 192 w 252"/>
                    <a:gd name="T15" fmla="*/ 16 h 267"/>
                    <a:gd name="T16" fmla="*/ 236 w 252"/>
                    <a:gd name="T17" fmla="*/ 63 h 267"/>
                    <a:gd name="T18" fmla="*/ 252 w 252"/>
                    <a:gd name="T19" fmla="*/ 133 h 267"/>
                    <a:gd name="T20" fmla="*/ 88 w 252"/>
                    <a:gd name="T21" fmla="*/ 133 h 267"/>
                    <a:gd name="T22" fmla="*/ 97 w 252"/>
                    <a:gd name="T23" fmla="*/ 184 h 267"/>
                    <a:gd name="T24" fmla="*/ 126 w 252"/>
                    <a:gd name="T25" fmla="*/ 201 h 267"/>
                    <a:gd name="T26" fmla="*/ 155 w 252"/>
                    <a:gd name="T27" fmla="*/ 184 h 267"/>
                    <a:gd name="T28" fmla="*/ 163 w 252"/>
                    <a:gd name="T29" fmla="*/ 133 h 267"/>
                    <a:gd name="T30" fmla="*/ 155 w 252"/>
                    <a:gd name="T31" fmla="*/ 83 h 267"/>
                    <a:gd name="T32" fmla="*/ 126 w 252"/>
                    <a:gd name="T33" fmla="*/ 66 h 267"/>
                    <a:gd name="T34" fmla="*/ 97 w 252"/>
                    <a:gd name="T35" fmla="*/ 83 h 267"/>
                    <a:gd name="T36" fmla="*/ 88 w 252"/>
                    <a:gd name="T37" fmla="*/ 133 h 2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52" h="267">
                      <a:moveTo>
                        <a:pt x="252" y="133"/>
                      </a:moveTo>
                      <a:cubicBezTo>
                        <a:pt x="252" y="175"/>
                        <a:pt x="241" y="208"/>
                        <a:pt x="218" y="232"/>
                      </a:cubicBezTo>
                      <a:cubicBezTo>
                        <a:pt x="196" y="256"/>
                        <a:pt x="165" y="267"/>
                        <a:pt x="125" y="267"/>
                      </a:cubicBezTo>
                      <a:cubicBezTo>
                        <a:pt x="87" y="267"/>
                        <a:pt x="56" y="255"/>
                        <a:pt x="34" y="231"/>
                      </a:cubicBezTo>
                      <a:cubicBezTo>
                        <a:pt x="11" y="207"/>
                        <a:pt x="0" y="174"/>
                        <a:pt x="0" y="133"/>
                      </a:cubicBezTo>
                      <a:cubicBezTo>
                        <a:pt x="0" y="91"/>
                        <a:pt x="11" y="58"/>
                        <a:pt x="33" y="35"/>
                      </a:cubicBezTo>
                      <a:cubicBezTo>
                        <a:pt x="55" y="12"/>
                        <a:pt x="86" y="0"/>
                        <a:pt x="127" y="0"/>
                      </a:cubicBezTo>
                      <a:cubicBezTo>
                        <a:pt x="151" y="0"/>
                        <a:pt x="173" y="5"/>
                        <a:pt x="192" y="16"/>
                      </a:cubicBezTo>
                      <a:cubicBezTo>
                        <a:pt x="211" y="27"/>
                        <a:pt x="226" y="42"/>
                        <a:pt x="236" y="63"/>
                      </a:cubicBezTo>
                      <a:cubicBezTo>
                        <a:pt x="247" y="83"/>
                        <a:pt x="252" y="106"/>
                        <a:pt x="252" y="133"/>
                      </a:cubicBezTo>
                      <a:moveTo>
                        <a:pt x="88" y="133"/>
                      </a:moveTo>
                      <a:cubicBezTo>
                        <a:pt x="88" y="155"/>
                        <a:pt x="91" y="172"/>
                        <a:pt x="97" y="184"/>
                      </a:cubicBezTo>
                      <a:cubicBezTo>
                        <a:pt x="103" y="195"/>
                        <a:pt x="112" y="201"/>
                        <a:pt x="126" y="201"/>
                      </a:cubicBezTo>
                      <a:cubicBezTo>
                        <a:pt x="140" y="201"/>
                        <a:pt x="149" y="195"/>
                        <a:pt x="155" y="184"/>
                      </a:cubicBezTo>
                      <a:cubicBezTo>
                        <a:pt x="160" y="172"/>
                        <a:pt x="163" y="155"/>
                        <a:pt x="163" y="133"/>
                      </a:cubicBezTo>
                      <a:cubicBezTo>
                        <a:pt x="163" y="111"/>
                        <a:pt x="160" y="94"/>
                        <a:pt x="155" y="83"/>
                      </a:cubicBezTo>
                      <a:cubicBezTo>
                        <a:pt x="149" y="72"/>
                        <a:pt x="139" y="66"/>
                        <a:pt x="126" y="66"/>
                      </a:cubicBezTo>
                      <a:cubicBezTo>
                        <a:pt x="112" y="66"/>
                        <a:pt x="103" y="72"/>
                        <a:pt x="97" y="83"/>
                      </a:cubicBezTo>
                      <a:cubicBezTo>
                        <a:pt x="91" y="94"/>
                        <a:pt x="88" y="111"/>
                        <a:pt x="88" y="133"/>
                      </a:cubicBezTo>
                    </a:path>
                  </a:pathLst>
                </a:custGeom>
                <a:solidFill>
                  <a:sysClr val="window" lastClr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121917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100" b="0" i="0" u="none" strike="noStrike" kern="0" cap="none" spc="0" normalizeH="0" baseline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lt"/>
                  </a:endParaRPr>
                </a:p>
              </p:txBody>
            </p:sp>
            <p:sp>
              <p:nvSpPr>
                <p:cNvPr id="213" name="Rectangle 9">
                  <a:extLst>
                    <a:ext uri="{FF2B5EF4-FFF2-40B4-BE49-F238E27FC236}">
                      <a16:creationId xmlns:a16="http://schemas.microsoft.com/office/drawing/2014/main" id="{2F064371-B37D-4C36-9ED4-38BD7858E9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82609" y="5168880"/>
                  <a:ext cx="114314" cy="303763"/>
                </a:xfrm>
                <a:prstGeom prst="rect">
                  <a:avLst/>
                </a:prstGeom>
                <a:solidFill>
                  <a:sysClr val="window" lastClr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121917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100" b="0" i="0" u="none" strike="noStrike" kern="0" cap="none" spc="0" normalizeH="0" baseline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lt"/>
                  </a:endParaRPr>
                </a:p>
              </p:txBody>
            </p:sp>
            <p:sp>
              <p:nvSpPr>
                <p:cNvPr id="221" name="Rectangle 10">
                  <a:extLst>
                    <a:ext uri="{FF2B5EF4-FFF2-40B4-BE49-F238E27FC236}">
                      <a16:creationId xmlns:a16="http://schemas.microsoft.com/office/drawing/2014/main" id="{3AD4A50D-FA3F-4D0F-BE50-898515A9EA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82609" y="5064060"/>
                  <a:ext cx="114314" cy="68454"/>
                </a:xfrm>
                <a:prstGeom prst="rect">
                  <a:avLst/>
                </a:prstGeom>
                <a:solidFill>
                  <a:sysClr val="window" lastClr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121917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100" b="0" i="0" u="none" strike="noStrike" kern="0" cap="none" spc="0" normalizeH="0" baseline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lt"/>
                  </a:endParaRPr>
                </a:p>
              </p:txBody>
            </p:sp>
            <p:sp>
              <p:nvSpPr>
                <p:cNvPr id="222" name="Freeform 11">
                  <a:extLst>
                    <a:ext uri="{FF2B5EF4-FFF2-40B4-BE49-F238E27FC236}">
                      <a16:creationId xmlns:a16="http://schemas.microsoft.com/office/drawing/2014/main" id="{F9514B92-4EA8-4509-8141-5543392845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43137" y="5072617"/>
                  <a:ext cx="243223" cy="404304"/>
                </a:xfrm>
                <a:custGeom>
                  <a:avLst/>
                  <a:gdLst>
                    <a:gd name="T0" fmla="*/ 142 w 184"/>
                    <a:gd name="T1" fmla="*/ 274 h 344"/>
                    <a:gd name="T2" fmla="*/ 184 w 184"/>
                    <a:gd name="T3" fmla="*/ 265 h 344"/>
                    <a:gd name="T4" fmla="*/ 184 w 184"/>
                    <a:gd name="T5" fmla="*/ 330 h 344"/>
                    <a:gd name="T6" fmla="*/ 150 w 184"/>
                    <a:gd name="T7" fmla="*/ 341 h 344"/>
                    <a:gd name="T8" fmla="*/ 113 w 184"/>
                    <a:gd name="T9" fmla="*/ 344 h 344"/>
                    <a:gd name="T10" fmla="*/ 50 w 184"/>
                    <a:gd name="T11" fmla="*/ 322 h 344"/>
                    <a:gd name="T12" fmla="*/ 30 w 184"/>
                    <a:gd name="T13" fmla="*/ 255 h 344"/>
                    <a:gd name="T14" fmla="*/ 30 w 184"/>
                    <a:gd name="T15" fmla="*/ 148 h 344"/>
                    <a:gd name="T16" fmla="*/ 0 w 184"/>
                    <a:gd name="T17" fmla="*/ 148 h 344"/>
                    <a:gd name="T18" fmla="*/ 0 w 184"/>
                    <a:gd name="T19" fmla="*/ 81 h 344"/>
                    <a:gd name="T20" fmla="*/ 30 w 184"/>
                    <a:gd name="T21" fmla="*/ 81 h 344"/>
                    <a:gd name="T22" fmla="*/ 30 w 184"/>
                    <a:gd name="T23" fmla="*/ 16 h 344"/>
                    <a:gd name="T24" fmla="*/ 118 w 184"/>
                    <a:gd name="T25" fmla="*/ 0 h 344"/>
                    <a:gd name="T26" fmla="*/ 118 w 184"/>
                    <a:gd name="T27" fmla="*/ 81 h 344"/>
                    <a:gd name="T28" fmla="*/ 174 w 184"/>
                    <a:gd name="T29" fmla="*/ 81 h 344"/>
                    <a:gd name="T30" fmla="*/ 174 w 184"/>
                    <a:gd name="T31" fmla="*/ 148 h 344"/>
                    <a:gd name="T32" fmla="*/ 118 w 184"/>
                    <a:gd name="T33" fmla="*/ 148 h 344"/>
                    <a:gd name="T34" fmla="*/ 118 w 184"/>
                    <a:gd name="T35" fmla="*/ 249 h 344"/>
                    <a:gd name="T36" fmla="*/ 142 w 184"/>
                    <a:gd name="T37" fmla="*/ 27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84" h="344">
                      <a:moveTo>
                        <a:pt x="142" y="274"/>
                      </a:moveTo>
                      <a:cubicBezTo>
                        <a:pt x="153" y="274"/>
                        <a:pt x="167" y="271"/>
                        <a:pt x="184" y="265"/>
                      </a:cubicBezTo>
                      <a:cubicBezTo>
                        <a:pt x="184" y="330"/>
                        <a:pt x="184" y="330"/>
                        <a:pt x="184" y="330"/>
                      </a:cubicBezTo>
                      <a:cubicBezTo>
                        <a:pt x="172" y="335"/>
                        <a:pt x="161" y="339"/>
                        <a:pt x="150" y="341"/>
                      </a:cubicBezTo>
                      <a:cubicBezTo>
                        <a:pt x="140" y="343"/>
                        <a:pt x="127" y="344"/>
                        <a:pt x="113" y="344"/>
                      </a:cubicBezTo>
                      <a:cubicBezTo>
                        <a:pt x="84" y="344"/>
                        <a:pt x="63" y="337"/>
                        <a:pt x="50" y="322"/>
                      </a:cubicBezTo>
                      <a:cubicBezTo>
                        <a:pt x="37" y="308"/>
                        <a:pt x="30" y="285"/>
                        <a:pt x="30" y="255"/>
                      </a:cubicBezTo>
                      <a:cubicBezTo>
                        <a:pt x="30" y="148"/>
                        <a:pt x="30" y="148"/>
                        <a:pt x="30" y="148"/>
                      </a:cubicBezTo>
                      <a:cubicBezTo>
                        <a:pt x="0" y="148"/>
                        <a:pt x="0" y="148"/>
                        <a:pt x="0" y="148"/>
                      </a:cubicBezTo>
                      <a:cubicBezTo>
                        <a:pt x="0" y="81"/>
                        <a:pt x="0" y="81"/>
                        <a:pt x="0" y="81"/>
                      </a:cubicBezTo>
                      <a:cubicBezTo>
                        <a:pt x="30" y="81"/>
                        <a:pt x="30" y="81"/>
                        <a:pt x="30" y="81"/>
                      </a:cubicBezTo>
                      <a:cubicBezTo>
                        <a:pt x="30" y="16"/>
                        <a:pt x="30" y="16"/>
                        <a:pt x="30" y="16"/>
                      </a:cubicBezTo>
                      <a:cubicBezTo>
                        <a:pt x="118" y="0"/>
                        <a:pt x="118" y="0"/>
                        <a:pt x="118" y="0"/>
                      </a:cubicBezTo>
                      <a:cubicBezTo>
                        <a:pt x="118" y="81"/>
                        <a:pt x="118" y="81"/>
                        <a:pt x="118" y="81"/>
                      </a:cubicBezTo>
                      <a:cubicBezTo>
                        <a:pt x="174" y="81"/>
                        <a:pt x="174" y="81"/>
                        <a:pt x="174" y="81"/>
                      </a:cubicBezTo>
                      <a:cubicBezTo>
                        <a:pt x="174" y="148"/>
                        <a:pt x="174" y="148"/>
                        <a:pt x="174" y="148"/>
                      </a:cubicBezTo>
                      <a:cubicBezTo>
                        <a:pt x="118" y="148"/>
                        <a:pt x="118" y="148"/>
                        <a:pt x="118" y="148"/>
                      </a:cubicBezTo>
                      <a:cubicBezTo>
                        <a:pt x="118" y="249"/>
                        <a:pt x="118" y="249"/>
                        <a:pt x="118" y="249"/>
                      </a:cubicBezTo>
                      <a:cubicBezTo>
                        <a:pt x="118" y="266"/>
                        <a:pt x="126" y="274"/>
                        <a:pt x="142" y="274"/>
                      </a:cubicBezTo>
                    </a:path>
                  </a:pathLst>
                </a:custGeom>
                <a:solidFill>
                  <a:sysClr val="window" lastClr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121917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100" b="0" i="0" u="none" strike="noStrike" kern="0" cap="none" spc="0" normalizeH="0" baseline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lt"/>
                  </a:endParaRPr>
                </a:p>
              </p:txBody>
            </p:sp>
            <p:sp>
              <p:nvSpPr>
                <p:cNvPr id="223" name="Freeform 12">
                  <a:extLst>
                    <a:ext uri="{FF2B5EF4-FFF2-40B4-BE49-F238E27FC236}">
                      <a16:creationId xmlns:a16="http://schemas.microsoft.com/office/drawing/2014/main" id="{F2C1FE77-1303-4FE7-AE5B-8BCEB97A62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08251" y="5072617"/>
                  <a:ext cx="243223" cy="404304"/>
                </a:xfrm>
                <a:custGeom>
                  <a:avLst/>
                  <a:gdLst>
                    <a:gd name="T0" fmla="*/ 142 w 184"/>
                    <a:gd name="T1" fmla="*/ 274 h 344"/>
                    <a:gd name="T2" fmla="*/ 184 w 184"/>
                    <a:gd name="T3" fmla="*/ 265 h 344"/>
                    <a:gd name="T4" fmla="*/ 184 w 184"/>
                    <a:gd name="T5" fmla="*/ 330 h 344"/>
                    <a:gd name="T6" fmla="*/ 151 w 184"/>
                    <a:gd name="T7" fmla="*/ 341 h 344"/>
                    <a:gd name="T8" fmla="*/ 114 w 184"/>
                    <a:gd name="T9" fmla="*/ 344 h 344"/>
                    <a:gd name="T10" fmla="*/ 50 w 184"/>
                    <a:gd name="T11" fmla="*/ 322 h 344"/>
                    <a:gd name="T12" fmla="*/ 31 w 184"/>
                    <a:gd name="T13" fmla="*/ 255 h 344"/>
                    <a:gd name="T14" fmla="*/ 31 w 184"/>
                    <a:gd name="T15" fmla="*/ 148 h 344"/>
                    <a:gd name="T16" fmla="*/ 0 w 184"/>
                    <a:gd name="T17" fmla="*/ 148 h 344"/>
                    <a:gd name="T18" fmla="*/ 0 w 184"/>
                    <a:gd name="T19" fmla="*/ 81 h 344"/>
                    <a:gd name="T20" fmla="*/ 31 w 184"/>
                    <a:gd name="T21" fmla="*/ 81 h 344"/>
                    <a:gd name="T22" fmla="*/ 31 w 184"/>
                    <a:gd name="T23" fmla="*/ 15 h 344"/>
                    <a:gd name="T24" fmla="*/ 119 w 184"/>
                    <a:gd name="T25" fmla="*/ 0 h 344"/>
                    <a:gd name="T26" fmla="*/ 119 w 184"/>
                    <a:gd name="T27" fmla="*/ 81 h 344"/>
                    <a:gd name="T28" fmla="*/ 174 w 184"/>
                    <a:gd name="T29" fmla="*/ 81 h 344"/>
                    <a:gd name="T30" fmla="*/ 174 w 184"/>
                    <a:gd name="T31" fmla="*/ 148 h 344"/>
                    <a:gd name="T32" fmla="*/ 119 w 184"/>
                    <a:gd name="T33" fmla="*/ 148 h 344"/>
                    <a:gd name="T34" fmla="*/ 119 w 184"/>
                    <a:gd name="T35" fmla="*/ 249 h 344"/>
                    <a:gd name="T36" fmla="*/ 142 w 184"/>
                    <a:gd name="T37" fmla="*/ 27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84" h="344">
                      <a:moveTo>
                        <a:pt x="142" y="274"/>
                      </a:moveTo>
                      <a:cubicBezTo>
                        <a:pt x="154" y="274"/>
                        <a:pt x="168" y="271"/>
                        <a:pt x="184" y="265"/>
                      </a:cubicBezTo>
                      <a:cubicBezTo>
                        <a:pt x="184" y="330"/>
                        <a:pt x="184" y="330"/>
                        <a:pt x="184" y="330"/>
                      </a:cubicBezTo>
                      <a:cubicBezTo>
                        <a:pt x="173" y="335"/>
                        <a:pt x="161" y="339"/>
                        <a:pt x="151" y="341"/>
                      </a:cubicBezTo>
                      <a:cubicBezTo>
                        <a:pt x="140" y="343"/>
                        <a:pt x="128" y="344"/>
                        <a:pt x="114" y="344"/>
                      </a:cubicBezTo>
                      <a:cubicBezTo>
                        <a:pt x="84" y="344"/>
                        <a:pt x="63" y="337"/>
                        <a:pt x="50" y="322"/>
                      </a:cubicBezTo>
                      <a:cubicBezTo>
                        <a:pt x="37" y="308"/>
                        <a:pt x="31" y="285"/>
                        <a:pt x="31" y="255"/>
                      </a:cubicBezTo>
                      <a:cubicBezTo>
                        <a:pt x="31" y="148"/>
                        <a:pt x="31" y="148"/>
                        <a:pt x="31" y="148"/>
                      </a:cubicBezTo>
                      <a:cubicBezTo>
                        <a:pt x="0" y="148"/>
                        <a:pt x="0" y="148"/>
                        <a:pt x="0" y="148"/>
                      </a:cubicBezTo>
                      <a:cubicBezTo>
                        <a:pt x="0" y="81"/>
                        <a:pt x="0" y="81"/>
                        <a:pt x="0" y="81"/>
                      </a:cubicBezTo>
                      <a:cubicBezTo>
                        <a:pt x="31" y="81"/>
                        <a:pt x="31" y="81"/>
                        <a:pt x="31" y="81"/>
                      </a:cubicBezTo>
                      <a:cubicBezTo>
                        <a:pt x="31" y="15"/>
                        <a:pt x="31" y="15"/>
                        <a:pt x="31" y="15"/>
                      </a:cubicBezTo>
                      <a:cubicBezTo>
                        <a:pt x="119" y="0"/>
                        <a:pt x="119" y="0"/>
                        <a:pt x="119" y="0"/>
                      </a:cubicBezTo>
                      <a:cubicBezTo>
                        <a:pt x="119" y="81"/>
                        <a:pt x="119" y="81"/>
                        <a:pt x="119" y="81"/>
                      </a:cubicBezTo>
                      <a:cubicBezTo>
                        <a:pt x="174" y="81"/>
                        <a:pt x="174" y="81"/>
                        <a:pt x="174" y="81"/>
                      </a:cubicBezTo>
                      <a:cubicBezTo>
                        <a:pt x="174" y="148"/>
                        <a:pt x="174" y="148"/>
                        <a:pt x="174" y="148"/>
                      </a:cubicBezTo>
                      <a:cubicBezTo>
                        <a:pt x="119" y="148"/>
                        <a:pt x="119" y="148"/>
                        <a:pt x="119" y="148"/>
                      </a:cubicBezTo>
                      <a:cubicBezTo>
                        <a:pt x="119" y="249"/>
                        <a:pt x="119" y="249"/>
                        <a:pt x="119" y="249"/>
                      </a:cubicBezTo>
                      <a:cubicBezTo>
                        <a:pt x="119" y="266"/>
                        <a:pt x="127" y="274"/>
                        <a:pt x="142" y="274"/>
                      </a:cubicBezTo>
                    </a:path>
                  </a:pathLst>
                </a:custGeom>
                <a:solidFill>
                  <a:sysClr val="window" lastClr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121917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100" b="0" i="0" u="none" strike="noStrike" kern="0" cap="none" spc="0" normalizeH="0" baseline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lt"/>
                  </a:endParaRPr>
                </a:p>
              </p:txBody>
            </p:sp>
            <p:sp>
              <p:nvSpPr>
                <p:cNvPr id="224" name="Freeform 13">
                  <a:extLst>
                    <a:ext uri="{FF2B5EF4-FFF2-40B4-BE49-F238E27FC236}">
                      <a16:creationId xmlns:a16="http://schemas.microsoft.com/office/drawing/2014/main" id="{2161922A-1DA0-4442-9951-0727369A30D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675797" y="5164602"/>
                  <a:ext cx="323486" cy="312319"/>
                </a:xfrm>
                <a:custGeom>
                  <a:avLst/>
                  <a:gdLst>
                    <a:gd name="T0" fmla="*/ 213 w 244"/>
                    <a:gd name="T1" fmla="*/ 30 h 267"/>
                    <a:gd name="T2" fmla="*/ 125 w 244"/>
                    <a:gd name="T3" fmla="*/ 0 h 267"/>
                    <a:gd name="T4" fmla="*/ 33 w 244"/>
                    <a:gd name="T5" fmla="*/ 35 h 267"/>
                    <a:gd name="T6" fmla="*/ 0 w 244"/>
                    <a:gd name="T7" fmla="*/ 135 h 267"/>
                    <a:gd name="T8" fmla="*/ 35 w 244"/>
                    <a:gd name="T9" fmla="*/ 233 h 267"/>
                    <a:gd name="T10" fmla="*/ 133 w 244"/>
                    <a:gd name="T11" fmla="*/ 267 h 267"/>
                    <a:gd name="T12" fmla="*/ 185 w 244"/>
                    <a:gd name="T13" fmla="*/ 263 h 267"/>
                    <a:gd name="T14" fmla="*/ 227 w 244"/>
                    <a:gd name="T15" fmla="*/ 249 h 267"/>
                    <a:gd name="T16" fmla="*/ 214 w 244"/>
                    <a:gd name="T17" fmla="*/ 190 h 267"/>
                    <a:gd name="T18" fmla="*/ 186 w 244"/>
                    <a:gd name="T19" fmla="*/ 200 h 267"/>
                    <a:gd name="T20" fmla="*/ 144 w 244"/>
                    <a:gd name="T21" fmla="*/ 204 h 267"/>
                    <a:gd name="T22" fmla="*/ 104 w 244"/>
                    <a:gd name="T23" fmla="*/ 192 h 267"/>
                    <a:gd name="T24" fmla="*/ 88 w 244"/>
                    <a:gd name="T25" fmla="*/ 158 h 267"/>
                    <a:gd name="T26" fmla="*/ 244 w 244"/>
                    <a:gd name="T27" fmla="*/ 158 h 267"/>
                    <a:gd name="T28" fmla="*/ 244 w 244"/>
                    <a:gd name="T29" fmla="*/ 118 h 267"/>
                    <a:gd name="T30" fmla="*/ 213 w 244"/>
                    <a:gd name="T31" fmla="*/ 30 h 267"/>
                    <a:gd name="T32" fmla="*/ 90 w 244"/>
                    <a:gd name="T33" fmla="*/ 102 h 267"/>
                    <a:gd name="T34" fmla="*/ 102 w 244"/>
                    <a:gd name="T35" fmla="*/ 70 h 267"/>
                    <a:gd name="T36" fmla="*/ 128 w 244"/>
                    <a:gd name="T37" fmla="*/ 61 h 267"/>
                    <a:gd name="T38" fmla="*/ 155 w 244"/>
                    <a:gd name="T39" fmla="*/ 72 h 267"/>
                    <a:gd name="T40" fmla="*/ 165 w 244"/>
                    <a:gd name="T41" fmla="*/ 102 h 267"/>
                    <a:gd name="T42" fmla="*/ 90 w 244"/>
                    <a:gd name="T43" fmla="*/ 102 h 2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44" h="267">
                      <a:moveTo>
                        <a:pt x="213" y="30"/>
                      </a:moveTo>
                      <a:cubicBezTo>
                        <a:pt x="192" y="10"/>
                        <a:pt x="163" y="0"/>
                        <a:pt x="125" y="0"/>
                      </a:cubicBezTo>
                      <a:cubicBezTo>
                        <a:pt x="85" y="0"/>
                        <a:pt x="54" y="12"/>
                        <a:pt x="33" y="35"/>
                      </a:cubicBezTo>
                      <a:cubicBezTo>
                        <a:pt x="11" y="58"/>
                        <a:pt x="0" y="92"/>
                        <a:pt x="0" y="135"/>
                      </a:cubicBezTo>
                      <a:cubicBezTo>
                        <a:pt x="0" y="178"/>
                        <a:pt x="12" y="210"/>
                        <a:pt x="35" y="233"/>
                      </a:cubicBezTo>
                      <a:cubicBezTo>
                        <a:pt x="59" y="256"/>
                        <a:pt x="91" y="267"/>
                        <a:pt x="133" y="267"/>
                      </a:cubicBezTo>
                      <a:cubicBezTo>
                        <a:pt x="153" y="267"/>
                        <a:pt x="171" y="266"/>
                        <a:pt x="185" y="263"/>
                      </a:cubicBezTo>
                      <a:cubicBezTo>
                        <a:pt x="200" y="261"/>
                        <a:pt x="214" y="256"/>
                        <a:pt x="227" y="249"/>
                      </a:cubicBezTo>
                      <a:cubicBezTo>
                        <a:pt x="214" y="190"/>
                        <a:pt x="214" y="190"/>
                        <a:pt x="214" y="190"/>
                      </a:cubicBezTo>
                      <a:cubicBezTo>
                        <a:pt x="204" y="194"/>
                        <a:pt x="195" y="197"/>
                        <a:pt x="186" y="200"/>
                      </a:cubicBezTo>
                      <a:cubicBezTo>
                        <a:pt x="173" y="202"/>
                        <a:pt x="159" y="204"/>
                        <a:pt x="144" y="204"/>
                      </a:cubicBezTo>
                      <a:cubicBezTo>
                        <a:pt x="127" y="204"/>
                        <a:pt x="114" y="200"/>
                        <a:pt x="104" y="192"/>
                      </a:cubicBezTo>
                      <a:cubicBezTo>
                        <a:pt x="94" y="183"/>
                        <a:pt x="89" y="172"/>
                        <a:pt x="88" y="158"/>
                      </a:cubicBezTo>
                      <a:cubicBezTo>
                        <a:pt x="244" y="158"/>
                        <a:pt x="244" y="158"/>
                        <a:pt x="244" y="158"/>
                      </a:cubicBezTo>
                      <a:cubicBezTo>
                        <a:pt x="244" y="118"/>
                        <a:pt x="244" y="118"/>
                        <a:pt x="244" y="118"/>
                      </a:cubicBezTo>
                      <a:cubicBezTo>
                        <a:pt x="244" y="80"/>
                        <a:pt x="234" y="51"/>
                        <a:pt x="213" y="30"/>
                      </a:cubicBezTo>
                      <a:moveTo>
                        <a:pt x="90" y="102"/>
                      </a:moveTo>
                      <a:cubicBezTo>
                        <a:pt x="91" y="87"/>
                        <a:pt x="95" y="77"/>
                        <a:pt x="102" y="70"/>
                      </a:cubicBezTo>
                      <a:cubicBezTo>
                        <a:pt x="109" y="64"/>
                        <a:pt x="118" y="61"/>
                        <a:pt x="128" y="61"/>
                      </a:cubicBezTo>
                      <a:cubicBezTo>
                        <a:pt x="139" y="61"/>
                        <a:pt x="148" y="64"/>
                        <a:pt x="155" y="72"/>
                      </a:cubicBezTo>
                      <a:cubicBezTo>
                        <a:pt x="161" y="79"/>
                        <a:pt x="165" y="89"/>
                        <a:pt x="165" y="102"/>
                      </a:cubicBezTo>
                      <a:lnTo>
                        <a:pt x="90" y="102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121917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100" b="0" i="0" u="none" strike="noStrike" kern="0" cap="none" spc="0" normalizeH="0" baseline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lt"/>
                  </a:endParaRPr>
                </a:p>
              </p:txBody>
            </p:sp>
            <p:sp>
              <p:nvSpPr>
                <p:cNvPr id="233" name="Freeform 14">
                  <a:extLst>
                    <a:ext uri="{FF2B5EF4-FFF2-40B4-BE49-F238E27FC236}">
                      <a16:creationId xmlns:a16="http://schemas.microsoft.com/office/drawing/2014/main" id="{1E27182E-C0A7-42B0-89FF-4878E5226EA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080251" y="5164602"/>
                  <a:ext cx="321055" cy="312319"/>
                </a:xfrm>
                <a:custGeom>
                  <a:avLst/>
                  <a:gdLst>
                    <a:gd name="T0" fmla="*/ 212 w 243"/>
                    <a:gd name="T1" fmla="*/ 30 h 267"/>
                    <a:gd name="T2" fmla="*/ 124 w 243"/>
                    <a:gd name="T3" fmla="*/ 0 h 267"/>
                    <a:gd name="T4" fmla="*/ 32 w 243"/>
                    <a:gd name="T5" fmla="*/ 35 h 267"/>
                    <a:gd name="T6" fmla="*/ 0 w 243"/>
                    <a:gd name="T7" fmla="*/ 135 h 267"/>
                    <a:gd name="T8" fmla="*/ 35 w 243"/>
                    <a:gd name="T9" fmla="*/ 233 h 267"/>
                    <a:gd name="T10" fmla="*/ 132 w 243"/>
                    <a:gd name="T11" fmla="*/ 267 h 267"/>
                    <a:gd name="T12" fmla="*/ 184 w 243"/>
                    <a:gd name="T13" fmla="*/ 263 h 267"/>
                    <a:gd name="T14" fmla="*/ 227 w 243"/>
                    <a:gd name="T15" fmla="*/ 249 h 267"/>
                    <a:gd name="T16" fmla="*/ 213 w 243"/>
                    <a:gd name="T17" fmla="*/ 190 h 267"/>
                    <a:gd name="T18" fmla="*/ 185 w 243"/>
                    <a:gd name="T19" fmla="*/ 200 h 267"/>
                    <a:gd name="T20" fmla="*/ 143 w 243"/>
                    <a:gd name="T21" fmla="*/ 204 h 267"/>
                    <a:gd name="T22" fmla="*/ 103 w 243"/>
                    <a:gd name="T23" fmla="*/ 192 h 267"/>
                    <a:gd name="T24" fmla="*/ 88 w 243"/>
                    <a:gd name="T25" fmla="*/ 158 h 267"/>
                    <a:gd name="T26" fmla="*/ 243 w 243"/>
                    <a:gd name="T27" fmla="*/ 158 h 267"/>
                    <a:gd name="T28" fmla="*/ 243 w 243"/>
                    <a:gd name="T29" fmla="*/ 118 h 267"/>
                    <a:gd name="T30" fmla="*/ 212 w 243"/>
                    <a:gd name="T31" fmla="*/ 30 h 267"/>
                    <a:gd name="T32" fmla="*/ 89 w 243"/>
                    <a:gd name="T33" fmla="*/ 102 h 267"/>
                    <a:gd name="T34" fmla="*/ 102 w 243"/>
                    <a:gd name="T35" fmla="*/ 70 h 267"/>
                    <a:gd name="T36" fmla="*/ 127 w 243"/>
                    <a:gd name="T37" fmla="*/ 61 h 267"/>
                    <a:gd name="T38" fmla="*/ 154 w 243"/>
                    <a:gd name="T39" fmla="*/ 72 h 267"/>
                    <a:gd name="T40" fmla="*/ 164 w 243"/>
                    <a:gd name="T41" fmla="*/ 102 h 267"/>
                    <a:gd name="T42" fmla="*/ 89 w 243"/>
                    <a:gd name="T43" fmla="*/ 102 h 2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43" h="267">
                      <a:moveTo>
                        <a:pt x="212" y="30"/>
                      </a:moveTo>
                      <a:cubicBezTo>
                        <a:pt x="191" y="10"/>
                        <a:pt x="162" y="0"/>
                        <a:pt x="124" y="0"/>
                      </a:cubicBezTo>
                      <a:cubicBezTo>
                        <a:pt x="84" y="0"/>
                        <a:pt x="53" y="12"/>
                        <a:pt x="32" y="35"/>
                      </a:cubicBezTo>
                      <a:cubicBezTo>
                        <a:pt x="10" y="58"/>
                        <a:pt x="0" y="92"/>
                        <a:pt x="0" y="135"/>
                      </a:cubicBezTo>
                      <a:cubicBezTo>
                        <a:pt x="0" y="178"/>
                        <a:pt x="11" y="210"/>
                        <a:pt x="35" y="233"/>
                      </a:cubicBezTo>
                      <a:cubicBezTo>
                        <a:pt x="58" y="256"/>
                        <a:pt x="90" y="267"/>
                        <a:pt x="132" y="267"/>
                      </a:cubicBezTo>
                      <a:cubicBezTo>
                        <a:pt x="153" y="267"/>
                        <a:pt x="170" y="266"/>
                        <a:pt x="184" y="263"/>
                      </a:cubicBezTo>
                      <a:cubicBezTo>
                        <a:pt x="199" y="261"/>
                        <a:pt x="213" y="256"/>
                        <a:pt x="227" y="249"/>
                      </a:cubicBezTo>
                      <a:cubicBezTo>
                        <a:pt x="213" y="190"/>
                        <a:pt x="213" y="190"/>
                        <a:pt x="213" y="190"/>
                      </a:cubicBezTo>
                      <a:cubicBezTo>
                        <a:pt x="203" y="194"/>
                        <a:pt x="194" y="197"/>
                        <a:pt x="185" y="200"/>
                      </a:cubicBezTo>
                      <a:cubicBezTo>
                        <a:pt x="172" y="202"/>
                        <a:pt x="158" y="204"/>
                        <a:pt x="143" y="204"/>
                      </a:cubicBezTo>
                      <a:cubicBezTo>
                        <a:pt x="126" y="204"/>
                        <a:pt x="113" y="200"/>
                        <a:pt x="103" y="192"/>
                      </a:cubicBezTo>
                      <a:cubicBezTo>
                        <a:pt x="93" y="183"/>
                        <a:pt x="88" y="172"/>
                        <a:pt x="88" y="158"/>
                      </a:cubicBezTo>
                      <a:cubicBezTo>
                        <a:pt x="243" y="158"/>
                        <a:pt x="243" y="158"/>
                        <a:pt x="243" y="158"/>
                      </a:cubicBezTo>
                      <a:cubicBezTo>
                        <a:pt x="243" y="118"/>
                        <a:pt x="243" y="118"/>
                        <a:pt x="243" y="118"/>
                      </a:cubicBezTo>
                      <a:cubicBezTo>
                        <a:pt x="243" y="80"/>
                        <a:pt x="233" y="51"/>
                        <a:pt x="212" y="30"/>
                      </a:cubicBezTo>
                      <a:moveTo>
                        <a:pt x="89" y="102"/>
                      </a:moveTo>
                      <a:cubicBezTo>
                        <a:pt x="91" y="87"/>
                        <a:pt x="95" y="77"/>
                        <a:pt x="102" y="70"/>
                      </a:cubicBezTo>
                      <a:cubicBezTo>
                        <a:pt x="108" y="64"/>
                        <a:pt x="117" y="61"/>
                        <a:pt x="127" y="61"/>
                      </a:cubicBezTo>
                      <a:cubicBezTo>
                        <a:pt x="138" y="61"/>
                        <a:pt x="147" y="64"/>
                        <a:pt x="154" y="72"/>
                      </a:cubicBezTo>
                      <a:cubicBezTo>
                        <a:pt x="160" y="79"/>
                        <a:pt x="164" y="89"/>
                        <a:pt x="164" y="102"/>
                      </a:cubicBezTo>
                      <a:lnTo>
                        <a:pt x="89" y="102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121917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100" b="0" i="0" u="none" strike="noStrike" kern="0" cap="none" spc="0" normalizeH="0" baseline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lt"/>
                  </a:endParaRPr>
                </a:p>
              </p:txBody>
            </p:sp>
          </p:grpSp>
          <p:grpSp>
            <p:nvGrpSpPr>
              <p:cNvPr id="202" name="Group 201">
                <a:extLst>
                  <a:ext uri="{FF2B5EF4-FFF2-40B4-BE49-F238E27FC236}">
                    <a16:creationId xmlns:a16="http://schemas.microsoft.com/office/drawing/2014/main" id="{2229B8F0-7518-4D77-A9FA-1E88DA7E4D79}"/>
                  </a:ext>
                </a:extLst>
              </p:cNvPr>
              <p:cNvGrpSpPr/>
              <p:nvPr/>
            </p:nvGrpSpPr>
            <p:grpSpPr>
              <a:xfrm>
                <a:off x="4448940" y="2965533"/>
                <a:ext cx="3368972" cy="1037502"/>
                <a:chOff x="4076405" y="5447054"/>
                <a:chExt cx="3368972" cy="1037502"/>
              </a:xfrm>
            </p:grpSpPr>
            <p:sp>
              <p:nvSpPr>
                <p:cNvPr id="206" name="Freeform 35">
                  <a:extLst>
                    <a:ext uri="{FF2B5EF4-FFF2-40B4-BE49-F238E27FC236}">
                      <a16:creationId xmlns:a16="http://schemas.microsoft.com/office/drawing/2014/main" id="{44DEC633-E360-477A-9845-93DB22093655}"/>
                    </a:ext>
                  </a:extLst>
                </p:cNvPr>
                <p:cNvSpPr/>
                <p:nvPr/>
              </p:nvSpPr>
              <p:spPr>
                <a:xfrm>
                  <a:off x="4076405" y="5447054"/>
                  <a:ext cx="3368972" cy="1037502"/>
                </a:xfrm>
                <a:custGeom>
                  <a:avLst/>
                  <a:gdLst>
                    <a:gd name="connsiteX0" fmla="*/ 0 w 1073399"/>
                    <a:gd name="connsiteY0" fmla="*/ 0 h 644039"/>
                    <a:gd name="connsiteX1" fmla="*/ 1073399 w 1073399"/>
                    <a:gd name="connsiteY1" fmla="*/ 0 h 644039"/>
                    <a:gd name="connsiteX2" fmla="*/ 1073399 w 1073399"/>
                    <a:gd name="connsiteY2" fmla="*/ 644039 h 644039"/>
                    <a:gd name="connsiteX3" fmla="*/ 0 w 1073399"/>
                    <a:gd name="connsiteY3" fmla="*/ 644039 h 644039"/>
                    <a:gd name="connsiteX4" fmla="*/ 0 w 1073399"/>
                    <a:gd name="connsiteY4" fmla="*/ 0 h 6440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73399" h="644039">
                      <a:moveTo>
                        <a:pt x="0" y="0"/>
                      </a:moveTo>
                      <a:lnTo>
                        <a:pt x="1073399" y="0"/>
                      </a:lnTo>
                      <a:lnTo>
                        <a:pt x="1073399" y="644039"/>
                      </a:lnTo>
                      <a:lnTo>
                        <a:pt x="0" y="64403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3E58"/>
                </a:solidFill>
                <a:ln w="19050" algn="ctr">
                  <a:noFill/>
                  <a:miter lim="800000"/>
                  <a:headEnd/>
                  <a:tailEnd/>
                </a:ln>
              </p:spPr>
              <p:txBody>
                <a:bodyPr wrap="square" lIns="88900" tIns="88900" rIns="88900" bIns="8890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100" b="1" i="0" u="none" strike="noStrike" kern="0" cap="none" spc="0" normalizeH="0" baseline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lt"/>
                    <a:cs typeface="Calibri" panose="020F0502020204030204" pitchFamily="34" charset="0"/>
                  </a:endParaRPr>
                </a:p>
              </p:txBody>
            </p:sp>
            <p:pic>
              <p:nvPicPr>
                <p:cNvPr id="207" name="Picture 206" descr="Logo&#10;&#10;Description automatically generated">
                  <a:extLst>
                    <a:ext uri="{FF2B5EF4-FFF2-40B4-BE49-F238E27FC236}">
                      <a16:creationId xmlns:a16="http://schemas.microsoft.com/office/drawing/2014/main" id="{25F437BC-DFEE-44F7-931C-EE8A61057C2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291764" y="5522879"/>
                  <a:ext cx="946942" cy="859901"/>
                </a:xfrm>
                <a:prstGeom prst="rect">
                  <a:avLst/>
                </a:prstGeom>
              </p:spPr>
            </p:pic>
          </p:grpSp>
          <p:grpSp>
            <p:nvGrpSpPr>
              <p:cNvPr id="203" name="Group 202">
                <a:extLst>
                  <a:ext uri="{FF2B5EF4-FFF2-40B4-BE49-F238E27FC236}">
                    <a16:creationId xmlns:a16="http://schemas.microsoft.com/office/drawing/2014/main" id="{56240A53-586E-48B5-955A-8F228AEA88C4}"/>
                  </a:ext>
                </a:extLst>
              </p:cNvPr>
              <p:cNvGrpSpPr/>
              <p:nvPr/>
            </p:nvGrpSpPr>
            <p:grpSpPr>
              <a:xfrm>
                <a:off x="4448940" y="4144380"/>
                <a:ext cx="3368972" cy="1037502"/>
                <a:chOff x="7806359" y="4647942"/>
                <a:chExt cx="3368972" cy="1037502"/>
              </a:xfrm>
            </p:grpSpPr>
            <p:sp>
              <p:nvSpPr>
                <p:cNvPr id="204" name="Freeform 37">
                  <a:extLst>
                    <a:ext uri="{FF2B5EF4-FFF2-40B4-BE49-F238E27FC236}">
                      <a16:creationId xmlns:a16="http://schemas.microsoft.com/office/drawing/2014/main" id="{A88B81CB-F66E-431E-B1FF-48BA74E55283}"/>
                    </a:ext>
                  </a:extLst>
                </p:cNvPr>
                <p:cNvSpPr/>
                <p:nvPr/>
              </p:nvSpPr>
              <p:spPr>
                <a:xfrm>
                  <a:off x="7806359" y="4647942"/>
                  <a:ext cx="3368972" cy="1037502"/>
                </a:xfrm>
                <a:custGeom>
                  <a:avLst/>
                  <a:gdLst>
                    <a:gd name="connsiteX0" fmla="*/ 0 w 1073399"/>
                    <a:gd name="connsiteY0" fmla="*/ 0 h 644039"/>
                    <a:gd name="connsiteX1" fmla="*/ 1073399 w 1073399"/>
                    <a:gd name="connsiteY1" fmla="*/ 0 h 644039"/>
                    <a:gd name="connsiteX2" fmla="*/ 1073399 w 1073399"/>
                    <a:gd name="connsiteY2" fmla="*/ 644039 h 644039"/>
                    <a:gd name="connsiteX3" fmla="*/ 0 w 1073399"/>
                    <a:gd name="connsiteY3" fmla="*/ 644039 h 644039"/>
                    <a:gd name="connsiteX4" fmla="*/ 0 w 1073399"/>
                    <a:gd name="connsiteY4" fmla="*/ 0 h 6440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73399" h="644039">
                      <a:moveTo>
                        <a:pt x="0" y="0"/>
                      </a:moveTo>
                      <a:lnTo>
                        <a:pt x="1073399" y="0"/>
                      </a:lnTo>
                      <a:lnTo>
                        <a:pt x="1073399" y="644039"/>
                      </a:lnTo>
                      <a:lnTo>
                        <a:pt x="0" y="64403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9A4DF"/>
                </a:solidFill>
                <a:ln w="19050" algn="ctr">
                  <a:noFill/>
                  <a:miter lim="800000"/>
                  <a:headEnd/>
                  <a:tailEnd/>
                </a:ln>
              </p:spPr>
              <p:txBody>
                <a:bodyPr wrap="square" lIns="88900" tIns="88900" rIns="88900" bIns="8890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100" b="1" i="0" u="none" strike="noStrike" kern="0" cap="none" spc="0" normalizeH="0" baseline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j-lt"/>
                    <a:cs typeface="Calibri" panose="020F0502020204030204" pitchFamily="34" charset="0"/>
                  </a:endParaRPr>
                </a:p>
              </p:txBody>
            </p:sp>
            <p:pic>
              <p:nvPicPr>
                <p:cNvPr id="205" name="Picture 204">
                  <a:extLst>
                    <a:ext uri="{FF2B5EF4-FFF2-40B4-BE49-F238E27FC236}">
                      <a16:creationId xmlns:a16="http://schemas.microsoft.com/office/drawing/2014/main" id="{A85F3CE9-3E8E-4CBE-A298-F414BD42AB5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8647590" y="4848288"/>
                  <a:ext cx="1686510" cy="747333"/>
                </a:xfrm>
                <a:prstGeom prst="rect">
                  <a:avLst/>
                </a:prstGeom>
              </p:spPr>
            </p:pic>
          </p:grpSp>
        </p:grpSp>
        <p:pic>
          <p:nvPicPr>
            <p:cNvPr id="234" name="Picture 2" descr="Institutional, public, building, administration, architecture, education, academy, college, university">
              <a:extLst>
                <a:ext uri="{FF2B5EF4-FFF2-40B4-BE49-F238E27FC236}">
                  <a16:creationId xmlns:a16="http://schemas.microsoft.com/office/drawing/2014/main" id="{F7DD45D7-6963-4A00-9E51-DDC2658C96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duotone>
                <a:srgbClr val="A0DCFF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35820" y="2917098"/>
              <a:ext cx="420231" cy="4202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5" name="TextBox 234">
              <a:extLst>
                <a:ext uri="{FF2B5EF4-FFF2-40B4-BE49-F238E27FC236}">
                  <a16:creationId xmlns:a16="http://schemas.microsoft.com/office/drawing/2014/main" id="{BFC4723C-D433-496D-B23A-DE9A52C48643}"/>
                </a:ext>
              </a:extLst>
            </p:cNvPr>
            <p:cNvSpPr txBox="1"/>
            <p:nvPr/>
          </p:nvSpPr>
          <p:spPr>
            <a:xfrm>
              <a:off x="4779239" y="3336071"/>
              <a:ext cx="335280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spcBef>
                  <a:spcPts val="600"/>
                </a:spcBef>
                <a:buSzPct val="100000"/>
              </a:pPr>
              <a:r>
                <a:rPr lang="it-IT" sz="1200" b="1" dirty="0">
                  <a:solidFill>
                    <a:schemeClr val="accent6"/>
                  </a:solidFill>
                  <a:latin typeface="+mj-lt"/>
                </a:rPr>
                <a:t>PAL</a:t>
              </a:r>
              <a:endParaRPr lang="en-US" sz="1200" b="1" dirty="0">
                <a:solidFill>
                  <a:schemeClr val="accent6"/>
                </a:solidFill>
                <a:latin typeface="+mj-lt"/>
              </a:endParaRPr>
            </a:p>
          </p:txBody>
        </p:sp>
      </p:grpSp>
      <p:pic>
        <p:nvPicPr>
          <p:cNvPr id="236" name="Picture 6" descr="Curly freccia tratteggiata | Icona Gratis">
            <a:extLst>
              <a:ext uri="{FF2B5EF4-FFF2-40B4-BE49-F238E27FC236}">
                <a16:creationId xmlns:a16="http://schemas.microsoft.com/office/drawing/2014/main" id="{38B2A2D0-4EC5-4A20-9242-13E0992B6F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859912">
            <a:off x="2173849" y="3289105"/>
            <a:ext cx="653735" cy="653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7" name="Picture 2" descr="email, envelope, letter, mail, message, newsletter, text ">
            <a:extLst>
              <a:ext uri="{FF2B5EF4-FFF2-40B4-BE49-F238E27FC236}">
                <a16:creationId xmlns:a16="http://schemas.microsoft.com/office/drawing/2014/main" id="{87023703-EAC0-42A0-8DF8-0123C1FC18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6939" y="3312797"/>
            <a:ext cx="541852" cy="541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8" name="Rectangle: Rounded Corners 237">
            <a:extLst>
              <a:ext uri="{FF2B5EF4-FFF2-40B4-BE49-F238E27FC236}">
                <a16:creationId xmlns:a16="http://schemas.microsoft.com/office/drawing/2014/main" id="{EF68D27B-7BDD-41A8-881F-DB6CA6560724}"/>
              </a:ext>
            </a:extLst>
          </p:cNvPr>
          <p:cNvSpPr/>
          <p:nvPr/>
        </p:nvSpPr>
        <p:spPr bwMode="gray">
          <a:xfrm>
            <a:off x="2914261" y="3862396"/>
            <a:ext cx="853713" cy="343583"/>
          </a:xfrm>
          <a:prstGeom prst="roundRect">
            <a:avLst/>
          </a:prstGeom>
          <a:solidFill>
            <a:schemeClr val="bg1"/>
          </a:solidFill>
          <a:ln w="3175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it-IT" sz="1100" b="1" dirty="0">
                <a:latin typeface="+mj-lt"/>
              </a:rPr>
              <a:t>Piano Operativo</a:t>
            </a:r>
            <a:endParaRPr lang="en-US" sz="1100" b="1" dirty="0">
              <a:latin typeface="+mj-lt"/>
            </a:endParaRPr>
          </a:p>
        </p:txBody>
      </p:sp>
      <p:cxnSp>
        <p:nvCxnSpPr>
          <p:cNvPr id="239" name="Connector: Curved 238">
            <a:extLst>
              <a:ext uri="{FF2B5EF4-FFF2-40B4-BE49-F238E27FC236}">
                <a16:creationId xmlns:a16="http://schemas.microsoft.com/office/drawing/2014/main" id="{12A67283-C622-4149-A2D8-0429DB8264F7}"/>
              </a:ext>
            </a:extLst>
          </p:cNvPr>
          <p:cNvCxnSpPr>
            <a:cxnSpLocks/>
          </p:cNvCxnSpPr>
          <p:nvPr/>
        </p:nvCxnSpPr>
        <p:spPr>
          <a:xfrm flipV="1">
            <a:off x="3634555" y="3315199"/>
            <a:ext cx="939245" cy="386022"/>
          </a:xfrm>
          <a:prstGeom prst="curvedConnector3">
            <a:avLst/>
          </a:prstGeom>
          <a:noFill/>
          <a:ln w="9525" cap="flat" cmpd="sng" algn="ctr">
            <a:solidFill>
              <a:schemeClr val="bg2"/>
            </a:solidFill>
            <a:prstDash val="dash"/>
            <a:tailEnd type="triangle"/>
          </a:ln>
          <a:effectLst/>
        </p:spPr>
      </p:cxnSp>
      <p:cxnSp>
        <p:nvCxnSpPr>
          <p:cNvPr id="240" name="Connector: Curved 239">
            <a:extLst>
              <a:ext uri="{FF2B5EF4-FFF2-40B4-BE49-F238E27FC236}">
                <a16:creationId xmlns:a16="http://schemas.microsoft.com/office/drawing/2014/main" id="{EA0978CA-07E5-41B4-85D2-25F5E3304140}"/>
              </a:ext>
            </a:extLst>
          </p:cNvPr>
          <p:cNvCxnSpPr>
            <a:cxnSpLocks/>
          </p:cNvCxnSpPr>
          <p:nvPr/>
        </p:nvCxnSpPr>
        <p:spPr>
          <a:xfrm>
            <a:off x="3634555" y="3705929"/>
            <a:ext cx="939245" cy="386022"/>
          </a:xfrm>
          <a:prstGeom prst="curvedConnector3">
            <a:avLst/>
          </a:prstGeom>
          <a:noFill/>
          <a:ln w="9525" cap="flat" cmpd="sng" algn="ctr">
            <a:solidFill>
              <a:schemeClr val="bg2"/>
            </a:solidFill>
            <a:prstDash val="dash"/>
            <a:tailEnd type="triangle"/>
          </a:ln>
          <a:effectLst/>
        </p:spPr>
      </p:cxnSp>
      <p:grpSp>
        <p:nvGrpSpPr>
          <p:cNvPr id="245" name="Group 244">
            <a:extLst>
              <a:ext uri="{FF2B5EF4-FFF2-40B4-BE49-F238E27FC236}">
                <a16:creationId xmlns:a16="http://schemas.microsoft.com/office/drawing/2014/main" id="{9BA363B4-20D3-4974-8AC8-3C76BA23A268}"/>
              </a:ext>
            </a:extLst>
          </p:cNvPr>
          <p:cNvGrpSpPr/>
          <p:nvPr/>
        </p:nvGrpSpPr>
        <p:grpSpPr>
          <a:xfrm>
            <a:off x="7761600" y="140400"/>
            <a:ext cx="3600000" cy="324000"/>
            <a:chOff x="830878" y="4304878"/>
            <a:chExt cx="10762549" cy="1001838"/>
          </a:xfrm>
        </p:grpSpPr>
        <p:grpSp>
          <p:nvGrpSpPr>
            <p:cNvPr id="246" name="Group 245">
              <a:extLst>
                <a:ext uri="{FF2B5EF4-FFF2-40B4-BE49-F238E27FC236}">
                  <a16:creationId xmlns:a16="http://schemas.microsoft.com/office/drawing/2014/main" id="{2EE4D7C2-59C7-4066-92D5-4AE4EB76506C}"/>
                </a:ext>
              </a:extLst>
            </p:cNvPr>
            <p:cNvGrpSpPr/>
            <p:nvPr/>
          </p:nvGrpSpPr>
          <p:grpSpPr>
            <a:xfrm>
              <a:off x="1186684" y="4304878"/>
              <a:ext cx="10406743" cy="1001838"/>
              <a:chOff x="4536797" y="-1247776"/>
              <a:chExt cx="9867901" cy="881743"/>
            </a:xfrm>
          </p:grpSpPr>
          <p:sp>
            <p:nvSpPr>
              <p:cNvPr id="248" name="Arrow: Chevron 247">
                <a:extLst>
                  <a:ext uri="{FF2B5EF4-FFF2-40B4-BE49-F238E27FC236}">
                    <a16:creationId xmlns:a16="http://schemas.microsoft.com/office/drawing/2014/main" id="{8123F448-5B6C-4988-B466-9F6C7AB933D9}"/>
                  </a:ext>
                </a:extLst>
              </p:cNvPr>
              <p:cNvSpPr/>
              <p:nvPr/>
            </p:nvSpPr>
            <p:spPr bwMode="gray">
              <a:xfrm>
                <a:off x="6929840" y="-1247776"/>
                <a:ext cx="2688771" cy="881743"/>
              </a:xfrm>
              <a:prstGeom prst="chevron">
                <a:avLst/>
              </a:prstGeom>
              <a:solidFill>
                <a:schemeClr val="bg1">
                  <a:lumMod val="95000"/>
                </a:schemeClr>
              </a:solidFill>
              <a:ln w="25400" cap="flat" cmpd="sng" algn="ctr">
                <a:solidFill>
                  <a:schemeClr val="bg1">
                    <a:lumMod val="95000"/>
                  </a:schemeClr>
                </a:solidFill>
                <a:prstDash val="solid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500" b="1" i="0" u="none" strike="noStrike" kern="0" cap="none" spc="0" normalizeH="0" baseline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Fase 1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500" b="1" i="0" u="none" strike="noStrike" kern="0" cap="none" spc="0" normalizeH="0" baseline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Piano dei Fabbisogni</a:t>
                </a:r>
              </a:p>
            </p:txBody>
          </p:sp>
          <p:sp>
            <p:nvSpPr>
              <p:cNvPr id="249" name="Arrow: Pentagon 248">
                <a:extLst>
                  <a:ext uri="{FF2B5EF4-FFF2-40B4-BE49-F238E27FC236}">
                    <a16:creationId xmlns:a16="http://schemas.microsoft.com/office/drawing/2014/main" id="{7745B1AE-3D80-4385-A82B-1428D7EC8EB7}"/>
                  </a:ext>
                </a:extLst>
              </p:cNvPr>
              <p:cNvSpPr/>
              <p:nvPr/>
            </p:nvSpPr>
            <p:spPr bwMode="gray">
              <a:xfrm>
                <a:off x="4536797" y="-1247776"/>
                <a:ext cx="2688771" cy="881743"/>
              </a:xfrm>
              <a:prstGeom prst="homePlate">
                <a:avLst/>
              </a:prstGeom>
              <a:solidFill>
                <a:schemeClr val="bg1">
                  <a:lumMod val="95000"/>
                </a:schemeClr>
              </a:solidFill>
              <a:ln w="25400" cap="flat" cmpd="sng" algn="ctr">
                <a:solidFill>
                  <a:schemeClr val="bg1">
                    <a:lumMod val="95000"/>
                  </a:schemeClr>
                </a:solidFill>
                <a:prstDash val="solid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500" b="1" i="0" u="none" strike="noStrike" kern="0" cap="none" spc="0" normalizeH="0" baseline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Comunicazione 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500" b="1" i="0" u="none" strike="noStrike" kern="0" cap="none" spc="0" normalizeH="0" baseline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preventiva al CVCN</a:t>
                </a:r>
              </a:p>
            </p:txBody>
          </p:sp>
          <p:sp>
            <p:nvSpPr>
              <p:cNvPr id="250" name="Arrow: Chevron 249">
                <a:extLst>
                  <a:ext uri="{FF2B5EF4-FFF2-40B4-BE49-F238E27FC236}">
                    <a16:creationId xmlns:a16="http://schemas.microsoft.com/office/drawing/2014/main" id="{4BA84846-E66C-4657-99BE-7AAC525441A0}"/>
                  </a:ext>
                </a:extLst>
              </p:cNvPr>
              <p:cNvSpPr/>
              <p:nvPr/>
            </p:nvSpPr>
            <p:spPr bwMode="gray">
              <a:xfrm>
                <a:off x="11715926" y="-1247776"/>
                <a:ext cx="2688772" cy="881743"/>
              </a:xfrm>
              <a:prstGeom prst="chevron">
                <a:avLst/>
              </a:prstGeom>
              <a:solidFill>
                <a:schemeClr val="bg1">
                  <a:lumMod val="95000"/>
                </a:schemeClr>
              </a:solidFill>
              <a:ln w="25400" cap="flat" cmpd="sng" algn="ctr">
                <a:solidFill>
                  <a:schemeClr val="bg1">
                    <a:lumMod val="95000"/>
                  </a:schemeClr>
                </a:solidFill>
                <a:prstDash val="solid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500" b="1" i="0" u="none" strike="noStrike" kern="0" cap="none" spc="0" normalizeH="0" baseline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Fase 3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500" b="1" i="0" u="none" strike="noStrike" kern="0" cap="none" spc="0" normalizeH="0" baseline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Contratto Esecutivo</a:t>
                </a:r>
              </a:p>
            </p:txBody>
          </p:sp>
          <p:sp>
            <p:nvSpPr>
              <p:cNvPr id="251" name="Arrow: Chevron 250">
                <a:extLst>
                  <a:ext uri="{FF2B5EF4-FFF2-40B4-BE49-F238E27FC236}">
                    <a16:creationId xmlns:a16="http://schemas.microsoft.com/office/drawing/2014/main" id="{E3CCFB78-8A3A-4DCA-9ED9-BB631E92680F}"/>
                  </a:ext>
                </a:extLst>
              </p:cNvPr>
              <p:cNvSpPr/>
              <p:nvPr/>
            </p:nvSpPr>
            <p:spPr bwMode="gray">
              <a:xfrm>
                <a:off x="9322882" y="-1247776"/>
                <a:ext cx="2688771" cy="881743"/>
              </a:xfrm>
              <a:prstGeom prst="chevron">
                <a:avLst/>
              </a:prstGeom>
              <a:solidFill>
                <a:srgbClr val="C8DBB4"/>
              </a:solidFill>
              <a:ln w="25400" cap="flat" cmpd="sng" algn="ctr">
                <a:solidFill>
                  <a:srgbClr val="92D050"/>
                </a:solidFill>
                <a:prstDash val="solid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0" tIns="0" rIns="0" bIns="0" rtlCol="0" anchor="ctr"/>
              <a:lstStyle/>
              <a:p>
                <a:pPr algn="ctr"/>
                <a:r>
                  <a:rPr lang="it-IT" sz="500" b="1" kern="0" dirty="0">
                    <a:solidFill>
                      <a:prstClr val="black"/>
                    </a:solidFill>
                    <a:latin typeface="+mj-lt"/>
                  </a:rPr>
                  <a:t>Fase 2</a:t>
                </a:r>
              </a:p>
              <a:p>
                <a:pPr algn="ctr"/>
                <a:r>
                  <a:rPr lang="it-IT" sz="500" b="1" kern="0" dirty="0">
                    <a:solidFill>
                      <a:prstClr val="black"/>
                    </a:solidFill>
                    <a:latin typeface="+mj-lt"/>
                  </a:rPr>
                  <a:t>Piano Operativo</a:t>
                </a:r>
              </a:p>
            </p:txBody>
          </p:sp>
        </p:grpSp>
        <p:sp>
          <p:nvSpPr>
            <p:cNvPr id="247" name="Rectangle 246">
              <a:extLst>
                <a:ext uri="{FF2B5EF4-FFF2-40B4-BE49-F238E27FC236}">
                  <a16:creationId xmlns:a16="http://schemas.microsoft.com/office/drawing/2014/main" id="{83206959-959D-4395-BFFE-5B0C0FFECE9C}"/>
                </a:ext>
              </a:extLst>
            </p:cNvPr>
            <p:cNvSpPr/>
            <p:nvPr/>
          </p:nvSpPr>
          <p:spPr bwMode="gray">
            <a:xfrm rot="19683829">
              <a:off x="830878" y="4305094"/>
              <a:ext cx="974682" cy="23302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algn="ctr">
              <a:solidFill>
                <a:schemeClr val="bg1">
                  <a:lumMod val="95000"/>
                </a:schemeClr>
              </a:solidFill>
              <a:prstDash val="dash"/>
              <a:miter lim="800000"/>
              <a:headEnd/>
              <a:tailEnd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lIns="0" tIns="0" rIns="0" bIns="0" rtlCol="0" anchor="ctr"/>
            <a:lstStyle/>
            <a:p>
              <a:pPr algn="ctr"/>
              <a:r>
                <a:rPr lang="it-IT" sz="300" b="1" dirty="0">
                  <a:solidFill>
                    <a:prstClr val="black"/>
                  </a:solidFill>
                  <a:latin typeface="+mj-lt"/>
                </a:rPr>
                <a:t>Fase valida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75045B9-53E0-4574-B28C-C3254123A786}"/>
              </a:ext>
            </a:extLst>
          </p:cNvPr>
          <p:cNvGrpSpPr/>
          <p:nvPr/>
        </p:nvGrpSpPr>
        <p:grpSpPr>
          <a:xfrm>
            <a:off x="7002000" y="2030400"/>
            <a:ext cx="288000" cy="288000"/>
            <a:chOff x="7002000" y="2030400"/>
            <a:chExt cx="288000" cy="288000"/>
          </a:xfrm>
        </p:grpSpPr>
        <p:sp>
          <p:nvSpPr>
            <p:cNvPr id="252" name="Oval 251">
              <a:extLst>
                <a:ext uri="{FF2B5EF4-FFF2-40B4-BE49-F238E27FC236}">
                  <a16:creationId xmlns:a16="http://schemas.microsoft.com/office/drawing/2014/main" id="{6331A863-CD83-494D-880C-A8BD99251BDD}"/>
                </a:ext>
              </a:extLst>
            </p:cNvPr>
            <p:cNvSpPr/>
            <p:nvPr/>
          </p:nvSpPr>
          <p:spPr bwMode="gray">
            <a:xfrm>
              <a:off x="7002000" y="2030400"/>
              <a:ext cx="288000" cy="288000"/>
            </a:xfrm>
            <a:prstGeom prst="ellipse">
              <a:avLst/>
            </a:prstGeom>
            <a:solidFill>
              <a:srgbClr val="9DD4CF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10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</p:txBody>
        </p:sp>
        <p:pic>
          <p:nvPicPr>
            <p:cNvPr id="255" name="Graphic 254" descr="List outline">
              <a:extLst>
                <a:ext uri="{FF2B5EF4-FFF2-40B4-BE49-F238E27FC236}">
                  <a16:creationId xmlns:a16="http://schemas.microsoft.com/office/drawing/2014/main" id="{EC7CBB07-A368-4D87-97A0-4C216515B3A9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7023020" y="2051420"/>
              <a:ext cx="236552" cy="252000"/>
            </a:xfrm>
            <a:prstGeom prst="rect">
              <a:avLst/>
            </a:prstGeom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BD3EDDC-3175-4252-9A97-7329F9202580}"/>
              </a:ext>
            </a:extLst>
          </p:cNvPr>
          <p:cNvGrpSpPr/>
          <p:nvPr/>
        </p:nvGrpSpPr>
        <p:grpSpPr>
          <a:xfrm>
            <a:off x="8519699" y="2030400"/>
            <a:ext cx="288000" cy="288000"/>
            <a:chOff x="8512329" y="2024554"/>
            <a:chExt cx="288000" cy="288000"/>
          </a:xfrm>
        </p:grpSpPr>
        <p:sp>
          <p:nvSpPr>
            <p:cNvPr id="253" name="Oval 252">
              <a:extLst>
                <a:ext uri="{FF2B5EF4-FFF2-40B4-BE49-F238E27FC236}">
                  <a16:creationId xmlns:a16="http://schemas.microsoft.com/office/drawing/2014/main" id="{0DC8DBCE-0790-4970-99BA-46B1CEF5D8A5}"/>
                </a:ext>
              </a:extLst>
            </p:cNvPr>
            <p:cNvSpPr/>
            <p:nvPr/>
          </p:nvSpPr>
          <p:spPr bwMode="gray">
            <a:xfrm>
              <a:off x="8512329" y="2024554"/>
              <a:ext cx="288000" cy="288000"/>
            </a:xfrm>
            <a:prstGeom prst="ellipse">
              <a:avLst/>
            </a:prstGeom>
            <a:solidFill>
              <a:srgbClr val="9DD4CF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10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</p:txBody>
        </p:sp>
        <p:pic>
          <p:nvPicPr>
            <p:cNvPr id="256" name="Graphic 255" descr="Contract outline">
              <a:extLst>
                <a:ext uri="{FF2B5EF4-FFF2-40B4-BE49-F238E27FC236}">
                  <a16:creationId xmlns:a16="http://schemas.microsoft.com/office/drawing/2014/main" id="{528AED8A-3007-4926-90DC-442984181242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8540226" y="2042155"/>
              <a:ext cx="236552" cy="252000"/>
            </a:xfrm>
            <a:prstGeom prst="rect">
              <a:avLst/>
            </a:prstGeom>
          </p:spPr>
        </p:pic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BC664434-64B0-43E2-8E09-BF712A1CF5A1}"/>
              </a:ext>
            </a:extLst>
          </p:cNvPr>
          <p:cNvGrpSpPr/>
          <p:nvPr/>
        </p:nvGrpSpPr>
        <p:grpSpPr>
          <a:xfrm>
            <a:off x="10090800" y="2030400"/>
            <a:ext cx="288000" cy="304396"/>
            <a:chOff x="10055427" y="1999043"/>
            <a:chExt cx="288000" cy="304396"/>
          </a:xfrm>
        </p:grpSpPr>
        <p:sp>
          <p:nvSpPr>
            <p:cNvPr id="254" name="Oval 253">
              <a:extLst>
                <a:ext uri="{FF2B5EF4-FFF2-40B4-BE49-F238E27FC236}">
                  <a16:creationId xmlns:a16="http://schemas.microsoft.com/office/drawing/2014/main" id="{D5375599-F9A5-4207-A824-FD3006FC3633}"/>
                </a:ext>
              </a:extLst>
            </p:cNvPr>
            <p:cNvSpPr/>
            <p:nvPr/>
          </p:nvSpPr>
          <p:spPr bwMode="gray">
            <a:xfrm>
              <a:off x="10055427" y="2015439"/>
              <a:ext cx="288000" cy="288000"/>
            </a:xfrm>
            <a:prstGeom prst="ellipse">
              <a:avLst/>
            </a:prstGeom>
            <a:solidFill>
              <a:srgbClr val="9DD4CF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10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</p:txBody>
        </p:sp>
        <p:pic>
          <p:nvPicPr>
            <p:cNvPr id="257" name="Graphic 256" descr="Register outline">
              <a:extLst>
                <a:ext uri="{FF2B5EF4-FFF2-40B4-BE49-F238E27FC236}">
                  <a16:creationId xmlns:a16="http://schemas.microsoft.com/office/drawing/2014/main" id="{5E63D695-E0D3-4B07-939D-D25E3185D365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10061738" y="1999043"/>
              <a:ext cx="270345" cy="288000"/>
            </a:xfrm>
            <a:prstGeom prst="rect">
              <a:avLst/>
            </a:prstGeom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EE6B61D0-309C-4DED-85B1-4A37E3544702}"/>
              </a:ext>
            </a:extLst>
          </p:cNvPr>
          <p:cNvGrpSpPr/>
          <p:nvPr/>
        </p:nvGrpSpPr>
        <p:grpSpPr>
          <a:xfrm>
            <a:off x="11599200" y="2030400"/>
            <a:ext cx="288883" cy="306808"/>
            <a:chOff x="11577128" y="1985726"/>
            <a:chExt cx="288883" cy="306808"/>
          </a:xfrm>
        </p:grpSpPr>
        <p:sp>
          <p:nvSpPr>
            <p:cNvPr id="258" name="Oval 257">
              <a:extLst>
                <a:ext uri="{FF2B5EF4-FFF2-40B4-BE49-F238E27FC236}">
                  <a16:creationId xmlns:a16="http://schemas.microsoft.com/office/drawing/2014/main" id="{CFFE8C0D-6694-4C8F-8511-0BA6F299ED05}"/>
                </a:ext>
              </a:extLst>
            </p:cNvPr>
            <p:cNvSpPr/>
            <p:nvPr/>
          </p:nvSpPr>
          <p:spPr bwMode="gray">
            <a:xfrm>
              <a:off x="11577128" y="1998033"/>
              <a:ext cx="288000" cy="288000"/>
            </a:xfrm>
            <a:prstGeom prst="ellipse">
              <a:avLst/>
            </a:prstGeom>
            <a:solidFill>
              <a:srgbClr val="9DD4CF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10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</p:txBody>
        </p:sp>
        <p:pic>
          <p:nvPicPr>
            <p:cNvPr id="259" name="Graphic 258" descr="Daily calendar outline">
              <a:extLst>
                <a:ext uri="{FF2B5EF4-FFF2-40B4-BE49-F238E27FC236}">
                  <a16:creationId xmlns:a16="http://schemas.microsoft.com/office/drawing/2014/main" id="{EA79E570-382D-4996-9663-6CF782666283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11578011" y="1985726"/>
              <a:ext cx="288000" cy="306808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895CECC-6BEF-4714-A685-5E76164549A5}"/>
              </a:ext>
            </a:extLst>
          </p:cNvPr>
          <p:cNvGrpSpPr/>
          <p:nvPr/>
        </p:nvGrpSpPr>
        <p:grpSpPr>
          <a:xfrm>
            <a:off x="7002000" y="2869200"/>
            <a:ext cx="288000" cy="300530"/>
            <a:chOff x="6977400" y="2878941"/>
            <a:chExt cx="288000" cy="300530"/>
          </a:xfrm>
        </p:grpSpPr>
        <p:sp>
          <p:nvSpPr>
            <p:cNvPr id="260" name="Oval 259">
              <a:extLst>
                <a:ext uri="{FF2B5EF4-FFF2-40B4-BE49-F238E27FC236}">
                  <a16:creationId xmlns:a16="http://schemas.microsoft.com/office/drawing/2014/main" id="{118913AF-12D5-44D7-8E1C-9CC4D9094872}"/>
                </a:ext>
              </a:extLst>
            </p:cNvPr>
            <p:cNvSpPr/>
            <p:nvPr/>
          </p:nvSpPr>
          <p:spPr bwMode="gray">
            <a:xfrm>
              <a:off x="6977400" y="2891471"/>
              <a:ext cx="288000" cy="288000"/>
            </a:xfrm>
            <a:prstGeom prst="ellipse">
              <a:avLst/>
            </a:prstGeom>
            <a:solidFill>
              <a:srgbClr val="9DD4CF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10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</p:txBody>
        </p:sp>
        <p:pic>
          <p:nvPicPr>
            <p:cNvPr id="262" name="Graphic 261" descr="Map with pin outline">
              <a:extLst>
                <a:ext uri="{FF2B5EF4-FFF2-40B4-BE49-F238E27FC236}">
                  <a16:creationId xmlns:a16="http://schemas.microsoft.com/office/drawing/2014/main" id="{371E4152-EBE4-455F-BA23-B28D4623D1FD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tretch>
              <a:fillRect/>
            </a:stretch>
          </p:blipFill>
          <p:spPr>
            <a:xfrm>
              <a:off x="6981467" y="2878941"/>
              <a:ext cx="270345" cy="288000"/>
            </a:xfrm>
            <a:prstGeom prst="rect">
              <a:avLst/>
            </a:prstGeom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003AF035-25D5-4533-9628-D0CD2023222E}"/>
              </a:ext>
            </a:extLst>
          </p:cNvPr>
          <p:cNvGrpSpPr/>
          <p:nvPr/>
        </p:nvGrpSpPr>
        <p:grpSpPr>
          <a:xfrm>
            <a:off x="8517600" y="2869200"/>
            <a:ext cx="290099" cy="310223"/>
            <a:chOff x="8586009" y="2869248"/>
            <a:chExt cx="290099" cy="310223"/>
          </a:xfrm>
        </p:grpSpPr>
        <p:sp>
          <p:nvSpPr>
            <p:cNvPr id="261" name="Oval 260">
              <a:extLst>
                <a:ext uri="{FF2B5EF4-FFF2-40B4-BE49-F238E27FC236}">
                  <a16:creationId xmlns:a16="http://schemas.microsoft.com/office/drawing/2014/main" id="{FE09EAD7-06C1-465E-A4C2-76C590BF27FF}"/>
                </a:ext>
              </a:extLst>
            </p:cNvPr>
            <p:cNvSpPr/>
            <p:nvPr/>
          </p:nvSpPr>
          <p:spPr bwMode="gray">
            <a:xfrm>
              <a:off x="8588108" y="2891471"/>
              <a:ext cx="288000" cy="288000"/>
            </a:xfrm>
            <a:prstGeom prst="ellipse">
              <a:avLst/>
            </a:prstGeom>
            <a:solidFill>
              <a:srgbClr val="9DD4CF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10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</p:txBody>
        </p:sp>
        <p:pic>
          <p:nvPicPr>
            <p:cNvPr id="263" name="Graphic 262" descr="Daily calendar outline">
              <a:extLst>
                <a:ext uri="{FF2B5EF4-FFF2-40B4-BE49-F238E27FC236}">
                  <a16:creationId xmlns:a16="http://schemas.microsoft.com/office/drawing/2014/main" id="{07D8969E-3327-47D9-AC1E-D67DBA085D0B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p:blipFill>
          <p:spPr>
            <a:xfrm>
              <a:off x="8586009" y="2869248"/>
              <a:ext cx="288000" cy="306808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73E6CDD-042C-42B1-95EC-1258451FDE9C}"/>
              </a:ext>
            </a:extLst>
          </p:cNvPr>
          <p:cNvGrpSpPr/>
          <p:nvPr/>
        </p:nvGrpSpPr>
        <p:grpSpPr>
          <a:xfrm>
            <a:off x="11600083" y="2869200"/>
            <a:ext cx="288000" cy="290516"/>
            <a:chOff x="11686899" y="2895201"/>
            <a:chExt cx="288000" cy="290516"/>
          </a:xfrm>
        </p:grpSpPr>
        <p:sp>
          <p:nvSpPr>
            <p:cNvPr id="265" name="Oval 264">
              <a:extLst>
                <a:ext uri="{FF2B5EF4-FFF2-40B4-BE49-F238E27FC236}">
                  <a16:creationId xmlns:a16="http://schemas.microsoft.com/office/drawing/2014/main" id="{D0F672B7-F224-4D3B-9BAE-2ED41D8EAF63}"/>
                </a:ext>
              </a:extLst>
            </p:cNvPr>
            <p:cNvSpPr/>
            <p:nvPr/>
          </p:nvSpPr>
          <p:spPr bwMode="gray">
            <a:xfrm>
              <a:off x="11686899" y="2897717"/>
              <a:ext cx="288000" cy="288000"/>
            </a:xfrm>
            <a:prstGeom prst="ellipse">
              <a:avLst/>
            </a:prstGeom>
            <a:solidFill>
              <a:srgbClr val="9DD4CF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10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</p:txBody>
        </p:sp>
        <p:pic>
          <p:nvPicPr>
            <p:cNvPr id="268" name="Graphic 267" descr="Employee badge outline">
              <a:extLst>
                <a:ext uri="{FF2B5EF4-FFF2-40B4-BE49-F238E27FC236}">
                  <a16:creationId xmlns:a16="http://schemas.microsoft.com/office/drawing/2014/main" id="{C7093F33-06F6-4DF1-81F3-A2B50FB5FFC0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tretch>
              <a:fillRect/>
            </a:stretch>
          </p:blipFill>
          <p:spPr>
            <a:xfrm>
              <a:off x="11710018" y="2895201"/>
              <a:ext cx="236552" cy="252000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CE546AD-2A0F-4AFB-8F48-BA5D462190D1}"/>
              </a:ext>
            </a:extLst>
          </p:cNvPr>
          <p:cNvGrpSpPr/>
          <p:nvPr/>
        </p:nvGrpSpPr>
        <p:grpSpPr>
          <a:xfrm>
            <a:off x="7002000" y="3754800"/>
            <a:ext cx="288000" cy="288768"/>
            <a:chOff x="6977400" y="3826513"/>
            <a:chExt cx="288000" cy="288768"/>
          </a:xfrm>
        </p:grpSpPr>
        <p:sp>
          <p:nvSpPr>
            <p:cNvPr id="266" name="Oval 265">
              <a:extLst>
                <a:ext uri="{FF2B5EF4-FFF2-40B4-BE49-F238E27FC236}">
                  <a16:creationId xmlns:a16="http://schemas.microsoft.com/office/drawing/2014/main" id="{3D823066-1EBC-4148-96C6-EB8DD565830E}"/>
                </a:ext>
              </a:extLst>
            </p:cNvPr>
            <p:cNvSpPr/>
            <p:nvPr/>
          </p:nvSpPr>
          <p:spPr bwMode="gray">
            <a:xfrm>
              <a:off x="6977400" y="3826513"/>
              <a:ext cx="288000" cy="288000"/>
            </a:xfrm>
            <a:prstGeom prst="ellipse">
              <a:avLst/>
            </a:prstGeom>
            <a:solidFill>
              <a:srgbClr val="9DD4CF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10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</p:txBody>
        </p:sp>
        <p:pic>
          <p:nvPicPr>
            <p:cNvPr id="269" name="Graphic 268" descr="Signal outline">
              <a:extLst>
                <a:ext uri="{FF2B5EF4-FFF2-40B4-BE49-F238E27FC236}">
                  <a16:creationId xmlns:a16="http://schemas.microsoft.com/office/drawing/2014/main" id="{A2272D71-07AA-49DC-96CC-3BD2E1D637EF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7"/>
                </a:ext>
              </a:extLst>
            </a:blip>
            <a:stretch>
              <a:fillRect/>
            </a:stretch>
          </p:blipFill>
          <p:spPr>
            <a:xfrm>
              <a:off x="6982525" y="3827281"/>
              <a:ext cx="270345" cy="288000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ACB810A-87F8-4298-B95C-07BD1851CDAF}"/>
              </a:ext>
            </a:extLst>
          </p:cNvPr>
          <p:cNvGrpSpPr/>
          <p:nvPr/>
        </p:nvGrpSpPr>
        <p:grpSpPr>
          <a:xfrm>
            <a:off x="8519699" y="3754800"/>
            <a:ext cx="288000" cy="302117"/>
            <a:chOff x="8495969" y="3744079"/>
            <a:chExt cx="288000" cy="302117"/>
          </a:xfrm>
        </p:grpSpPr>
        <p:sp>
          <p:nvSpPr>
            <p:cNvPr id="272" name="Oval 271">
              <a:extLst>
                <a:ext uri="{FF2B5EF4-FFF2-40B4-BE49-F238E27FC236}">
                  <a16:creationId xmlns:a16="http://schemas.microsoft.com/office/drawing/2014/main" id="{E153CDAB-3BB5-4584-9F14-2545E6A5FE60}"/>
                </a:ext>
              </a:extLst>
            </p:cNvPr>
            <p:cNvSpPr/>
            <p:nvPr/>
          </p:nvSpPr>
          <p:spPr bwMode="gray">
            <a:xfrm>
              <a:off x="8495969" y="3758196"/>
              <a:ext cx="288000" cy="288000"/>
            </a:xfrm>
            <a:prstGeom prst="ellipse">
              <a:avLst/>
            </a:prstGeom>
            <a:solidFill>
              <a:srgbClr val="9DD4CF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10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</p:txBody>
        </p:sp>
        <p:pic>
          <p:nvPicPr>
            <p:cNvPr id="273" name="Graphic 272" descr="Blueprint outline">
              <a:extLst>
                <a:ext uri="{FF2B5EF4-FFF2-40B4-BE49-F238E27FC236}">
                  <a16:creationId xmlns:a16="http://schemas.microsoft.com/office/drawing/2014/main" id="{D5F66A74-E237-4335-9317-3B7B224F6E18}"/>
                </a:ext>
              </a:extLst>
            </p:cNvPr>
            <p:cNvPicPr>
              <a:picLocks noChangeAspect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9"/>
                </a:ext>
              </a:extLst>
            </a:blip>
            <a:stretch>
              <a:fillRect/>
            </a:stretch>
          </p:blipFill>
          <p:spPr>
            <a:xfrm>
              <a:off x="8498440" y="3744079"/>
              <a:ext cx="270345" cy="288000"/>
            </a:xfrm>
            <a:prstGeom prst="rect">
              <a:avLst/>
            </a:prstGeom>
          </p:spPr>
        </p:pic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FC031E0-7DFC-483E-9F09-297443C165BE}"/>
              </a:ext>
            </a:extLst>
          </p:cNvPr>
          <p:cNvGrpSpPr/>
          <p:nvPr/>
        </p:nvGrpSpPr>
        <p:grpSpPr>
          <a:xfrm>
            <a:off x="10090800" y="3754800"/>
            <a:ext cx="288000" cy="296364"/>
            <a:chOff x="10090800" y="3754800"/>
            <a:chExt cx="288000" cy="296364"/>
          </a:xfrm>
        </p:grpSpPr>
        <p:sp>
          <p:nvSpPr>
            <p:cNvPr id="271" name="Oval 270">
              <a:extLst>
                <a:ext uri="{FF2B5EF4-FFF2-40B4-BE49-F238E27FC236}">
                  <a16:creationId xmlns:a16="http://schemas.microsoft.com/office/drawing/2014/main" id="{54F05A12-B78F-42A4-BF86-FDB529A547F0}"/>
                </a:ext>
              </a:extLst>
            </p:cNvPr>
            <p:cNvSpPr/>
            <p:nvPr/>
          </p:nvSpPr>
          <p:spPr bwMode="gray">
            <a:xfrm>
              <a:off x="10090800" y="3763164"/>
              <a:ext cx="288000" cy="288000"/>
            </a:xfrm>
            <a:prstGeom prst="ellipse">
              <a:avLst/>
            </a:prstGeom>
            <a:solidFill>
              <a:srgbClr val="9DD4CF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10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</p:txBody>
        </p:sp>
        <p:pic>
          <p:nvPicPr>
            <p:cNvPr id="274" name="Graphic 273" descr="Clipboard Badge outline">
              <a:extLst>
                <a:ext uri="{FF2B5EF4-FFF2-40B4-BE49-F238E27FC236}">
                  <a16:creationId xmlns:a16="http://schemas.microsoft.com/office/drawing/2014/main" id="{8BAFDE9D-B4C0-4523-8CAB-C55F9D211D81}"/>
                </a:ext>
              </a:extLst>
            </p:cNvPr>
            <p:cNvPicPr>
              <a:picLocks noChangeAspect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1"/>
                </a:ext>
              </a:extLst>
            </a:blip>
            <a:stretch>
              <a:fillRect/>
            </a:stretch>
          </p:blipFill>
          <p:spPr>
            <a:xfrm>
              <a:off x="10100420" y="3754800"/>
              <a:ext cx="270345" cy="288000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19FD26D-E918-4ECA-93AC-93748B2C6CD6}"/>
              </a:ext>
            </a:extLst>
          </p:cNvPr>
          <p:cNvGrpSpPr/>
          <p:nvPr/>
        </p:nvGrpSpPr>
        <p:grpSpPr>
          <a:xfrm>
            <a:off x="11589203" y="3754800"/>
            <a:ext cx="298880" cy="306808"/>
            <a:chOff x="11589086" y="3749177"/>
            <a:chExt cx="298880" cy="306808"/>
          </a:xfrm>
        </p:grpSpPr>
        <p:sp>
          <p:nvSpPr>
            <p:cNvPr id="270" name="Oval 269">
              <a:extLst>
                <a:ext uri="{FF2B5EF4-FFF2-40B4-BE49-F238E27FC236}">
                  <a16:creationId xmlns:a16="http://schemas.microsoft.com/office/drawing/2014/main" id="{2AC6CE29-A76C-4322-8A7E-6F7EC40118D0}"/>
                </a:ext>
              </a:extLst>
            </p:cNvPr>
            <p:cNvSpPr/>
            <p:nvPr/>
          </p:nvSpPr>
          <p:spPr bwMode="gray">
            <a:xfrm>
              <a:off x="11589086" y="3758196"/>
              <a:ext cx="288000" cy="288000"/>
            </a:xfrm>
            <a:prstGeom prst="ellipse">
              <a:avLst/>
            </a:prstGeom>
            <a:solidFill>
              <a:srgbClr val="9DD4CF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10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</p:txBody>
        </p:sp>
        <p:pic>
          <p:nvPicPr>
            <p:cNvPr id="275" name="Graphic 274" descr="Newspaper outline">
              <a:extLst>
                <a:ext uri="{FF2B5EF4-FFF2-40B4-BE49-F238E27FC236}">
                  <a16:creationId xmlns:a16="http://schemas.microsoft.com/office/drawing/2014/main" id="{A0FFBA33-91AB-4820-8698-FC4BEE7045A2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3"/>
                </a:ext>
              </a:extLst>
            </a:blip>
            <a:stretch>
              <a:fillRect/>
            </a:stretch>
          </p:blipFill>
          <p:spPr>
            <a:xfrm>
              <a:off x="11599966" y="3749177"/>
              <a:ext cx="288000" cy="306808"/>
            </a:xfrm>
            <a:prstGeom prst="rect">
              <a:avLst/>
            </a:prstGeom>
          </p:spPr>
        </p:pic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4BD8E7E9-8EE6-48A9-AF37-20AF67DC7D52}"/>
              </a:ext>
            </a:extLst>
          </p:cNvPr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9527568" y="5404094"/>
            <a:ext cx="1670400" cy="988464"/>
          </a:xfrm>
          <a:prstGeom prst="rect">
            <a:avLst/>
          </a:prstGeom>
        </p:spPr>
      </p:pic>
      <p:sp>
        <p:nvSpPr>
          <p:cNvPr id="302" name="Rectangle 301">
            <a:extLst>
              <a:ext uri="{FF2B5EF4-FFF2-40B4-BE49-F238E27FC236}">
                <a16:creationId xmlns:a16="http://schemas.microsoft.com/office/drawing/2014/main" id="{56D10169-99E1-48FC-A4C1-F21D893688D0}"/>
              </a:ext>
            </a:extLst>
          </p:cNvPr>
          <p:cNvSpPr/>
          <p:nvPr/>
        </p:nvSpPr>
        <p:spPr bwMode="gray">
          <a:xfrm rot="1412711">
            <a:off x="10660004" y="5372184"/>
            <a:ext cx="843333" cy="162858"/>
          </a:xfrm>
          <a:prstGeom prst="rect">
            <a:avLst/>
          </a:prstGeom>
          <a:solidFill>
            <a:schemeClr val="bg1"/>
          </a:solidFill>
          <a:ln w="12700" algn="ctr">
            <a:solidFill>
              <a:srgbClr val="ED8B00"/>
            </a:solidFill>
            <a:prstDash val="solid"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0" anchor="ctr"/>
          <a:lstStyle/>
          <a:p>
            <a:pPr algn="ctr"/>
            <a:r>
              <a:rPr lang="it-IT" sz="800" b="1" dirty="0">
                <a:solidFill>
                  <a:prstClr val="black"/>
                </a:solidFill>
                <a:latin typeface="+mj-lt"/>
              </a:rPr>
              <a:t>Esemplificativo</a:t>
            </a:r>
          </a:p>
        </p:txBody>
      </p: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708AE7BD-34D8-42EA-91DD-994E10AC4C0D}"/>
              </a:ext>
            </a:extLst>
          </p:cNvPr>
          <p:cNvGrpSpPr>
            <a:grpSpLocks noChangeAspect="1"/>
          </p:cNvGrpSpPr>
          <p:nvPr/>
        </p:nvGrpSpPr>
        <p:grpSpPr>
          <a:xfrm>
            <a:off x="10080000" y="2869200"/>
            <a:ext cx="299872" cy="288000"/>
            <a:chOff x="11743969" y="408189"/>
            <a:chExt cx="374836" cy="360000"/>
          </a:xfrm>
        </p:grpSpPr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0F5486B3-B299-4B7C-8089-B9CC211FF05C}"/>
                </a:ext>
              </a:extLst>
            </p:cNvPr>
            <p:cNvSpPr/>
            <p:nvPr/>
          </p:nvSpPr>
          <p:spPr bwMode="gray">
            <a:xfrm>
              <a:off x="11758805" y="408189"/>
              <a:ext cx="360000" cy="360000"/>
            </a:xfrm>
            <a:prstGeom prst="ellipse">
              <a:avLst/>
            </a:prstGeom>
            <a:solidFill>
              <a:srgbClr val="9DD4CF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1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</p:txBody>
        </p:sp>
        <p:pic>
          <p:nvPicPr>
            <p:cNvPr id="135" name="Graphic 134" descr="Euro with solid fill">
              <a:extLst>
                <a:ext uri="{FF2B5EF4-FFF2-40B4-BE49-F238E27FC236}">
                  <a16:creationId xmlns:a16="http://schemas.microsoft.com/office/drawing/2014/main" id="{98D607A8-025C-4661-B330-1E9BDA9178F1}"/>
                </a:ext>
              </a:extLst>
            </p:cNvPr>
            <p:cNvPicPr>
              <a:picLocks noChangeAspect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6"/>
                </a:ext>
              </a:extLst>
            </a:blip>
            <a:stretch>
              <a:fillRect/>
            </a:stretch>
          </p:blipFill>
          <p:spPr>
            <a:xfrm>
              <a:off x="11743969" y="430607"/>
              <a:ext cx="360000" cy="306866"/>
            </a:xfrm>
            <a:prstGeom prst="rect">
              <a:avLst/>
            </a:prstGeom>
          </p:spPr>
        </p:pic>
      </p:grpSp>
      <p:sp>
        <p:nvSpPr>
          <p:cNvPr id="124" name="Title 15">
            <a:extLst>
              <a:ext uri="{FF2B5EF4-FFF2-40B4-BE49-F238E27FC236}">
                <a16:creationId xmlns:a16="http://schemas.microsoft.com/office/drawing/2014/main" id="{A348F0A8-703C-4E01-83BD-A91484144C7D}"/>
              </a:ext>
            </a:extLst>
          </p:cNvPr>
          <p:cNvSpPr txBox="1">
            <a:spLocks/>
          </p:cNvSpPr>
          <p:nvPr/>
        </p:nvSpPr>
        <p:spPr>
          <a:xfrm>
            <a:off x="914400" y="279400"/>
            <a:ext cx="10325100" cy="787400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Calibri Light" panose="020F0302020204030204" pitchFamily="34" charset="0"/>
              </a:defRPr>
            </a:lvl1pPr>
          </a:lstStyle>
          <a:p>
            <a:r>
              <a:rPr lang="it-IT" sz="3200" b="1" dirty="0">
                <a:solidFill>
                  <a:srgbClr val="86BC25"/>
                </a:solidFill>
              </a:rPr>
              <a:t>Allegati (3/5)</a:t>
            </a:r>
          </a:p>
        </p:txBody>
      </p:sp>
    </p:spTree>
    <p:extLst>
      <p:ext uri="{BB962C8B-B14F-4D97-AF65-F5344CB8AC3E}">
        <p14:creationId xmlns:p14="http://schemas.microsoft.com/office/powerpoint/2010/main" val="3825768456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9">
            <a:extLst>
              <a:ext uri="{FF2B5EF4-FFF2-40B4-BE49-F238E27FC236}">
                <a16:creationId xmlns:a16="http://schemas.microsoft.com/office/drawing/2014/main" id="{9FB2103B-0707-4D76-9B4A-431C1EDAA37B}"/>
              </a:ext>
            </a:extLst>
          </p:cNvPr>
          <p:cNvSpPr txBox="1">
            <a:spLocks/>
          </p:cNvSpPr>
          <p:nvPr/>
        </p:nvSpPr>
        <p:spPr>
          <a:xfrm>
            <a:off x="914399" y="1184239"/>
            <a:ext cx="10448109" cy="5842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SzPct val="100000"/>
              <a:buFont typeface="Arial" panose="020B0604020202020204" pitchFamily="34" charset="0"/>
              <a:buNone/>
              <a:defRPr sz="1300" b="0" kern="120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Arial"/>
              <a:buNone/>
              <a:defRPr lang="en-US" sz="1300" b="0" i="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+mn-ea"/>
                <a:cs typeface="Calibri Light" panose="020F0302020204030204" pitchFamily="34" charset="0"/>
              </a:defRPr>
            </a:lvl2pPr>
            <a:lvl3pPr marL="176400" indent="-1764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•"/>
              <a:defRPr lang="en-US" sz="1300" kern="120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56400" indent="-1764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Verdana" panose="020B0604030504040204" pitchFamily="34" charset="0"/>
              <a:buChar char="−"/>
              <a:defRPr lang="en-US" sz="1300" kern="1200" baseline="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532800" indent="-176400" algn="l" defTabSz="798513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lang="en-US" sz="1300" kern="1200" baseline="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5pPr>
            <a:lvl6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it-IT" i="1" dirty="0">
                <a:solidFill>
                  <a:prstClr val="black"/>
                </a:solidFill>
                <a:latin typeface="+mj-lt"/>
              </a:rPr>
              <a:t>La terza fase della convenzione “Lotto 2 – Servizi di Compliance e Controllo” riguarda il Contratto Esecutivo.</a:t>
            </a: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549E4A40-2AF4-49B9-AA4E-17AC425BDE57}"/>
              </a:ext>
            </a:extLst>
          </p:cNvPr>
          <p:cNvCxnSpPr>
            <a:cxnSpLocks/>
          </p:cNvCxnSpPr>
          <p:nvPr/>
        </p:nvCxnSpPr>
        <p:spPr>
          <a:xfrm>
            <a:off x="971331" y="1874317"/>
            <a:ext cx="10391178" cy="0"/>
          </a:xfrm>
          <a:prstGeom prst="line">
            <a:avLst/>
          </a:prstGeom>
          <a:noFill/>
          <a:ln w="38100" cap="flat" cmpd="sng" algn="ctr">
            <a:solidFill>
              <a:srgbClr val="86BC25"/>
            </a:solidFill>
            <a:prstDash val="solid"/>
          </a:ln>
          <a:effectLst/>
        </p:spPr>
      </p:cxnSp>
      <p:sp>
        <p:nvSpPr>
          <p:cNvPr id="96" name="Rectangle 95">
            <a:extLst>
              <a:ext uri="{FF2B5EF4-FFF2-40B4-BE49-F238E27FC236}">
                <a16:creationId xmlns:a16="http://schemas.microsoft.com/office/drawing/2014/main" id="{FA7744CA-D2A1-410E-BE6A-71A37E0CF3F6}"/>
              </a:ext>
            </a:extLst>
          </p:cNvPr>
          <p:cNvSpPr/>
          <p:nvPr/>
        </p:nvSpPr>
        <p:spPr bwMode="gray">
          <a:xfrm>
            <a:off x="4980000" y="1777259"/>
            <a:ext cx="2232000" cy="180000"/>
          </a:xfrm>
          <a:prstGeom prst="rect">
            <a:avLst/>
          </a:prstGeom>
          <a:solidFill>
            <a:sysClr val="window" lastClr="FFFFFF"/>
          </a:solidFill>
          <a:ln w="19050" algn="ctr">
            <a:noFill/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1" i="0" u="none" strike="noStrike" kern="0" cap="none" spc="0" normalizeH="0" baseline="0" dirty="0">
                <a:ln>
                  <a:noFill/>
                </a:ln>
                <a:solidFill>
                  <a:srgbClr val="86BC25"/>
                </a:solidFill>
                <a:effectLst/>
                <a:uLnTx/>
                <a:uFillTx/>
                <a:latin typeface="+mj-lt"/>
              </a:rPr>
              <a:t>Processo del Contratto Esecutivo </a:t>
            </a:r>
            <a:endParaRPr kumimoji="0" lang="it-IT" sz="1000" b="1" i="0" u="none" strike="noStrike" kern="0" cap="none" spc="0" normalizeH="0" baseline="0" dirty="0">
              <a:ln>
                <a:noFill/>
              </a:ln>
              <a:solidFill>
                <a:srgbClr val="86BC25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BE9E845-23CE-49F8-A3F0-3206BAFD30D9}"/>
              </a:ext>
            </a:extLst>
          </p:cNvPr>
          <p:cNvSpPr/>
          <p:nvPr/>
        </p:nvSpPr>
        <p:spPr bwMode="gray">
          <a:xfrm>
            <a:off x="2770795" y="2057112"/>
            <a:ext cx="2522481" cy="612000"/>
          </a:xfrm>
          <a:prstGeom prst="rect">
            <a:avLst/>
          </a:prstGeom>
          <a:solidFill>
            <a:srgbClr val="F7FBFB"/>
          </a:solidFill>
          <a:ln w="19050" algn="ctr">
            <a:solidFill>
              <a:srgbClr val="80C9BC"/>
            </a:solidFill>
            <a:miter lim="800000"/>
            <a:headEnd/>
            <a:tailEnd/>
          </a:ln>
        </p:spPr>
        <p:txBody>
          <a:bodyPr wrap="square" lIns="72000" tIns="0" rIns="7200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1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Invio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1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del Piano Operativo</a:t>
            </a:r>
            <a:endParaRPr lang="it-IT" sz="110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D767F87-9AF2-4579-86BF-5954DA25DF1B}"/>
              </a:ext>
            </a:extLst>
          </p:cNvPr>
          <p:cNvSpPr/>
          <p:nvPr/>
        </p:nvSpPr>
        <p:spPr bwMode="gray">
          <a:xfrm>
            <a:off x="5687450" y="2057112"/>
            <a:ext cx="2520000" cy="612000"/>
          </a:xfrm>
          <a:prstGeom prst="rect">
            <a:avLst/>
          </a:prstGeom>
          <a:solidFill>
            <a:srgbClr val="F7FBFB"/>
          </a:solidFill>
          <a:ln w="19050" algn="ctr">
            <a:solidFill>
              <a:srgbClr val="80C9BC"/>
            </a:solidFill>
            <a:miter lim="800000"/>
            <a:headEnd/>
            <a:tailEnd/>
          </a:ln>
        </p:spPr>
        <p:txBody>
          <a:bodyPr wrap="square" lIns="72000" tIns="0" rIns="72000" bIns="0" rtlCol="0" anchor="ctr"/>
          <a:lstStyle/>
          <a:p>
            <a:pPr algn="ctr"/>
            <a:r>
              <a:rPr lang="it-IT" sz="1100" b="1" dirty="0">
                <a:solidFill>
                  <a:prstClr val="black"/>
                </a:solidFill>
                <a:latin typeface="+mj-lt"/>
              </a:rPr>
              <a:t>Verifica </a:t>
            </a:r>
          </a:p>
          <a:p>
            <a:pPr algn="ctr"/>
            <a:r>
              <a:rPr lang="it-IT" sz="1100" b="1" dirty="0">
                <a:solidFill>
                  <a:prstClr val="black"/>
                </a:solidFill>
                <a:latin typeface="+mj-lt"/>
              </a:rPr>
              <a:t>del Piano Operativo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E7D1A53-EFF6-4986-B36F-898FD46E2854}"/>
              </a:ext>
            </a:extLst>
          </p:cNvPr>
          <p:cNvSpPr/>
          <p:nvPr/>
        </p:nvSpPr>
        <p:spPr bwMode="gray">
          <a:xfrm>
            <a:off x="8103124" y="3573931"/>
            <a:ext cx="2520000" cy="612000"/>
          </a:xfrm>
          <a:prstGeom prst="rect">
            <a:avLst/>
          </a:prstGeom>
          <a:solidFill>
            <a:srgbClr val="F7FBFB"/>
          </a:solidFill>
          <a:ln w="19050" algn="ctr">
            <a:solidFill>
              <a:srgbClr val="80C9BC"/>
            </a:solidFill>
            <a:miter lim="800000"/>
            <a:headEnd/>
            <a:tailEnd/>
          </a:ln>
        </p:spPr>
        <p:txBody>
          <a:bodyPr wrap="square" lIns="72000" tIns="0" rIns="72000" bIns="0" rtlCol="0" anchor="ctr"/>
          <a:lstStyle/>
          <a:p>
            <a:pPr algn="ctr"/>
            <a:r>
              <a:rPr lang="it-IT" sz="1100" b="1" dirty="0">
                <a:solidFill>
                  <a:prstClr val="black"/>
                </a:solidFill>
                <a:latin typeface="+mj-lt"/>
              </a:rPr>
              <a:t>Invio di una nuova versione </a:t>
            </a:r>
          </a:p>
          <a:p>
            <a:pPr algn="ctr"/>
            <a:r>
              <a:rPr lang="it-IT" sz="1100" b="1" dirty="0">
                <a:solidFill>
                  <a:prstClr val="black"/>
                </a:solidFill>
                <a:latin typeface="+mj-lt"/>
              </a:rPr>
              <a:t>del Piano Operativo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06F1B39-5DC3-4505-998B-513BE97ACA00}"/>
              </a:ext>
            </a:extLst>
          </p:cNvPr>
          <p:cNvSpPr/>
          <p:nvPr/>
        </p:nvSpPr>
        <p:spPr bwMode="gray">
          <a:xfrm>
            <a:off x="7860050" y="2476786"/>
            <a:ext cx="504000" cy="252000"/>
          </a:xfrm>
          <a:prstGeom prst="rect">
            <a:avLst/>
          </a:prstGeom>
          <a:solidFill>
            <a:srgbClr val="D1ECA0"/>
          </a:solidFill>
          <a:ln w="25400" cap="flat" cmpd="sng" algn="ctr">
            <a:solidFill>
              <a:srgbClr val="92D050"/>
            </a:solidFill>
            <a:prstDash val="sysDot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lIns="72000" tIns="0" rIns="7200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7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Entro </a:t>
            </a:r>
            <a:r>
              <a:rPr kumimoji="0" lang="it-IT" sz="700" b="1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30 giorni</a:t>
            </a:r>
            <a:endParaRPr kumimoji="0" lang="it-IT" sz="7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65A1334D-CA14-4207-A5D1-6F9FF618EE8F}"/>
              </a:ext>
            </a:extLst>
          </p:cNvPr>
          <p:cNvSpPr/>
          <p:nvPr/>
        </p:nvSpPr>
        <p:spPr bwMode="gray">
          <a:xfrm>
            <a:off x="10279233" y="4029640"/>
            <a:ext cx="504000" cy="252000"/>
          </a:xfrm>
          <a:prstGeom prst="rect">
            <a:avLst/>
          </a:prstGeom>
          <a:solidFill>
            <a:srgbClr val="D1ECA0"/>
          </a:solidFill>
          <a:ln w="25400" cap="flat" cmpd="sng" algn="ctr">
            <a:solidFill>
              <a:srgbClr val="92D050"/>
            </a:solidFill>
            <a:prstDash val="sysDot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lIns="72000" tIns="0" rIns="7200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7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Entro </a:t>
            </a:r>
            <a:r>
              <a:rPr lang="it-IT" sz="700" b="1" kern="0" dirty="0">
                <a:solidFill>
                  <a:prstClr val="black"/>
                </a:solidFill>
                <a:latin typeface="+mj-lt"/>
              </a:rPr>
              <a:t>10</a:t>
            </a:r>
            <a:r>
              <a:rPr kumimoji="0" lang="it-IT" sz="700" b="1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giorni</a:t>
            </a:r>
            <a:endParaRPr kumimoji="0" lang="it-IT" sz="7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5E453B62-6B47-498C-94D8-483D949EB6E5}"/>
              </a:ext>
            </a:extLst>
          </p:cNvPr>
          <p:cNvCxnSpPr>
            <a:cxnSpLocks/>
            <a:endCxn id="58" idx="0"/>
          </p:cNvCxnSpPr>
          <p:nvPr/>
        </p:nvCxnSpPr>
        <p:spPr>
          <a:xfrm>
            <a:off x="6947452" y="2690041"/>
            <a:ext cx="4767" cy="440402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Flowchart: Decision 57">
            <a:extLst>
              <a:ext uri="{FF2B5EF4-FFF2-40B4-BE49-F238E27FC236}">
                <a16:creationId xmlns:a16="http://schemas.microsoft.com/office/drawing/2014/main" id="{781CC414-1CBD-4AE7-88DB-D76E6293FA03}"/>
              </a:ext>
            </a:extLst>
          </p:cNvPr>
          <p:cNvSpPr/>
          <p:nvPr/>
        </p:nvSpPr>
        <p:spPr bwMode="gray">
          <a:xfrm>
            <a:off x="6718219" y="3130443"/>
            <a:ext cx="468000" cy="468000"/>
          </a:xfrm>
          <a:prstGeom prst="flowChartDecision">
            <a:avLst/>
          </a:prstGeom>
          <a:solidFill>
            <a:srgbClr val="FFFFFF"/>
          </a:solidFill>
          <a:ln w="19050" algn="ctr">
            <a:solidFill>
              <a:srgbClr val="E0E0E0"/>
            </a:solidFill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40ACB7C-B1E5-4C71-9194-B4EA0FD3E047}"/>
              </a:ext>
            </a:extLst>
          </p:cNvPr>
          <p:cNvSpPr/>
          <p:nvPr/>
        </p:nvSpPr>
        <p:spPr bwMode="gray">
          <a:xfrm>
            <a:off x="6228094" y="3743615"/>
            <a:ext cx="1548000" cy="253986"/>
          </a:xfrm>
          <a:prstGeom prst="rect">
            <a:avLst/>
          </a:prstGeom>
          <a:solidFill>
            <a:schemeClr val="bg1"/>
          </a:solidFill>
          <a:ln w="19050" algn="ctr">
            <a:noFill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it-IT" sz="1100" i="1" dirty="0">
                <a:latin typeface="+mj-lt"/>
              </a:rPr>
              <a:t>Sono state richieste modifiche e/o integrazioni?</a:t>
            </a:r>
            <a:endParaRPr lang="en-US" sz="1100" i="1" dirty="0">
              <a:latin typeface="+mj-lt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F74CFEE-6FCF-4896-BD09-4E28569CDF0B}"/>
              </a:ext>
            </a:extLst>
          </p:cNvPr>
          <p:cNvSpPr/>
          <p:nvPr/>
        </p:nvSpPr>
        <p:spPr bwMode="gray">
          <a:xfrm>
            <a:off x="4939300" y="5161518"/>
            <a:ext cx="2520000" cy="612000"/>
          </a:xfrm>
          <a:prstGeom prst="rect">
            <a:avLst/>
          </a:prstGeom>
          <a:solidFill>
            <a:srgbClr val="F7FBFB"/>
          </a:solidFill>
          <a:ln w="19050" algn="ctr">
            <a:solidFill>
              <a:srgbClr val="6FC2B4"/>
            </a:solidFill>
            <a:miter lim="800000"/>
            <a:headEnd/>
            <a:tailEnd/>
          </a:ln>
        </p:spPr>
        <p:txBody>
          <a:bodyPr wrap="square" lIns="72000" tIns="108000" rIns="72000" bIns="108000" rtlCol="0" anchor="ctr"/>
          <a:lstStyle/>
          <a:p>
            <a:pPr algn="ctr">
              <a:spcBef>
                <a:spcPts val="600"/>
              </a:spcBef>
              <a:buSzPct val="100000"/>
              <a:defRPr/>
            </a:pPr>
            <a:r>
              <a:rPr lang="it-IT" sz="1100" b="1" kern="0" dirty="0">
                <a:solidFill>
                  <a:prstClr val="black"/>
                </a:solidFill>
                <a:latin typeface="+mj-lt"/>
              </a:rPr>
              <a:t>Il Piano dei Fabbisogni </a:t>
            </a:r>
            <a:r>
              <a:rPr lang="it-IT" sz="1100" kern="0" dirty="0">
                <a:solidFill>
                  <a:prstClr val="black"/>
                </a:solidFill>
                <a:latin typeface="+mj-lt"/>
              </a:rPr>
              <a:t>precedentemente trasmesso dalla PAL </a:t>
            </a:r>
            <a:r>
              <a:rPr lang="it-IT" sz="1100" b="1" kern="0" dirty="0">
                <a:solidFill>
                  <a:prstClr val="black"/>
                </a:solidFill>
                <a:latin typeface="+mj-lt"/>
              </a:rPr>
              <a:t>si intenderà decaduto </a:t>
            </a:r>
            <a:endParaRPr lang="en-US" sz="1100" b="1" kern="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3E26E906-A343-4459-A264-DA9AFD19D137}"/>
              </a:ext>
            </a:extLst>
          </p:cNvPr>
          <p:cNvSpPr/>
          <p:nvPr/>
        </p:nvSpPr>
        <p:spPr bwMode="gray">
          <a:xfrm>
            <a:off x="7356844" y="3123719"/>
            <a:ext cx="385200" cy="1548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it-IT" sz="1100" b="1" dirty="0">
                <a:latin typeface="+mj-lt"/>
              </a:rPr>
              <a:t>SI</a:t>
            </a:r>
            <a:endParaRPr lang="en-US" sz="1100" b="1" dirty="0">
              <a:latin typeface="+mj-lt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5069E8E3-22D1-4E25-9288-4B7B06BED11D}"/>
              </a:ext>
            </a:extLst>
          </p:cNvPr>
          <p:cNvSpPr/>
          <p:nvPr/>
        </p:nvSpPr>
        <p:spPr bwMode="gray">
          <a:xfrm>
            <a:off x="6181117" y="3124319"/>
            <a:ext cx="385443" cy="1536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it-IT" sz="1100" b="1" dirty="0">
                <a:latin typeface="+mj-lt"/>
              </a:rPr>
              <a:t>NO</a:t>
            </a:r>
            <a:endParaRPr lang="en-US" sz="1100" b="1" dirty="0">
              <a:latin typeface="+mj-lt"/>
            </a:endParaRP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B1ADE5A7-B959-49B0-9D4C-4A95BA9A2B2D}"/>
              </a:ext>
            </a:extLst>
          </p:cNvPr>
          <p:cNvSpPr/>
          <p:nvPr/>
        </p:nvSpPr>
        <p:spPr bwMode="gray">
          <a:xfrm>
            <a:off x="1673443" y="6261688"/>
            <a:ext cx="1161288" cy="393520"/>
          </a:xfrm>
          <a:prstGeom prst="ellipse">
            <a:avLst/>
          </a:prstGeom>
          <a:solidFill>
            <a:srgbClr val="43B02A"/>
          </a:solidFill>
          <a:ln w="19050" algn="ctr">
            <a:noFill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it-IT" sz="1600" b="1" dirty="0">
                <a:solidFill>
                  <a:schemeClr val="bg1"/>
                </a:solidFill>
                <a:latin typeface="+mj-lt"/>
              </a:rPr>
              <a:t>FINE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4824172-6374-405E-A520-6B54B53A3151}"/>
              </a:ext>
            </a:extLst>
          </p:cNvPr>
          <p:cNvCxnSpPr>
            <a:stCxn id="5" idx="3"/>
            <a:endCxn id="43" idx="1"/>
          </p:cNvCxnSpPr>
          <p:nvPr/>
        </p:nvCxnSpPr>
        <p:spPr>
          <a:xfrm>
            <a:off x="5293276" y="2363112"/>
            <a:ext cx="394174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>
            <a:extLst>
              <a:ext uri="{FF2B5EF4-FFF2-40B4-BE49-F238E27FC236}">
                <a16:creationId xmlns:a16="http://schemas.microsoft.com/office/drawing/2014/main" id="{C96585EA-621F-4C4C-AB98-2FB567ABB297}"/>
              </a:ext>
            </a:extLst>
          </p:cNvPr>
          <p:cNvSpPr/>
          <p:nvPr/>
        </p:nvSpPr>
        <p:spPr bwMode="gray">
          <a:xfrm>
            <a:off x="1002230" y="5161518"/>
            <a:ext cx="2520000" cy="612000"/>
          </a:xfrm>
          <a:prstGeom prst="rect">
            <a:avLst/>
          </a:prstGeom>
          <a:solidFill>
            <a:srgbClr val="9DD4CF">
              <a:lumMod val="20000"/>
              <a:lumOff val="80000"/>
              <a:alpha val="40000"/>
            </a:srgbClr>
          </a:solidFill>
          <a:ln w="19050" algn="ctr">
            <a:solidFill>
              <a:srgbClr val="6FC2B4"/>
            </a:solidFill>
            <a:miter lim="800000"/>
            <a:headEnd/>
            <a:tailEnd/>
          </a:ln>
        </p:spPr>
        <p:txBody>
          <a:bodyPr wrap="square" lIns="72000" tIns="0" rIns="7200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1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Perfezionamento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100" b="1" kern="0" dirty="0">
                <a:solidFill>
                  <a:prstClr val="black"/>
                </a:solidFill>
                <a:latin typeface="+mj-lt"/>
              </a:rPr>
              <a:t>d</a:t>
            </a:r>
            <a:r>
              <a:rPr kumimoji="0" lang="it-IT" sz="1100" b="1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el Contratto Esecutivo</a:t>
            </a:r>
            <a:endParaRPr kumimoji="0" lang="it-IT" sz="11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86FEC107-8E07-4496-AABE-A8DCB5E8B6E5}"/>
              </a:ext>
            </a:extLst>
          </p:cNvPr>
          <p:cNvSpPr/>
          <p:nvPr/>
        </p:nvSpPr>
        <p:spPr bwMode="gray">
          <a:xfrm>
            <a:off x="3050740" y="5627924"/>
            <a:ext cx="929460" cy="291188"/>
          </a:xfrm>
          <a:prstGeom prst="rect">
            <a:avLst/>
          </a:prstGeom>
          <a:solidFill>
            <a:srgbClr val="D1ECA0"/>
          </a:solidFill>
          <a:ln w="25400" cap="flat" cmpd="sng" algn="ctr">
            <a:solidFill>
              <a:srgbClr val="92D050"/>
            </a:solidFill>
            <a:prstDash val="sysDot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lIns="72000" tIns="0" rIns="7200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7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Entro </a:t>
            </a:r>
            <a:r>
              <a:rPr kumimoji="0" lang="it-IT" sz="700" b="1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4 giorni </a:t>
            </a:r>
            <a:r>
              <a:rPr kumimoji="0" lang="it-IT" sz="70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dall’</a:t>
            </a:r>
            <a:r>
              <a:rPr kumimoji="0" lang="it-IT" sz="700" b="1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approvazione </a:t>
            </a:r>
            <a:endParaRPr kumimoji="0" lang="it-IT" sz="7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07B7165E-7EF4-4989-924F-4A0C7076A715}"/>
              </a:ext>
            </a:extLst>
          </p:cNvPr>
          <p:cNvCxnSpPr>
            <a:stCxn id="58" idx="3"/>
            <a:endCxn id="44" idx="0"/>
          </p:cNvCxnSpPr>
          <p:nvPr/>
        </p:nvCxnSpPr>
        <p:spPr>
          <a:xfrm>
            <a:off x="7186219" y="3364443"/>
            <a:ext cx="2176905" cy="209488"/>
          </a:xfrm>
          <a:prstGeom prst="bentConnector2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D60C250-4EA1-4EC6-98DD-84ECCAF981B9}"/>
              </a:ext>
            </a:extLst>
          </p:cNvPr>
          <p:cNvCxnSpPr>
            <a:stCxn id="56" idx="2"/>
            <a:endCxn id="76" idx="0"/>
          </p:cNvCxnSpPr>
          <p:nvPr/>
        </p:nvCxnSpPr>
        <p:spPr>
          <a:xfrm flipH="1">
            <a:off x="2254087" y="5773518"/>
            <a:ext cx="8143" cy="48817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or: Elbow 34">
            <a:extLst>
              <a:ext uri="{FF2B5EF4-FFF2-40B4-BE49-F238E27FC236}">
                <a16:creationId xmlns:a16="http://schemas.microsoft.com/office/drawing/2014/main" id="{80D24F4C-6309-4154-ABD2-728D9951B33C}"/>
              </a:ext>
            </a:extLst>
          </p:cNvPr>
          <p:cNvCxnSpPr>
            <a:stCxn id="44" idx="3"/>
            <a:endCxn id="43" idx="3"/>
          </p:cNvCxnSpPr>
          <p:nvPr/>
        </p:nvCxnSpPr>
        <p:spPr>
          <a:xfrm flipH="1" flipV="1">
            <a:off x="8207450" y="2363112"/>
            <a:ext cx="2415674" cy="1516819"/>
          </a:xfrm>
          <a:prstGeom prst="bentConnector3">
            <a:avLst>
              <a:gd name="adj1" fmla="val -9463"/>
            </a:avLst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Flowchart: Decision 69">
            <a:extLst>
              <a:ext uri="{FF2B5EF4-FFF2-40B4-BE49-F238E27FC236}">
                <a16:creationId xmlns:a16="http://schemas.microsoft.com/office/drawing/2014/main" id="{E4B1D404-1D2D-4DA6-BB05-38C720DEA6CB}"/>
              </a:ext>
            </a:extLst>
          </p:cNvPr>
          <p:cNvSpPr/>
          <p:nvPr/>
        </p:nvSpPr>
        <p:spPr bwMode="gray">
          <a:xfrm>
            <a:off x="4217584" y="3535878"/>
            <a:ext cx="468000" cy="468000"/>
          </a:xfrm>
          <a:prstGeom prst="flowChartDecision">
            <a:avLst/>
          </a:prstGeom>
          <a:solidFill>
            <a:srgbClr val="FFFFFF"/>
          </a:solidFill>
          <a:ln w="19050" algn="ctr">
            <a:solidFill>
              <a:srgbClr val="E0E0E0"/>
            </a:solidFill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7F88E8A0-198E-48E0-8404-6A6C5AE42651}"/>
              </a:ext>
            </a:extLst>
          </p:cNvPr>
          <p:cNvSpPr/>
          <p:nvPr/>
        </p:nvSpPr>
        <p:spPr bwMode="gray">
          <a:xfrm>
            <a:off x="3814078" y="4222606"/>
            <a:ext cx="1368000" cy="261316"/>
          </a:xfrm>
          <a:prstGeom prst="rect">
            <a:avLst/>
          </a:prstGeom>
          <a:solidFill>
            <a:schemeClr val="bg1"/>
          </a:solidFill>
          <a:ln w="19050" algn="ctr">
            <a:noFill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it-IT" sz="1100" i="1" dirty="0">
                <a:latin typeface="+mj-lt"/>
              </a:rPr>
              <a:t>La PAL ha approvato il Piano Operativo?</a:t>
            </a:r>
          </a:p>
        </p:txBody>
      </p:sp>
      <p:cxnSp>
        <p:nvCxnSpPr>
          <p:cNvPr id="42" name="Connector: Elbow 41">
            <a:extLst>
              <a:ext uri="{FF2B5EF4-FFF2-40B4-BE49-F238E27FC236}">
                <a16:creationId xmlns:a16="http://schemas.microsoft.com/office/drawing/2014/main" id="{2DD780B3-FA81-49A7-ADFA-489CE6F32CEC}"/>
              </a:ext>
            </a:extLst>
          </p:cNvPr>
          <p:cNvCxnSpPr>
            <a:stCxn id="58" idx="1"/>
            <a:endCxn id="70" idx="0"/>
          </p:cNvCxnSpPr>
          <p:nvPr/>
        </p:nvCxnSpPr>
        <p:spPr>
          <a:xfrm rot="10800000" flipV="1">
            <a:off x="4451585" y="3364442"/>
            <a:ext cx="2266635" cy="171435"/>
          </a:xfrm>
          <a:prstGeom prst="bentConnector2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or: Elbow 58">
            <a:extLst>
              <a:ext uri="{FF2B5EF4-FFF2-40B4-BE49-F238E27FC236}">
                <a16:creationId xmlns:a16="http://schemas.microsoft.com/office/drawing/2014/main" id="{5C921A6D-1EFA-436E-B1CF-39A631280371}"/>
              </a:ext>
            </a:extLst>
          </p:cNvPr>
          <p:cNvCxnSpPr>
            <a:cxnSpLocks/>
            <a:stCxn id="70" idx="1"/>
            <a:endCxn id="56" idx="0"/>
          </p:cNvCxnSpPr>
          <p:nvPr/>
        </p:nvCxnSpPr>
        <p:spPr>
          <a:xfrm rot="10800000" flipV="1">
            <a:off x="2262230" y="3769878"/>
            <a:ext cx="1955354" cy="1391640"/>
          </a:xfrm>
          <a:prstGeom prst="bentConnector2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or: Elbow 67">
            <a:extLst>
              <a:ext uri="{FF2B5EF4-FFF2-40B4-BE49-F238E27FC236}">
                <a16:creationId xmlns:a16="http://schemas.microsoft.com/office/drawing/2014/main" id="{08E32B65-86FA-4D51-BF13-061B77C5E1FD}"/>
              </a:ext>
            </a:extLst>
          </p:cNvPr>
          <p:cNvCxnSpPr>
            <a:stCxn id="70" idx="3"/>
            <a:endCxn id="64" idx="0"/>
          </p:cNvCxnSpPr>
          <p:nvPr/>
        </p:nvCxnSpPr>
        <p:spPr>
          <a:xfrm>
            <a:off x="4685584" y="3769878"/>
            <a:ext cx="1513716" cy="1391640"/>
          </a:xfrm>
          <a:prstGeom prst="bentConnector2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angle 81">
            <a:extLst>
              <a:ext uri="{FF2B5EF4-FFF2-40B4-BE49-F238E27FC236}">
                <a16:creationId xmlns:a16="http://schemas.microsoft.com/office/drawing/2014/main" id="{EBC2237F-F056-47D4-8895-C58C87219E5D}"/>
              </a:ext>
            </a:extLst>
          </p:cNvPr>
          <p:cNvSpPr/>
          <p:nvPr/>
        </p:nvSpPr>
        <p:spPr bwMode="gray">
          <a:xfrm>
            <a:off x="3686724" y="3573047"/>
            <a:ext cx="385200" cy="1548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it-IT" sz="1100" b="1" dirty="0">
                <a:latin typeface="+mj-lt"/>
              </a:rPr>
              <a:t>SI</a:t>
            </a:r>
            <a:endParaRPr lang="en-US" sz="1100" b="1" dirty="0">
              <a:latin typeface="+mj-lt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84D99E9C-F3CB-4A9C-A992-1A094F737A29}"/>
              </a:ext>
            </a:extLst>
          </p:cNvPr>
          <p:cNvSpPr/>
          <p:nvPr/>
        </p:nvSpPr>
        <p:spPr bwMode="gray">
          <a:xfrm>
            <a:off x="4910313" y="3573647"/>
            <a:ext cx="385443" cy="1536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it-IT" sz="1100" b="1" dirty="0">
                <a:latin typeface="+mj-lt"/>
              </a:rPr>
              <a:t>NO</a:t>
            </a:r>
            <a:endParaRPr lang="en-US" sz="1100" b="1" dirty="0">
              <a:latin typeface="+mj-lt"/>
            </a:endParaRPr>
          </a:p>
        </p:txBody>
      </p:sp>
      <p:sp>
        <p:nvSpPr>
          <p:cNvPr id="72" name="Rectangle: Diagonal Corners Rounded 71">
            <a:extLst>
              <a:ext uri="{FF2B5EF4-FFF2-40B4-BE49-F238E27FC236}">
                <a16:creationId xmlns:a16="http://schemas.microsoft.com/office/drawing/2014/main" id="{F73FC681-D87A-4A57-A6BB-B0BDFA4D71D3}"/>
              </a:ext>
            </a:extLst>
          </p:cNvPr>
          <p:cNvSpPr/>
          <p:nvPr/>
        </p:nvSpPr>
        <p:spPr bwMode="gray">
          <a:xfrm>
            <a:off x="2811636" y="2433082"/>
            <a:ext cx="360000" cy="180000"/>
          </a:xfrm>
          <a:prstGeom prst="round2DiagRect">
            <a:avLst/>
          </a:prstGeom>
          <a:solidFill>
            <a:srgbClr val="65A0C2">
              <a:alpha val="74902"/>
            </a:srgbClr>
          </a:solidFill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it-IT" sz="800" b="1" dirty="0">
                <a:solidFill>
                  <a:schemeClr val="bg1"/>
                </a:solidFill>
                <a:latin typeface="+mj-lt"/>
              </a:rPr>
              <a:t>RTI</a:t>
            </a:r>
            <a:endParaRPr lang="en-US" sz="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8" name="Rectangle: Diagonal Corners Rounded 87">
            <a:extLst>
              <a:ext uri="{FF2B5EF4-FFF2-40B4-BE49-F238E27FC236}">
                <a16:creationId xmlns:a16="http://schemas.microsoft.com/office/drawing/2014/main" id="{F80E2442-A4A8-4DA3-A634-A18B1246C4C2}"/>
              </a:ext>
            </a:extLst>
          </p:cNvPr>
          <p:cNvSpPr/>
          <p:nvPr/>
        </p:nvSpPr>
        <p:spPr bwMode="gray">
          <a:xfrm>
            <a:off x="8157774" y="3980924"/>
            <a:ext cx="360000" cy="180000"/>
          </a:xfrm>
          <a:prstGeom prst="round2DiagRect">
            <a:avLst/>
          </a:prstGeom>
          <a:solidFill>
            <a:srgbClr val="65A0C2">
              <a:alpha val="74902"/>
            </a:srgbClr>
          </a:solidFill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it-IT" sz="800" b="1" dirty="0">
                <a:solidFill>
                  <a:schemeClr val="bg1"/>
                </a:solidFill>
                <a:latin typeface="+mj-lt"/>
              </a:rPr>
              <a:t>RTI</a:t>
            </a:r>
            <a:endParaRPr lang="en-US" sz="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1" name="Rectangle: Diagonal Corners Rounded 90">
            <a:extLst>
              <a:ext uri="{FF2B5EF4-FFF2-40B4-BE49-F238E27FC236}">
                <a16:creationId xmlns:a16="http://schemas.microsoft.com/office/drawing/2014/main" id="{46A3F07E-CD31-4201-9042-759A75A9B9C4}"/>
              </a:ext>
            </a:extLst>
          </p:cNvPr>
          <p:cNvSpPr/>
          <p:nvPr/>
        </p:nvSpPr>
        <p:spPr bwMode="gray">
          <a:xfrm>
            <a:off x="5739037" y="2464350"/>
            <a:ext cx="360000" cy="180000"/>
          </a:xfrm>
          <a:prstGeom prst="round2DiagRect">
            <a:avLst/>
          </a:prstGeom>
          <a:solidFill>
            <a:schemeClr val="accent3">
              <a:lumMod val="50000"/>
              <a:alpha val="74902"/>
            </a:schemeClr>
          </a:solidFill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it-IT" sz="800" b="1" dirty="0">
                <a:solidFill>
                  <a:schemeClr val="bg1"/>
                </a:solidFill>
                <a:latin typeface="+mj-lt"/>
              </a:rPr>
              <a:t>PAL</a:t>
            </a:r>
            <a:endParaRPr lang="en-US" sz="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2" name="Rectangle: Diagonal Corners Rounded 91">
            <a:extLst>
              <a:ext uri="{FF2B5EF4-FFF2-40B4-BE49-F238E27FC236}">
                <a16:creationId xmlns:a16="http://schemas.microsoft.com/office/drawing/2014/main" id="{063C3598-6969-40E2-A466-A4136AB2AE81}"/>
              </a:ext>
            </a:extLst>
          </p:cNvPr>
          <p:cNvSpPr/>
          <p:nvPr/>
        </p:nvSpPr>
        <p:spPr bwMode="gray">
          <a:xfrm>
            <a:off x="1024372" y="5549814"/>
            <a:ext cx="360000" cy="180000"/>
          </a:xfrm>
          <a:prstGeom prst="round2DiagRect">
            <a:avLst/>
          </a:prstGeom>
          <a:solidFill>
            <a:schemeClr val="accent3">
              <a:lumMod val="50000"/>
              <a:alpha val="74902"/>
            </a:schemeClr>
          </a:solidFill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it-IT" sz="800" b="1" dirty="0">
                <a:solidFill>
                  <a:schemeClr val="bg1"/>
                </a:solidFill>
                <a:latin typeface="+mj-lt"/>
              </a:rPr>
              <a:t>PAL</a:t>
            </a:r>
            <a:endParaRPr lang="en-US" sz="8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6CEF9562-9FE7-4CBE-812D-13E48166EAC6}"/>
              </a:ext>
            </a:extLst>
          </p:cNvPr>
          <p:cNvGrpSpPr/>
          <p:nvPr/>
        </p:nvGrpSpPr>
        <p:grpSpPr>
          <a:xfrm>
            <a:off x="7761600" y="140400"/>
            <a:ext cx="3600000" cy="324000"/>
            <a:chOff x="848028" y="5529275"/>
            <a:chExt cx="10762549" cy="1001838"/>
          </a:xfrm>
        </p:grpSpPr>
        <p:sp>
          <p:nvSpPr>
            <p:cNvPr id="60" name="Arrow: Chevron 59">
              <a:extLst>
                <a:ext uri="{FF2B5EF4-FFF2-40B4-BE49-F238E27FC236}">
                  <a16:creationId xmlns:a16="http://schemas.microsoft.com/office/drawing/2014/main" id="{F12823E1-9B65-4E5D-B2F4-0B0020BDAEEA}"/>
                </a:ext>
              </a:extLst>
            </p:cNvPr>
            <p:cNvSpPr/>
            <p:nvPr/>
          </p:nvSpPr>
          <p:spPr bwMode="gray">
            <a:xfrm>
              <a:off x="3727550" y="5529275"/>
              <a:ext cx="2835593" cy="1001838"/>
            </a:xfrm>
            <a:prstGeom prst="chevron">
              <a:avLst/>
            </a:prstGeom>
            <a:solidFill>
              <a:schemeClr val="bg1">
                <a:lumMod val="95000"/>
              </a:schemeClr>
            </a:solidFill>
            <a:ln w="25400" cap="flat" cmpd="sng" algn="ctr">
              <a:solidFill>
                <a:schemeClr val="bg1">
                  <a:lumMod val="95000"/>
                </a:schemeClr>
              </a:solidFill>
              <a:prstDash val="solid"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square" lIns="0" tIns="0" rIns="0" bIns="0" rtlCol="0" anchor="ctr"/>
            <a:lstStyle/>
            <a:p>
              <a:pPr algn="ctr"/>
              <a:r>
                <a:rPr lang="it-IT" sz="500" b="1" kern="0" dirty="0">
                  <a:solidFill>
                    <a:prstClr val="black"/>
                  </a:solidFill>
                  <a:latin typeface="+mj-lt"/>
                </a:rPr>
                <a:t>Fase 1</a:t>
              </a:r>
            </a:p>
            <a:p>
              <a:pPr algn="ctr"/>
              <a:r>
                <a:rPr lang="it-IT" sz="500" b="1" kern="0" dirty="0">
                  <a:solidFill>
                    <a:prstClr val="black"/>
                  </a:solidFill>
                  <a:latin typeface="+mj-lt"/>
                </a:rPr>
                <a:t>Piano dei Fabbisogni</a:t>
              </a:r>
            </a:p>
          </p:txBody>
        </p:sp>
        <p:sp>
          <p:nvSpPr>
            <p:cNvPr id="61" name="Arrow: Pentagon 60">
              <a:extLst>
                <a:ext uri="{FF2B5EF4-FFF2-40B4-BE49-F238E27FC236}">
                  <a16:creationId xmlns:a16="http://schemas.microsoft.com/office/drawing/2014/main" id="{BBECDA40-A473-4482-9139-0BDA2A6B2F51}"/>
                </a:ext>
              </a:extLst>
            </p:cNvPr>
            <p:cNvSpPr/>
            <p:nvPr/>
          </p:nvSpPr>
          <p:spPr bwMode="gray">
            <a:xfrm>
              <a:off x="1203834" y="5529275"/>
              <a:ext cx="2835593" cy="1001838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 w="25400" cap="flat" cmpd="sng" algn="ctr">
              <a:solidFill>
                <a:schemeClr val="bg1">
                  <a:lumMod val="95000"/>
                </a:schemeClr>
              </a:solidFill>
              <a:prstDash val="solid"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square" lIns="0" tIns="0" rIns="0" bIns="0" rtlCol="0" anchor="ctr"/>
            <a:lstStyle/>
            <a:p>
              <a:pPr algn="ctr"/>
              <a:r>
                <a:rPr lang="it-IT" sz="500" b="1" kern="0" dirty="0">
                  <a:solidFill>
                    <a:prstClr val="black"/>
                  </a:solidFill>
                  <a:latin typeface="+mj-lt"/>
                </a:rPr>
                <a:t>Comunicazione </a:t>
              </a:r>
            </a:p>
            <a:p>
              <a:pPr algn="ctr"/>
              <a:r>
                <a:rPr lang="it-IT" sz="500" b="1" kern="0" dirty="0">
                  <a:solidFill>
                    <a:prstClr val="black"/>
                  </a:solidFill>
                  <a:latin typeface="+mj-lt"/>
                </a:rPr>
                <a:t>preventiva al CVCN</a:t>
              </a:r>
            </a:p>
          </p:txBody>
        </p:sp>
        <p:sp>
          <p:nvSpPr>
            <p:cNvPr id="62" name="Arrow: Chevron 61">
              <a:extLst>
                <a:ext uri="{FF2B5EF4-FFF2-40B4-BE49-F238E27FC236}">
                  <a16:creationId xmlns:a16="http://schemas.microsoft.com/office/drawing/2014/main" id="{9A959D8B-DF06-47BF-9B62-BC5F7CF12A5B}"/>
                </a:ext>
              </a:extLst>
            </p:cNvPr>
            <p:cNvSpPr/>
            <p:nvPr/>
          </p:nvSpPr>
          <p:spPr bwMode="gray">
            <a:xfrm>
              <a:off x="8774983" y="5529275"/>
              <a:ext cx="2835594" cy="1001838"/>
            </a:xfrm>
            <a:prstGeom prst="chevron">
              <a:avLst/>
            </a:prstGeom>
            <a:solidFill>
              <a:srgbClr val="A9DAD2"/>
            </a:solidFill>
            <a:ln w="25400" cap="flat" cmpd="sng" algn="ctr">
              <a:solidFill>
                <a:srgbClr val="81CABD"/>
              </a:solidFill>
              <a:prstDash val="solid"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square" lIns="0" tIns="0" rIns="0" bIns="0" rtlCol="0" anchor="ctr"/>
            <a:lstStyle/>
            <a:p>
              <a:pPr algn="ctr"/>
              <a:r>
                <a:rPr lang="it-IT" sz="500" b="1" kern="0" dirty="0">
                  <a:solidFill>
                    <a:prstClr val="black"/>
                  </a:solidFill>
                  <a:latin typeface="+mj-lt"/>
                </a:rPr>
                <a:t>Fase 3</a:t>
              </a:r>
            </a:p>
            <a:p>
              <a:pPr algn="ctr"/>
              <a:r>
                <a:rPr lang="it-IT" sz="500" b="1" kern="0" dirty="0">
                  <a:solidFill>
                    <a:prstClr val="black"/>
                  </a:solidFill>
                  <a:latin typeface="+mj-lt"/>
                </a:rPr>
                <a:t>Contratto Esecutivo</a:t>
              </a:r>
            </a:p>
          </p:txBody>
        </p:sp>
        <p:sp>
          <p:nvSpPr>
            <p:cNvPr id="63" name="Arrow: Chevron 62">
              <a:extLst>
                <a:ext uri="{FF2B5EF4-FFF2-40B4-BE49-F238E27FC236}">
                  <a16:creationId xmlns:a16="http://schemas.microsoft.com/office/drawing/2014/main" id="{824E8716-C5CF-47DB-827C-CBD8F00BC38C}"/>
                </a:ext>
              </a:extLst>
            </p:cNvPr>
            <p:cNvSpPr/>
            <p:nvPr/>
          </p:nvSpPr>
          <p:spPr bwMode="gray">
            <a:xfrm>
              <a:off x="6251266" y="5529275"/>
              <a:ext cx="2835593" cy="1001838"/>
            </a:xfrm>
            <a:prstGeom prst="chevron">
              <a:avLst/>
            </a:prstGeom>
            <a:solidFill>
              <a:schemeClr val="bg1">
                <a:lumMod val="95000"/>
              </a:schemeClr>
            </a:solidFill>
            <a:ln w="25400" cap="flat" cmpd="sng" algn="ctr">
              <a:solidFill>
                <a:schemeClr val="bg1">
                  <a:lumMod val="95000"/>
                </a:schemeClr>
              </a:solidFill>
              <a:prstDash val="solid"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square" lIns="0" tIns="0" rIns="0" bIns="0" rtlCol="0" anchor="ctr"/>
            <a:lstStyle/>
            <a:p>
              <a:pPr algn="ctr"/>
              <a:r>
                <a:rPr lang="it-IT" sz="500" b="1" kern="0" dirty="0">
                  <a:solidFill>
                    <a:prstClr val="black"/>
                  </a:solidFill>
                  <a:latin typeface="+mj-lt"/>
                </a:rPr>
                <a:t>Fase 2</a:t>
              </a:r>
            </a:p>
            <a:p>
              <a:pPr algn="ctr"/>
              <a:r>
                <a:rPr lang="it-IT" sz="500" b="1" kern="0" dirty="0">
                  <a:solidFill>
                    <a:prstClr val="black"/>
                  </a:solidFill>
                  <a:latin typeface="+mj-lt"/>
                </a:rPr>
                <a:t>Piano Operativo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FCF21E7F-5440-495C-AE93-00CA11D83A13}"/>
                </a:ext>
              </a:extLst>
            </p:cNvPr>
            <p:cNvSpPr/>
            <p:nvPr/>
          </p:nvSpPr>
          <p:spPr bwMode="gray">
            <a:xfrm rot="19683829">
              <a:off x="848028" y="5529491"/>
              <a:ext cx="974682" cy="23302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algn="ctr">
              <a:solidFill>
                <a:schemeClr val="bg1">
                  <a:lumMod val="95000"/>
                </a:schemeClr>
              </a:solidFill>
              <a:prstDash val="dash"/>
              <a:miter lim="800000"/>
              <a:headEnd/>
              <a:tailEnd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lIns="0" tIns="0" rIns="0" bIns="0" rtlCol="0" anchor="ctr"/>
            <a:lstStyle/>
            <a:p>
              <a:pPr algn="ctr"/>
              <a:r>
                <a:rPr lang="it-IT" sz="300" b="1" dirty="0">
                  <a:solidFill>
                    <a:prstClr val="black"/>
                  </a:solidFill>
                  <a:latin typeface="+mj-lt"/>
                </a:rPr>
                <a:t>Fase valida</a:t>
              </a:r>
            </a:p>
          </p:txBody>
        </p:sp>
      </p:grpSp>
      <p:sp>
        <p:nvSpPr>
          <p:cNvPr id="73" name="Rectangle 72">
            <a:extLst>
              <a:ext uri="{FF2B5EF4-FFF2-40B4-BE49-F238E27FC236}">
                <a16:creationId xmlns:a16="http://schemas.microsoft.com/office/drawing/2014/main" id="{194DD8FB-918F-4063-803F-E0A13410773F}"/>
              </a:ext>
            </a:extLst>
          </p:cNvPr>
          <p:cNvSpPr/>
          <p:nvPr/>
        </p:nvSpPr>
        <p:spPr bwMode="gray">
          <a:xfrm>
            <a:off x="1000990" y="3573931"/>
            <a:ext cx="2522481" cy="612000"/>
          </a:xfrm>
          <a:prstGeom prst="rect">
            <a:avLst/>
          </a:prstGeom>
          <a:solidFill>
            <a:srgbClr val="F7FBFB"/>
          </a:solidFill>
          <a:ln w="19050" algn="ctr">
            <a:solidFill>
              <a:srgbClr val="80C9BC"/>
            </a:solidFill>
            <a:miter lim="800000"/>
            <a:headEnd/>
            <a:tailEnd/>
          </a:ln>
        </p:spPr>
        <p:txBody>
          <a:bodyPr wrap="square" lIns="72000" tIns="0" rIns="7200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1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Approvazione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1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del Piano Operativo</a:t>
            </a:r>
            <a:endParaRPr lang="it-IT" sz="110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BBD0D6C5-344A-45B6-B0D7-7207779918FE}"/>
              </a:ext>
            </a:extLst>
          </p:cNvPr>
          <p:cNvSpPr/>
          <p:nvPr/>
        </p:nvSpPr>
        <p:spPr bwMode="gray">
          <a:xfrm>
            <a:off x="3174967" y="4029640"/>
            <a:ext cx="504000" cy="252000"/>
          </a:xfrm>
          <a:prstGeom prst="rect">
            <a:avLst/>
          </a:prstGeom>
          <a:solidFill>
            <a:srgbClr val="D1ECA0"/>
          </a:solidFill>
          <a:ln w="25400" cap="flat" cmpd="sng" algn="ctr">
            <a:solidFill>
              <a:srgbClr val="92D050"/>
            </a:solidFill>
            <a:prstDash val="sysDot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lIns="72000" tIns="0" rIns="7200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7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Entro </a:t>
            </a:r>
            <a:r>
              <a:rPr kumimoji="0" lang="it-IT" sz="700" b="1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30 giorni</a:t>
            </a:r>
            <a:endParaRPr kumimoji="0" lang="it-IT" sz="7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75" name="Rectangle: Diagonal Corners Rounded 74">
            <a:extLst>
              <a:ext uri="{FF2B5EF4-FFF2-40B4-BE49-F238E27FC236}">
                <a16:creationId xmlns:a16="http://schemas.microsoft.com/office/drawing/2014/main" id="{AB69FC0A-B06C-49A0-8B0B-4484FB2B4ABD}"/>
              </a:ext>
            </a:extLst>
          </p:cNvPr>
          <p:cNvSpPr/>
          <p:nvPr/>
        </p:nvSpPr>
        <p:spPr bwMode="gray">
          <a:xfrm>
            <a:off x="1042875" y="3959124"/>
            <a:ext cx="360000" cy="180000"/>
          </a:xfrm>
          <a:prstGeom prst="round2DiagRect">
            <a:avLst/>
          </a:prstGeom>
          <a:solidFill>
            <a:schemeClr val="accent3">
              <a:lumMod val="50000"/>
              <a:alpha val="74902"/>
            </a:schemeClr>
          </a:solidFill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it-IT" sz="800" b="1" dirty="0">
                <a:solidFill>
                  <a:schemeClr val="bg1"/>
                </a:solidFill>
                <a:latin typeface="+mj-lt"/>
              </a:rPr>
              <a:t>PAL</a:t>
            </a:r>
            <a:endParaRPr lang="en-US" sz="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5" name="Title 15">
            <a:extLst>
              <a:ext uri="{FF2B5EF4-FFF2-40B4-BE49-F238E27FC236}">
                <a16:creationId xmlns:a16="http://schemas.microsoft.com/office/drawing/2014/main" id="{F7649AB6-CAEC-441E-9A3F-8D6E6C2A35AA}"/>
              </a:ext>
            </a:extLst>
          </p:cNvPr>
          <p:cNvSpPr txBox="1">
            <a:spLocks/>
          </p:cNvSpPr>
          <p:nvPr/>
        </p:nvSpPr>
        <p:spPr>
          <a:xfrm>
            <a:off x="914400" y="279400"/>
            <a:ext cx="10325100" cy="787400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Calibri Light" panose="020F0302020204030204" pitchFamily="34" charset="0"/>
              </a:defRPr>
            </a:lvl1pPr>
          </a:lstStyle>
          <a:p>
            <a:r>
              <a:rPr lang="it-IT" sz="3200" b="1" dirty="0">
                <a:solidFill>
                  <a:srgbClr val="86BC25"/>
                </a:solidFill>
              </a:rPr>
              <a:t>Allegati (4/5)</a:t>
            </a:r>
          </a:p>
        </p:txBody>
      </p:sp>
    </p:spTree>
    <p:extLst>
      <p:ext uri="{BB962C8B-B14F-4D97-AF65-F5344CB8AC3E}">
        <p14:creationId xmlns:p14="http://schemas.microsoft.com/office/powerpoint/2010/main" val="260787804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377ABEA-D4AB-452F-AF8A-F353278FA240}"/>
              </a:ext>
            </a:extLst>
          </p:cNvPr>
          <p:cNvSpPr/>
          <p:nvPr/>
        </p:nvSpPr>
        <p:spPr bwMode="gray">
          <a:xfrm>
            <a:off x="1056640" y="2121794"/>
            <a:ext cx="10078720" cy="39319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algn="ctr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itle 15">
            <a:extLst>
              <a:ext uri="{FF2B5EF4-FFF2-40B4-BE49-F238E27FC236}">
                <a16:creationId xmlns:a16="http://schemas.microsoft.com/office/drawing/2014/main" id="{22F6C47F-71AD-4105-B38B-0BE594841292}"/>
              </a:ext>
            </a:extLst>
          </p:cNvPr>
          <p:cNvSpPr txBox="1">
            <a:spLocks/>
          </p:cNvSpPr>
          <p:nvPr/>
        </p:nvSpPr>
        <p:spPr>
          <a:xfrm>
            <a:off x="914400" y="279400"/>
            <a:ext cx="10325100" cy="787400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Calibri Light" panose="020F0302020204030204" pitchFamily="34" charset="0"/>
              </a:defRPr>
            </a:lvl1pPr>
          </a:lstStyle>
          <a:p>
            <a:r>
              <a:rPr lang="it-IT" sz="3200" b="1">
                <a:solidFill>
                  <a:srgbClr val="86BC25"/>
                </a:solidFill>
              </a:rPr>
              <a:t>Allegati (5/5</a:t>
            </a:r>
            <a:r>
              <a:rPr lang="it-IT" sz="3200" b="1" dirty="0">
                <a:solidFill>
                  <a:srgbClr val="86BC25"/>
                </a:solidFill>
              </a:rPr>
              <a:t>)</a:t>
            </a:r>
          </a:p>
        </p:txBody>
      </p:sp>
      <p:sp>
        <p:nvSpPr>
          <p:cNvPr id="3" name="Text Placeholder 29">
            <a:extLst>
              <a:ext uri="{FF2B5EF4-FFF2-40B4-BE49-F238E27FC236}">
                <a16:creationId xmlns:a16="http://schemas.microsoft.com/office/drawing/2014/main" id="{9FB2103B-0707-4D76-9B4A-431C1EDAA37B}"/>
              </a:ext>
            </a:extLst>
          </p:cNvPr>
          <p:cNvSpPr txBox="1">
            <a:spLocks/>
          </p:cNvSpPr>
          <p:nvPr/>
        </p:nvSpPr>
        <p:spPr>
          <a:xfrm>
            <a:off x="914400" y="1184239"/>
            <a:ext cx="10220960" cy="5842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SzPct val="100000"/>
              <a:buFont typeface="Arial" panose="020B0604020202020204" pitchFamily="34" charset="0"/>
              <a:buNone/>
              <a:defRPr sz="1300" b="0" kern="120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Arial"/>
              <a:buNone/>
              <a:defRPr lang="en-US" sz="1300" b="0" i="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+mn-ea"/>
                <a:cs typeface="Calibri Light" panose="020F0302020204030204" pitchFamily="34" charset="0"/>
              </a:defRPr>
            </a:lvl2pPr>
            <a:lvl3pPr marL="176400" indent="-1764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•"/>
              <a:defRPr lang="en-US" sz="1300" kern="120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56400" indent="-1764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Verdana" panose="020B0604030504040204" pitchFamily="34" charset="0"/>
              <a:buChar char="−"/>
              <a:defRPr lang="en-US" sz="1300" kern="1200" baseline="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532800" indent="-176400" algn="l" defTabSz="798513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lang="en-US" sz="1300" kern="1200" baseline="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5pPr>
            <a:lvl6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it-IT" i="1" dirty="0">
                <a:solidFill>
                  <a:prstClr val="black"/>
                </a:solidFill>
                <a:latin typeface="+mj-lt"/>
              </a:rPr>
              <a:t>Si riporta di seguito un caso specifico in cui il Contratto Esecutivo è affidato da un Soggetto Aggregatore, ossia PAL o privati che offrono a terzi la possibilità di rendere accessibili i rispettivi servizi. 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B38B14E-9B1D-45E0-8F2D-E105B790911D}"/>
              </a:ext>
            </a:extLst>
          </p:cNvPr>
          <p:cNvSpPr/>
          <p:nvPr/>
        </p:nvSpPr>
        <p:spPr bwMode="gray">
          <a:xfrm>
            <a:off x="1925839" y="3619725"/>
            <a:ext cx="2898501" cy="813912"/>
          </a:xfrm>
          <a:prstGeom prst="ellipse">
            <a:avLst/>
          </a:prstGeom>
          <a:solidFill>
            <a:srgbClr val="D1ECA0"/>
          </a:solidFill>
          <a:ln w="19050" algn="ctr">
            <a:solidFill>
              <a:srgbClr val="86BC25"/>
            </a:solidFill>
            <a:prstDash val="solid"/>
            <a:miter lim="800000"/>
            <a:headEnd/>
            <a:tailEnd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 anchor="ctr"/>
          <a:lstStyle/>
          <a:p>
            <a:pPr algn="ctr"/>
            <a:r>
              <a:rPr lang="it-IT" sz="1100" b="1">
                <a:solidFill>
                  <a:prstClr val="black"/>
                </a:solidFill>
                <a:latin typeface="+mj-lt"/>
              </a:rPr>
              <a:t>Nel caso di Contratto Esecutivo affidato da un Soggetto Aggregatore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65FAD67-0F0A-4B7C-AB0F-9328CCCF308F}"/>
              </a:ext>
            </a:extLst>
          </p:cNvPr>
          <p:cNvSpPr/>
          <p:nvPr/>
        </p:nvSpPr>
        <p:spPr bwMode="gray">
          <a:xfrm>
            <a:off x="6459169" y="2622522"/>
            <a:ext cx="3240000" cy="722376"/>
          </a:xfrm>
          <a:prstGeom prst="rect">
            <a:avLst/>
          </a:prstGeom>
          <a:solidFill>
            <a:srgbClr val="FDFDF6"/>
          </a:solidFill>
          <a:ln w="19050" algn="ctr">
            <a:solidFill>
              <a:srgbClr val="E7E79A"/>
            </a:solidFill>
            <a:miter lim="800000"/>
            <a:headEnd/>
            <a:tailEnd/>
          </a:ln>
        </p:spPr>
        <p:txBody>
          <a:bodyPr wrap="square" lIns="72000" tIns="0" rIns="72000" bIns="0" rtlCol="0" anchor="ctr"/>
          <a:lstStyle/>
          <a:p>
            <a:pPr algn="ctr"/>
            <a:r>
              <a:rPr lang="it-IT" sz="1100" dirty="0">
                <a:solidFill>
                  <a:prstClr val="black"/>
                </a:solidFill>
                <a:latin typeface="+mj-lt"/>
              </a:rPr>
              <a:t>Il Contratto deve contenere l’indicazione di </a:t>
            </a:r>
            <a:r>
              <a:rPr lang="it-IT" sz="1100" b="1" dirty="0">
                <a:solidFill>
                  <a:prstClr val="black"/>
                </a:solidFill>
                <a:latin typeface="+mj-lt"/>
              </a:rPr>
              <a:t>tutte</a:t>
            </a:r>
            <a:r>
              <a:rPr lang="it-IT" sz="1100" dirty="0">
                <a:solidFill>
                  <a:prstClr val="black"/>
                </a:solidFill>
                <a:latin typeface="+mj-lt"/>
              </a:rPr>
              <a:t> le </a:t>
            </a:r>
            <a:r>
              <a:rPr lang="it-IT" sz="1100" b="1" dirty="0">
                <a:solidFill>
                  <a:prstClr val="black"/>
                </a:solidFill>
                <a:latin typeface="+mj-lt"/>
              </a:rPr>
              <a:t>singole PAL </a:t>
            </a:r>
            <a:r>
              <a:rPr lang="it-IT" sz="1100" dirty="0">
                <a:solidFill>
                  <a:prstClr val="black"/>
                </a:solidFill>
                <a:latin typeface="+mj-lt"/>
              </a:rPr>
              <a:t>per le quali il </a:t>
            </a:r>
            <a:r>
              <a:rPr lang="it-IT" sz="1100" b="1" dirty="0">
                <a:solidFill>
                  <a:prstClr val="black"/>
                </a:solidFill>
                <a:latin typeface="+mj-lt"/>
              </a:rPr>
              <a:t>Soggetto Aggregatore effettua l’affidamento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53CB1EB-DCAC-4A13-A590-411927093860}"/>
              </a:ext>
            </a:extLst>
          </p:cNvPr>
          <p:cNvSpPr/>
          <p:nvPr/>
        </p:nvSpPr>
        <p:spPr bwMode="gray">
          <a:xfrm>
            <a:off x="6459169" y="4708465"/>
            <a:ext cx="3240000" cy="722376"/>
          </a:xfrm>
          <a:prstGeom prst="rect">
            <a:avLst/>
          </a:prstGeom>
          <a:solidFill>
            <a:srgbClr val="FDFDF6"/>
          </a:solidFill>
          <a:ln w="19050" algn="ctr">
            <a:solidFill>
              <a:srgbClr val="E7E79A"/>
            </a:solidFill>
            <a:miter lim="800000"/>
            <a:headEnd/>
            <a:tailEnd/>
          </a:ln>
        </p:spPr>
        <p:txBody>
          <a:bodyPr wrap="square" lIns="72000" tIns="0" rIns="72000" bIns="0" rtlCol="0" anchor="ctr"/>
          <a:lstStyle/>
          <a:p>
            <a:pPr algn="ctr">
              <a:spcBef>
                <a:spcPts val="600"/>
              </a:spcBef>
              <a:buSzPct val="100000"/>
            </a:pPr>
            <a:r>
              <a:rPr lang="it-IT" sz="1100" dirty="0">
                <a:solidFill>
                  <a:prstClr val="black"/>
                </a:solidFill>
                <a:latin typeface="+mj-lt"/>
              </a:rPr>
              <a:t>Il Contratto può  indicare  </a:t>
            </a:r>
            <a:r>
              <a:rPr lang="it-IT" sz="1100" b="1" dirty="0">
                <a:solidFill>
                  <a:prstClr val="black"/>
                </a:solidFill>
                <a:latin typeface="+mj-lt"/>
              </a:rPr>
              <a:t>le  eventuali  modalità  di  ripartizione  degli  obblighi  di  fatturazione </a:t>
            </a:r>
            <a:r>
              <a:rPr lang="it-IT" sz="1100" dirty="0">
                <a:solidFill>
                  <a:prstClr val="black"/>
                </a:solidFill>
                <a:latin typeface="+mj-lt"/>
              </a:rPr>
              <a:t>tra  il  Soggetto Aggregatore e le singole PAL</a:t>
            </a:r>
          </a:p>
        </p:txBody>
      </p:sp>
      <p:sp>
        <p:nvSpPr>
          <p:cNvPr id="27" name="Graphic 4">
            <a:extLst>
              <a:ext uri="{FF2B5EF4-FFF2-40B4-BE49-F238E27FC236}">
                <a16:creationId xmlns:a16="http://schemas.microsoft.com/office/drawing/2014/main" id="{A8972BED-518E-4634-88AD-EDB52F8D320E}"/>
              </a:ext>
            </a:extLst>
          </p:cNvPr>
          <p:cNvSpPr>
            <a:spLocks noChangeAspect="1"/>
          </p:cNvSpPr>
          <p:nvPr/>
        </p:nvSpPr>
        <p:spPr>
          <a:xfrm>
            <a:off x="6184696" y="2783161"/>
            <a:ext cx="362309" cy="361971"/>
          </a:xfrm>
          <a:custGeom>
            <a:avLst/>
            <a:gdLst>
              <a:gd name="connsiteX0" fmla="*/ 181474 w 362309"/>
              <a:gd name="connsiteY0" fmla="*/ 0 h 361971"/>
              <a:gd name="connsiteX1" fmla="*/ 0 w 362309"/>
              <a:gd name="connsiteY1" fmla="*/ 180667 h 361971"/>
              <a:gd name="connsiteX2" fmla="*/ 180835 w 362309"/>
              <a:gd name="connsiteY2" fmla="*/ 361972 h 361971"/>
              <a:gd name="connsiteX3" fmla="*/ 362309 w 362309"/>
              <a:gd name="connsiteY3" fmla="*/ 181305 h 361971"/>
              <a:gd name="connsiteX4" fmla="*/ 362309 w 362309"/>
              <a:gd name="connsiteY4" fmla="*/ 181305 h 361971"/>
              <a:gd name="connsiteX5" fmla="*/ 181474 w 362309"/>
              <a:gd name="connsiteY5" fmla="*/ 0 h 361971"/>
              <a:gd name="connsiteX6" fmla="*/ 218536 w 362309"/>
              <a:gd name="connsiteY6" fmla="*/ 252167 h 361971"/>
              <a:gd name="connsiteX7" fmla="*/ 210229 w 362309"/>
              <a:gd name="connsiteY7" fmla="*/ 254721 h 361971"/>
              <a:gd name="connsiteX8" fmla="*/ 188503 w 362309"/>
              <a:gd name="connsiteY8" fmla="*/ 250252 h 361971"/>
              <a:gd name="connsiteX9" fmla="*/ 169972 w 362309"/>
              <a:gd name="connsiteY9" fmla="*/ 247060 h 361971"/>
              <a:gd name="connsiteX10" fmla="*/ 155275 w 362309"/>
              <a:gd name="connsiteY10" fmla="*/ 223439 h 361971"/>
              <a:gd name="connsiteX11" fmla="*/ 156553 w 362309"/>
              <a:gd name="connsiteY11" fmla="*/ 203649 h 361971"/>
              <a:gd name="connsiteX12" fmla="*/ 171250 w 362309"/>
              <a:gd name="connsiteY12" fmla="*/ 171729 h 361971"/>
              <a:gd name="connsiteX13" fmla="*/ 167416 w 362309"/>
              <a:gd name="connsiteY13" fmla="*/ 129595 h 361971"/>
              <a:gd name="connsiteX14" fmla="*/ 141856 w 362309"/>
              <a:gd name="connsiteY14" fmla="*/ 119381 h 361971"/>
              <a:gd name="connsiteX15" fmla="*/ 141217 w 362309"/>
              <a:gd name="connsiteY15" fmla="*/ 119381 h 361971"/>
              <a:gd name="connsiteX16" fmla="*/ 115658 w 362309"/>
              <a:gd name="connsiteY16" fmla="*/ 129595 h 361971"/>
              <a:gd name="connsiteX17" fmla="*/ 111824 w 362309"/>
              <a:gd name="connsiteY17" fmla="*/ 171729 h 361971"/>
              <a:gd name="connsiteX18" fmla="*/ 126521 w 362309"/>
              <a:gd name="connsiteY18" fmla="*/ 204926 h 361971"/>
              <a:gd name="connsiteX19" fmla="*/ 127799 w 362309"/>
              <a:gd name="connsiteY19" fmla="*/ 224716 h 361971"/>
              <a:gd name="connsiteX20" fmla="*/ 113102 w 362309"/>
              <a:gd name="connsiteY20" fmla="*/ 247699 h 361971"/>
              <a:gd name="connsiteX21" fmla="*/ 94571 w 362309"/>
              <a:gd name="connsiteY21" fmla="*/ 250891 h 361971"/>
              <a:gd name="connsiteX22" fmla="*/ 72845 w 362309"/>
              <a:gd name="connsiteY22" fmla="*/ 255359 h 361971"/>
              <a:gd name="connsiteX23" fmla="*/ 64538 w 362309"/>
              <a:gd name="connsiteY23" fmla="*/ 252167 h 361971"/>
              <a:gd name="connsiteX24" fmla="*/ 67094 w 362309"/>
              <a:gd name="connsiteY24" fmla="*/ 243868 h 361971"/>
              <a:gd name="connsiteX25" fmla="*/ 93932 w 362309"/>
              <a:gd name="connsiteY25" fmla="*/ 238123 h 361971"/>
              <a:gd name="connsiteX26" fmla="*/ 107990 w 362309"/>
              <a:gd name="connsiteY26" fmla="*/ 235569 h 361971"/>
              <a:gd name="connsiteX27" fmla="*/ 116936 w 362309"/>
              <a:gd name="connsiteY27" fmla="*/ 211310 h 361971"/>
              <a:gd name="connsiteX28" fmla="*/ 100961 w 362309"/>
              <a:gd name="connsiteY28" fmla="*/ 174283 h 361971"/>
              <a:gd name="connsiteX29" fmla="*/ 107351 w 362309"/>
              <a:gd name="connsiteY29" fmla="*/ 121296 h 361971"/>
              <a:gd name="connsiteX30" fmla="*/ 178279 w 362309"/>
              <a:gd name="connsiteY30" fmla="*/ 121296 h 361971"/>
              <a:gd name="connsiteX31" fmla="*/ 178279 w 362309"/>
              <a:gd name="connsiteY31" fmla="*/ 121296 h 361971"/>
              <a:gd name="connsiteX32" fmla="*/ 184669 w 362309"/>
              <a:gd name="connsiteY32" fmla="*/ 174283 h 361971"/>
              <a:gd name="connsiteX33" fmla="*/ 168055 w 362309"/>
              <a:gd name="connsiteY33" fmla="*/ 210671 h 361971"/>
              <a:gd name="connsiteX34" fmla="*/ 177001 w 362309"/>
              <a:gd name="connsiteY34" fmla="*/ 234931 h 361971"/>
              <a:gd name="connsiteX35" fmla="*/ 191059 w 362309"/>
              <a:gd name="connsiteY35" fmla="*/ 237484 h 361971"/>
              <a:gd name="connsiteX36" fmla="*/ 217258 w 362309"/>
              <a:gd name="connsiteY36" fmla="*/ 243230 h 361971"/>
              <a:gd name="connsiteX37" fmla="*/ 218536 w 362309"/>
              <a:gd name="connsiteY37" fmla="*/ 252167 h 361971"/>
              <a:gd name="connsiteX38" fmla="*/ 218536 w 362309"/>
              <a:gd name="connsiteY38" fmla="*/ 252167 h 361971"/>
              <a:gd name="connsiteX39" fmla="*/ 293298 w 362309"/>
              <a:gd name="connsiteY39" fmla="*/ 199180 h 361971"/>
              <a:gd name="connsiteX40" fmla="*/ 212785 w 362309"/>
              <a:gd name="connsiteY40" fmla="*/ 199180 h 361971"/>
              <a:gd name="connsiteX41" fmla="*/ 206395 w 362309"/>
              <a:gd name="connsiteY41" fmla="*/ 192796 h 361971"/>
              <a:gd name="connsiteX42" fmla="*/ 212785 w 362309"/>
              <a:gd name="connsiteY42" fmla="*/ 186412 h 361971"/>
              <a:gd name="connsiteX43" fmla="*/ 293298 w 362309"/>
              <a:gd name="connsiteY43" fmla="*/ 186412 h 361971"/>
              <a:gd name="connsiteX44" fmla="*/ 299688 w 362309"/>
              <a:gd name="connsiteY44" fmla="*/ 192796 h 361971"/>
              <a:gd name="connsiteX45" fmla="*/ 293298 w 362309"/>
              <a:gd name="connsiteY45" fmla="*/ 199180 h 361971"/>
              <a:gd name="connsiteX46" fmla="*/ 293298 w 362309"/>
              <a:gd name="connsiteY46" fmla="*/ 167260 h 361971"/>
              <a:gd name="connsiteX47" fmla="*/ 212785 w 362309"/>
              <a:gd name="connsiteY47" fmla="*/ 167260 h 361971"/>
              <a:gd name="connsiteX48" fmla="*/ 206395 w 362309"/>
              <a:gd name="connsiteY48" fmla="*/ 160876 h 361971"/>
              <a:gd name="connsiteX49" fmla="*/ 212785 w 362309"/>
              <a:gd name="connsiteY49" fmla="*/ 154492 h 361971"/>
              <a:gd name="connsiteX50" fmla="*/ 293298 w 362309"/>
              <a:gd name="connsiteY50" fmla="*/ 154492 h 361971"/>
              <a:gd name="connsiteX51" fmla="*/ 299688 w 362309"/>
              <a:gd name="connsiteY51" fmla="*/ 160876 h 361971"/>
              <a:gd name="connsiteX52" fmla="*/ 293298 w 362309"/>
              <a:gd name="connsiteY52" fmla="*/ 167260 h 361971"/>
              <a:gd name="connsiteX53" fmla="*/ 293298 w 362309"/>
              <a:gd name="connsiteY53" fmla="*/ 135341 h 361971"/>
              <a:gd name="connsiteX54" fmla="*/ 212785 w 362309"/>
              <a:gd name="connsiteY54" fmla="*/ 135341 h 361971"/>
              <a:gd name="connsiteX55" fmla="*/ 206395 w 362309"/>
              <a:gd name="connsiteY55" fmla="*/ 128957 h 361971"/>
              <a:gd name="connsiteX56" fmla="*/ 212785 w 362309"/>
              <a:gd name="connsiteY56" fmla="*/ 122573 h 361971"/>
              <a:gd name="connsiteX57" fmla="*/ 293298 w 362309"/>
              <a:gd name="connsiteY57" fmla="*/ 122573 h 361971"/>
              <a:gd name="connsiteX58" fmla="*/ 299688 w 362309"/>
              <a:gd name="connsiteY58" fmla="*/ 128957 h 361971"/>
              <a:gd name="connsiteX59" fmla="*/ 293298 w 362309"/>
              <a:gd name="connsiteY59" fmla="*/ 135341 h 361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362309" h="361971">
                <a:moveTo>
                  <a:pt x="181474" y="0"/>
                </a:moveTo>
                <a:cubicBezTo>
                  <a:pt x="81152" y="0"/>
                  <a:pt x="0" y="81077"/>
                  <a:pt x="0" y="180667"/>
                </a:cubicBezTo>
                <a:cubicBezTo>
                  <a:pt x="0" y="280895"/>
                  <a:pt x="81152" y="361972"/>
                  <a:pt x="180835" y="361972"/>
                </a:cubicBezTo>
                <a:cubicBezTo>
                  <a:pt x="281157" y="361972"/>
                  <a:pt x="362309" y="280895"/>
                  <a:pt x="362309" y="181305"/>
                </a:cubicBezTo>
                <a:cubicBezTo>
                  <a:pt x="362309" y="181305"/>
                  <a:pt x="362309" y="181305"/>
                  <a:pt x="362309" y="181305"/>
                </a:cubicBezTo>
                <a:cubicBezTo>
                  <a:pt x="362309" y="81077"/>
                  <a:pt x="281157" y="0"/>
                  <a:pt x="181474" y="0"/>
                </a:cubicBezTo>
                <a:close/>
                <a:moveTo>
                  <a:pt x="218536" y="252167"/>
                </a:moveTo>
                <a:cubicBezTo>
                  <a:pt x="216619" y="255359"/>
                  <a:pt x="212785" y="256636"/>
                  <a:pt x="210229" y="254721"/>
                </a:cubicBezTo>
                <a:cubicBezTo>
                  <a:pt x="203200" y="252167"/>
                  <a:pt x="196171" y="250252"/>
                  <a:pt x="188503" y="250252"/>
                </a:cubicBezTo>
                <a:cubicBezTo>
                  <a:pt x="182113" y="250252"/>
                  <a:pt x="175723" y="248975"/>
                  <a:pt x="169972" y="247060"/>
                </a:cubicBezTo>
                <a:cubicBezTo>
                  <a:pt x="160387" y="241953"/>
                  <a:pt x="155914" y="227908"/>
                  <a:pt x="155275" y="223439"/>
                </a:cubicBezTo>
                <a:cubicBezTo>
                  <a:pt x="154636" y="218971"/>
                  <a:pt x="152719" y="208756"/>
                  <a:pt x="156553" y="203649"/>
                </a:cubicBezTo>
                <a:cubicBezTo>
                  <a:pt x="162943" y="194073"/>
                  <a:pt x="168055" y="183220"/>
                  <a:pt x="171250" y="171729"/>
                </a:cubicBezTo>
                <a:cubicBezTo>
                  <a:pt x="175723" y="152577"/>
                  <a:pt x="174445" y="138533"/>
                  <a:pt x="167416" y="129595"/>
                </a:cubicBezTo>
                <a:cubicBezTo>
                  <a:pt x="161026" y="122573"/>
                  <a:pt x="151441" y="118742"/>
                  <a:pt x="141856" y="119381"/>
                </a:cubicBezTo>
                <a:lnTo>
                  <a:pt x="141217" y="119381"/>
                </a:lnTo>
                <a:cubicBezTo>
                  <a:pt x="131633" y="119381"/>
                  <a:pt x="122048" y="122573"/>
                  <a:pt x="115658" y="129595"/>
                </a:cubicBezTo>
                <a:cubicBezTo>
                  <a:pt x="108629" y="138533"/>
                  <a:pt x="107351" y="152577"/>
                  <a:pt x="111824" y="171729"/>
                </a:cubicBezTo>
                <a:cubicBezTo>
                  <a:pt x="115019" y="183220"/>
                  <a:pt x="119492" y="194711"/>
                  <a:pt x="126521" y="204926"/>
                </a:cubicBezTo>
                <a:cubicBezTo>
                  <a:pt x="130354" y="210033"/>
                  <a:pt x="128438" y="219609"/>
                  <a:pt x="127799" y="224716"/>
                </a:cubicBezTo>
                <a:cubicBezTo>
                  <a:pt x="127160" y="229823"/>
                  <a:pt x="122686" y="243230"/>
                  <a:pt x="113102" y="247699"/>
                </a:cubicBezTo>
                <a:cubicBezTo>
                  <a:pt x="107351" y="250252"/>
                  <a:pt x="100961" y="250891"/>
                  <a:pt x="94571" y="250891"/>
                </a:cubicBezTo>
                <a:cubicBezTo>
                  <a:pt x="86903" y="250891"/>
                  <a:pt x="79874" y="252167"/>
                  <a:pt x="72845" y="255359"/>
                </a:cubicBezTo>
                <a:cubicBezTo>
                  <a:pt x="69650" y="256636"/>
                  <a:pt x="65816" y="255359"/>
                  <a:pt x="64538" y="252167"/>
                </a:cubicBezTo>
                <a:cubicBezTo>
                  <a:pt x="63260" y="248975"/>
                  <a:pt x="64538" y="245783"/>
                  <a:pt x="67094" y="243868"/>
                </a:cubicBezTo>
                <a:cubicBezTo>
                  <a:pt x="75401" y="240038"/>
                  <a:pt x="84347" y="238123"/>
                  <a:pt x="93932" y="238123"/>
                </a:cubicBezTo>
                <a:cubicBezTo>
                  <a:pt x="98405" y="238123"/>
                  <a:pt x="103517" y="237484"/>
                  <a:pt x="107990" y="235569"/>
                </a:cubicBezTo>
                <a:cubicBezTo>
                  <a:pt x="113741" y="232377"/>
                  <a:pt x="118214" y="215140"/>
                  <a:pt x="116936" y="211310"/>
                </a:cubicBezTo>
                <a:cubicBezTo>
                  <a:pt x="109268" y="199819"/>
                  <a:pt x="104156" y="187689"/>
                  <a:pt x="100961" y="174283"/>
                </a:cubicBezTo>
                <a:cubicBezTo>
                  <a:pt x="95210" y="151300"/>
                  <a:pt x="97766" y="132787"/>
                  <a:pt x="107351" y="121296"/>
                </a:cubicBezTo>
                <a:cubicBezTo>
                  <a:pt x="127160" y="101505"/>
                  <a:pt x="158470" y="101505"/>
                  <a:pt x="178279" y="121296"/>
                </a:cubicBezTo>
                <a:cubicBezTo>
                  <a:pt x="178279" y="121296"/>
                  <a:pt x="178279" y="121296"/>
                  <a:pt x="178279" y="121296"/>
                </a:cubicBezTo>
                <a:cubicBezTo>
                  <a:pt x="188503" y="133425"/>
                  <a:pt x="190420" y="151300"/>
                  <a:pt x="184669" y="174283"/>
                </a:cubicBezTo>
                <a:cubicBezTo>
                  <a:pt x="181474" y="187051"/>
                  <a:pt x="175723" y="199819"/>
                  <a:pt x="168055" y="210671"/>
                </a:cubicBezTo>
                <a:cubicBezTo>
                  <a:pt x="166777" y="213863"/>
                  <a:pt x="171250" y="232377"/>
                  <a:pt x="177001" y="234931"/>
                </a:cubicBezTo>
                <a:cubicBezTo>
                  <a:pt x="181474" y="236207"/>
                  <a:pt x="185947" y="236846"/>
                  <a:pt x="191059" y="237484"/>
                </a:cubicBezTo>
                <a:cubicBezTo>
                  <a:pt x="200005" y="237484"/>
                  <a:pt x="208951" y="239399"/>
                  <a:pt x="217258" y="243230"/>
                </a:cubicBezTo>
                <a:cubicBezTo>
                  <a:pt x="218536" y="245145"/>
                  <a:pt x="220453" y="248975"/>
                  <a:pt x="218536" y="252167"/>
                </a:cubicBezTo>
                <a:lnTo>
                  <a:pt x="218536" y="252167"/>
                </a:lnTo>
                <a:close/>
                <a:moveTo>
                  <a:pt x="293298" y="199180"/>
                </a:moveTo>
                <a:lnTo>
                  <a:pt x="212785" y="199180"/>
                </a:lnTo>
                <a:cubicBezTo>
                  <a:pt x="208951" y="199180"/>
                  <a:pt x="206395" y="196627"/>
                  <a:pt x="206395" y="192796"/>
                </a:cubicBezTo>
                <a:cubicBezTo>
                  <a:pt x="206395" y="188966"/>
                  <a:pt x="208951" y="186412"/>
                  <a:pt x="212785" y="186412"/>
                </a:cubicBezTo>
                <a:lnTo>
                  <a:pt x="293298" y="186412"/>
                </a:lnTo>
                <a:cubicBezTo>
                  <a:pt x="297132" y="186412"/>
                  <a:pt x="299688" y="188966"/>
                  <a:pt x="299688" y="192796"/>
                </a:cubicBezTo>
                <a:cubicBezTo>
                  <a:pt x="299688" y="196627"/>
                  <a:pt x="297132" y="199180"/>
                  <a:pt x="293298" y="199180"/>
                </a:cubicBezTo>
                <a:close/>
                <a:moveTo>
                  <a:pt x="293298" y="167260"/>
                </a:moveTo>
                <a:lnTo>
                  <a:pt x="212785" y="167260"/>
                </a:lnTo>
                <a:cubicBezTo>
                  <a:pt x="208951" y="167260"/>
                  <a:pt x="206395" y="164707"/>
                  <a:pt x="206395" y="160876"/>
                </a:cubicBezTo>
                <a:cubicBezTo>
                  <a:pt x="206395" y="157046"/>
                  <a:pt x="208951" y="154492"/>
                  <a:pt x="212785" y="154492"/>
                </a:cubicBezTo>
                <a:lnTo>
                  <a:pt x="293298" y="154492"/>
                </a:lnTo>
                <a:cubicBezTo>
                  <a:pt x="297132" y="154492"/>
                  <a:pt x="299688" y="157046"/>
                  <a:pt x="299688" y="160876"/>
                </a:cubicBezTo>
                <a:cubicBezTo>
                  <a:pt x="299688" y="164707"/>
                  <a:pt x="297132" y="167260"/>
                  <a:pt x="293298" y="167260"/>
                </a:cubicBezTo>
                <a:close/>
                <a:moveTo>
                  <a:pt x="293298" y="135341"/>
                </a:moveTo>
                <a:lnTo>
                  <a:pt x="212785" y="135341"/>
                </a:lnTo>
                <a:cubicBezTo>
                  <a:pt x="208951" y="135341"/>
                  <a:pt x="206395" y="132787"/>
                  <a:pt x="206395" y="128957"/>
                </a:cubicBezTo>
                <a:cubicBezTo>
                  <a:pt x="206395" y="125126"/>
                  <a:pt x="208951" y="122573"/>
                  <a:pt x="212785" y="122573"/>
                </a:cubicBezTo>
                <a:lnTo>
                  <a:pt x="293298" y="122573"/>
                </a:lnTo>
                <a:cubicBezTo>
                  <a:pt x="297132" y="122573"/>
                  <a:pt x="299688" y="125126"/>
                  <a:pt x="299688" y="128957"/>
                </a:cubicBezTo>
                <a:cubicBezTo>
                  <a:pt x="299688" y="132787"/>
                  <a:pt x="297132" y="135341"/>
                  <a:pt x="293298" y="135341"/>
                </a:cubicBezTo>
                <a:close/>
              </a:path>
            </a:pathLst>
          </a:custGeom>
          <a:solidFill>
            <a:srgbClr val="86BC25"/>
          </a:solidFill>
          <a:ln w="6390" cap="flat">
            <a:noFill/>
            <a:prstDash val="solid"/>
            <a:miter/>
          </a:ln>
        </p:spPr>
        <p:txBody>
          <a:bodyPr rtlCol="0" anchor="ctr"/>
          <a:lstStyle/>
          <a:p>
            <a:endParaRPr lang="it-IT">
              <a:solidFill>
                <a:prstClr val="black"/>
              </a:solidFill>
              <a:latin typeface="+mj-lt"/>
            </a:endParaRPr>
          </a:p>
        </p:txBody>
      </p:sp>
      <p:grpSp>
        <p:nvGrpSpPr>
          <p:cNvPr id="32" name="Graphic 4">
            <a:extLst>
              <a:ext uri="{FF2B5EF4-FFF2-40B4-BE49-F238E27FC236}">
                <a16:creationId xmlns:a16="http://schemas.microsoft.com/office/drawing/2014/main" id="{851F79D2-BC03-4092-AB93-981F63F96578}"/>
              </a:ext>
            </a:extLst>
          </p:cNvPr>
          <p:cNvGrpSpPr/>
          <p:nvPr/>
        </p:nvGrpSpPr>
        <p:grpSpPr>
          <a:xfrm>
            <a:off x="6185015" y="4897620"/>
            <a:ext cx="361670" cy="361333"/>
            <a:chOff x="905454" y="3339623"/>
            <a:chExt cx="361670" cy="361333"/>
          </a:xfrm>
          <a:solidFill>
            <a:srgbClr val="86BC25"/>
          </a:solidFill>
        </p:grpSpPr>
        <p:sp>
          <p:nvSpPr>
            <p:cNvPr id="33" name="Graphic 4">
              <a:extLst>
                <a:ext uri="{FF2B5EF4-FFF2-40B4-BE49-F238E27FC236}">
                  <a16:creationId xmlns:a16="http://schemas.microsoft.com/office/drawing/2014/main" id="{8E45FCB0-2A95-4B22-ABEB-7CE866176EB3}"/>
                </a:ext>
              </a:extLst>
            </p:cNvPr>
            <p:cNvSpPr/>
            <p:nvPr/>
          </p:nvSpPr>
          <p:spPr>
            <a:xfrm>
              <a:off x="905454" y="3339623"/>
              <a:ext cx="361670" cy="361333"/>
            </a:xfrm>
            <a:custGeom>
              <a:avLst/>
              <a:gdLst>
                <a:gd name="connsiteX0" fmla="*/ 180835 w 361670"/>
                <a:gd name="connsiteY0" fmla="*/ 0 h 361333"/>
                <a:gd name="connsiteX1" fmla="*/ 0 w 361670"/>
                <a:gd name="connsiteY1" fmla="*/ 180667 h 361333"/>
                <a:gd name="connsiteX2" fmla="*/ 180835 w 361670"/>
                <a:gd name="connsiteY2" fmla="*/ 361333 h 361333"/>
                <a:gd name="connsiteX3" fmla="*/ 361670 w 361670"/>
                <a:gd name="connsiteY3" fmla="*/ 180667 h 361333"/>
                <a:gd name="connsiteX4" fmla="*/ 180835 w 361670"/>
                <a:gd name="connsiteY4" fmla="*/ 0 h 361333"/>
                <a:gd name="connsiteX5" fmla="*/ 258792 w 361670"/>
                <a:gd name="connsiteY5" fmla="*/ 280895 h 361333"/>
                <a:gd name="connsiteX6" fmla="*/ 252403 w 361670"/>
                <a:gd name="connsiteY6" fmla="*/ 287279 h 361333"/>
                <a:gd name="connsiteX7" fmla="*/ 109907 w 361670"/>
                <a:gd name="connsiteY7" fmla="*/ 287279 h 361333"/>
                <a:gd name="connsiteX8" fmla="*/ 103517 w 361670"/>
                <a:gd name="connsiteY8" fmla="*/ 280895 h 361333"/>
                <a:gd name="connsiteX9" fmla="*/ 103517 w 361670"/>
                <a:gd name="connsiteY9" fmla="*/ 81715 h 361333"/>
                <a:gd name="connsiteX10" fmla="*/ 109907 w 361670"/>
                <a:gd name="connsiteY10" fmla="*/ 75331 h 361333"/>
                <a:gd name="connsiteX11" fmla="*/ 252403 w 361670"/>
                <a:gd name="connsiteY11" fmla="*/ 75331 h 361333"/>
                <a:gd name="connsiteX12" fmla="*/ 258792 w 361670"/>
                <a:gd name="connsiteY12" fmla="*/ 81715 h 361333"/>
                <a:gd name="connsiteX13" fmla="*/ 258792 w 361670"/>
                <a:gd name="connsiteY13" fmla="*/ 280895 h 361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61670" h="361333">
                  <a:moveTo>
                    <a:pt x="180835" y="0"/>
                  </a:moveTo>
                  <a:cubicBezTo>
                    <a:pt x="80513" y="0"/>
                    <a:pt x="0" y="81077"/>
                    <a:pt x="0" y="180667"/>
                  </a:cubicBezTo>
                  <a:cubicBezTo>
                    <a:pt x="0" y="280257"/>
                    <a:pt x="81152" y="361333"/>
                    <a:pt x="180835" y="361333"/>
                  </a:cubicBezTo>
                  <a:cubicBezTo>
                    <a:pt x="281157" y="361333"/>
                    <a:pt x="361670" y="280257"/>
                    <a:pt x="361670" y="180667"/>
                  </a:cubicBezTo>
                  <a:cubicBezTo>
                    <a:pt x="361670" y="81077"/>
                    <a:pt x="281157" y="0"/>
                    <a:pt x="180835" y="0"/>
                  </a:cubicBezTo>
                  <a:close/>
                  <a:moveTo>
                    <a:pt x="258792" y="280895"/>
                  </a:moveTo>
                  <a:cubicBezTo>
                    <a:pt x="258792" y="284725"/>
                    <a:pt x="256237" y="287279"/>
                    <a:pt x="252403" y="287279"/>
                  </a:cubicBezTo>
                  <a:lnTo>
                    <a:pt x="109907" y="287279"/>
                  </a:lnTo>
                  <a:cubicBezTo>
                    <a:pt x="106073" y="287279"/>
                    <a:pt x="103517" y="284725"/>
                    <a:pt x="103517" y="280895"/>
                  </a:cubicBezTo>
                  <a:lnTo>
                    <a:pt x="103517" y="81715"/>
                  </a:lnTo>
                  <a:cubicBezTo>
                    <a:pt x="103517" y="77885"/>
                    <a:pt x="106073" y="75331"/>
                    <a:pt x="109907" y="75331"/>
                  </a:cubicBezTo>
                  <a:lnTo>
                    <a:pt x="252403" y="75331"/>
                  </a:lnTo>
                  <a:cubicBezTo>
                    <a:pt x="256237" y="75331"/>
                    <a:pt x="258792" y="77885"/>
                    <a:pt x="258792" y="81715"/>
                  </a:cubicBezTo>
                  <a:lnTo>
                    <a:pt x="258792" y="280895"/>
                  </a:ln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>
                <a:solidFill>
                  <a:prstClr val="black"/>
                </a:solidFill>
                <a:latin typeface="+mj-lt"/>
              </a:endParaRPr>
            </a:p>
          </p:txBody>
        </p:sp>
        <p:sp>
          <p:nvSpPr>
            <p:cNvPr id="34" name="Graphic 4">
              <a:extLst>
                <a:ext uri="{FF2B5EF4-FFF2-40B4-BE49-F238E27FC236}">
                  <a16:creationId xmlns:a16="http://schemas.microsoft.com/office/drawing/2014/main" id="{21555870-E2B7-45A9-BB93-9DD2925CFC23}"/>
                </a:ext>
              </a:extLst>
            </p:cNvPr>
            <p:cNvSpPr/>
            <p:nvPr/>
          </p:nvSpPr>
          <p:spPr>
            <a:xfrm>
              <a:off x="1021750" y="3427722"/>
              <a:ext cx="129715" cy="186412"/>
            </a:xfrm>
            <a:custGeom>
              <a:avLst/>
              <a:gdLst>
                <a:gd name="connsiteX0" fmla="*/ 0 w 129715"/>
                <a:gd name="connsiteY0" fmla="*/ 186412 h 186412"/>
                <a:gd name="connsiteX1" fmla="*/ 129716 w 129715"/>
                <a:gd name="connsiteY1" fmla="*/ 186412 h 186412"/>
                <a:gd name="connsiteX2" fmla="*/ 129716 w 129715"/>
                <a:gd name="connsiteY2" fmla="*/ 0 h 186412"/>
                <a:gd name="connsiteX3" fmla="*/ 0 w 129715"/>
                <a:gd name="connsiteY3" fmla="*/ 0 h 186412"/>
                <a:gd name="connsiteX4" fmla="*/ 0 w 129715"/>
                <a:gd name="connsiteY4" fmla="*/ 186412 h 186412"/>
                <a:gd name="connsiteX5" fmla="*/ 50481 w 129715"/>
                <a:gd name="connsiteY5" fmla="*/ 171091 h 186412"/>
                <a:gd name="connsiteX6" fmla="*/ 43452 w 129715"/>
                <a:gd name="connsiteY6" fmla="*/ 164068 h 186412"/>
                <a:gd name="connsiteX7" fmla="*/ 50481 w 129715"/>
                <a:gd name="connsiteY7" fmla="*/ 157046 h 186412"/>
                <a:gd name="connsiteX8" fmla="*/ 57509 w 129715"/>
                <a:gd name="connsiteY8" fmla="*/ 164068 h 186412"/>
                <a:gd name="connsiteX9" fmla="*/ 50481 w 129715"/>
                <a:gd name="connsiteY9" fmla="*/ 171091 h 186412"/>
                <a:gd name="connsiteX10" fmla="*/ 50481 w 129715"/>
                <a:gd name="connsiteY10" fmla="*/ 143001 h 186412"/>
                <a:gd name="connsiteX11" fmla="*/ 43452 w 129715"/>
                <a:gd name="connsiteY11" fmla="*/ 135979 h 186412"/>
                <a:gd name="connsiteX12" fmla="*/ 50481 w 129715"/>
                <a:gd name="connsiteY12" fmla="*/ 128957 h 186412"/>
                <a:gd name="connsiteX13" fmla="*/ 57509 w 129715"/>
                <a:gd name="connsiteY13" fmla="*/ 135979 h 186412"/>
                <a:gd name="connsiteX14" fmla="*/ 50481 w 129715"/>
                <a:gd name="connsiteY14" fmla="*/ 143001 h 186412"/>
                <a:gd name="connsiteX15" fmla="*/ 50481 w 129715"/>
                <a:gd name="connsiteY15" fmla="*/ 114273 h 186412"/>
                <a:gd name="connsiteX16" fmla="*/ 43452 w 129715"/>
                <a:gd name="connsiteY16" fmla="*/ 107251 h 186412"/>
                <a:gd name="connsiteX17" fmla="*/ 50481 w 129715"/>
                <a:gd name="connsiteY17" fmla="*/ 100229 h 186412"/>
                <a:gd name="connsiteX18" fmla="*/ 57509 w 129715"/>
                <a:gd name="connsiteY18" fmla="*/ 107251 h 186412"/>
                <a:gd name="connsiteX19" fmla="*/ 50481 w 129715"/>
                <a:gd name="connsiteY19" fmla="*/ 114273 h 186412"/>
                <a:gd name="connsiteX20" fmla="*/ 50481 w 129715"/>
                <a:gd name="connsiteY20" fmla="*/ 86184 h 186412"/>
                <a:gd name="connsiteX21" fmla="*/ 43452 w 129715"/>
                <a:gd name="connsiteY21" fmla="*/ 79162 h 186412"/>
                <a:gd name="connsiteX22" fmla="*/ 50481 w 129715"/>
                <a:gd name="connsiteY22" fmla="*/ 72139 h 186412"/>
                <a:gd name="connsiteX23" fmla="*/ 57509 w 129715"/>
                <a:gd name="connsiteY23" fmla="*/ 79162 h 186412"/>
                <a:gd name="connsiteX24" fmla="*/ 50481 w 129715"/>
                <a:gd name="connsiteY24" fmla="*/ 86184 h 186412"/>
                <a:gd name="connsiteX25" fmla="*/ 79235 w 129715"/>
                <a:gd name="connsiteY25" fmla="*/ 171091 h 186412"/>
                <a:gd name="connsiteX26" fmla="*/ 72206 w 129715"/>
                <a:gd name="connsiteY26" fmla="*/ 164068 h 186412"/>
                <a:gd name="connsiteX27" fmla="*/ 79235 w 129715"/>
                <a:gd name="connsiteY27" fmla="*/ 157046 h 186412"/>
                <a:gd name="connsiteX28" fmla="*/ 86264 w 129715"/>
                <a:gd name="connsiteY28" fmla="*/ 164068 h 186412"/>
                <a:gd name="connsiteX29" fmla="*/ 79235 w 129715"/>
                <a:gd name="connsiteY29" fmla="*/ 171091 h 186412"/>
                <a:gd name="connsiteX30" fmla="*/ 79235 w 129715"/>
                <a:gd name="connsiteY30" fmla="*/ 143001 h 186412"/>
                <a:gd name="connsiteX31" fmla="*/ 72206 w 129715"/>
                <a:gd name="connsiteY31" fmla="*/ 135979 h 186412"/>
                <a:gd name="connsiteX32" fmla="*/ 79235 w 129715"/>
                <a:gd name="connsiteY32" fmla="*/ 128957 h 186412"/>
                <a:gd name="connsiteX33" fmla="*/ 86264 w 129715"/>
                <a:gd name="connsiteY33" fmla="*/ 135979 h 186412"/>
                <a:gd name="connsiteX34" fmla="*/ 79235 w 129715"/>
                <a:gd name="connsiteY34" fmla="*/ 143001 h 186412"/>
                <a:gd name="connsiteX35" fmla="*/ 79235 w 129715"/>
                <a:gd name="connsiteY35" fmla="*/ 114273 h 186412"/>
                <a:gd name="connsiteX36" fmla="*/ 72206 w 129715"/>
                <a:gd name="connsiteY36" fmla="*/ 107251 h 186412"/>
                <a:gd name="connsiteX37" fmla="*/ 79235 w 129715"/>
                <a:gd name="connsiteY37" fmla="*/ 100229 h 186412"/>
                <a:gd name="connsiteX38" fmla="*/ 86264 w 129715"/>
                <a:gd name="connsiteY38" fmla="*/ 107251 h 186412"/>
                <a:gd name="connsiteX39" fmla="*/ 79235 w 129715"/>
                <a:gd name="connsiteY39" fmla="*/ 114273 h 186412"/>
                <a:gd name="connsiteX40" fmla="*/ 79235 w 129715"/>
                <a:gd name="connsiteY40" fmla="*/ 86184 h 186412"/>
                <a:gd name="connsiteX41" fmla="*/ 72206 w 129715"/>
                <a:gd name="connsiteY41" fmla="*/ 79162 h 186412"/>
                <a:gd name="connsiteX42" fmla="*/ 79235 w 129715"/>
                <a:gd name="connsiteY42" fmla="*/ 72139 h 186412"/>
                <a:gd name="connsiteX43" fmla="*/ 86264 w 129715"/>
                <a:gd name="connsiteY43" fmla="*/ 79162 h 186412"/>
                <a:gd name="connsiteX44" fmla="*/ 79235 w 129715"/>
                <a:gd name="connsiteY44" fmla="*/ 86184 h 186412"/>
                <a:gd name="connsiteX45" fmla="*/ 113741 w 129715"/>
                <a:gd name="connsiteY45" fmla="*/ 165345 h 186412"/>
                <a:gd name="connsiteX46" fmla="*/ 107351 w 129715"/>
                <a:gd name="connsiteY46" fmla="*/ 171729 h 186412"/>
                <a:gd name="connsiteX47" fmla="*/ 100961 w 129715"/>
                <a:gd name="connsiteY47" fmla="*/ 165345 h 186412"/>
                <a:gd name="connsiteX48" fmla="*/ 100961 w 129715"/>
                <a:gd name="connsiteY48" fmla="*/ 134702 h 186412"/>
                <a:gd name="connsiteX49" fmla="*/ 107351 w 129715"/>
                <a:gd name="connsiteY49" fmla="*/ 128318 h 186412"/>
                <a:gd name="connsiteX50" fmla="*/ 113741 w 129715"/>
                <a:gd name="connsiteY50" fmla="*/ 134702 h 186412"/>
                <a:gd name="connsiteX51" fmla="*/ 113741 w 129715"/>
                <a:gd name="connsiteY51" fmla="*/ 165345 h 186412"/>
                <a:gd name="connsiteX52" fmla="*/ 107351 w 129715"/>
                <a:gd name="connsiteY52" fmla="*/ 114273 h 186412"/>
                <a:gd name="connsiteX53" fmla="*/ 100322 w 129715"/>
                <a:gd name="connsiteY53" fmla="*/ 107251 h 186412"/>
                <a:gd name="connsiteX54" fmla="*/ 107351 w 129715"/>
                <a:gd name="connsiteY54" fmla="*/ 100229 h 186412"/>
                <a:gd name="connsiteX55" fmla="*/ 114380 w 129715"/>
                <a:gd name="connsiteY55" fmla="*/ 107251 h 186412"/>
                <a:gd name="connsiteX56" fmla="*/ 107351 w 129715"/>
                <a:gd name="connsiteY56" fmla="*/ 114273 h 186412"/>
                <a:gd name="connsiteX57" fmla="*/ 107351 w 129715"/>
                <a:gd name="connsiteY57" fmla="*/ 86184 h 186412"/>
                <a:gd name="connsiteX58" fmla="*/ 100322 w 129715"/>
                <a:gd name="connsiteY58" fmla="*/ 79162 h 186412"/>
                <a:gd name="connsiteX59" fmla="*/ 107351 w 129715"/>
                <a:gd name="connsiteY59" fmla="*/ 72139 h 186412"/>
                <a:gd name="connsiteX60" fmla="*/ 114380 w 129715"/>
                <a:gd name="connsiteY60" fmla="*/ 79162 h 186412"/>
                <a:gd name="connsiteX61" fmla="*/ 107351 w 129715"/>
                <a:gd name="connsiteY61" fmla="*/ 86184 h 186412"/>
                <a:gd name="connsiteX62" fmla="*/ 15975 w 129715"/>
                <a:gd name="connsiteY62" fmla="*/ 21706 h 186412"/>
                <a:gd name="connsiteX63" fmla="*/ 22365 w 129715"/>
                <a:gd name="connsiteY63" fmla="*/ 15322 h 186412"/>
                <a:gd name="connsiteX64" fmla="*/ 107990 w 129715"/>
                <a:gd name="connsiteY64" fmla="*/ 15322 h 186412"/>
                <a:gd name="connsiteX65" fmla="*/ 114380 w 129715"/>
                <a:gd name="connsiteY65" fmla="*/ 21706 h 186412"/>
                <a:gd name="connsiteX66" fmla="*/ 114380 w 129715"/>
                <a:gd name="connsiteY66" fmla="*/ 50434 h 186412"/>
                <a:gd name="connsiteX67" fmla="*/ 107990 w 129715"/>
                <a:gd name="connsiteY67" fmla="*/ 56818 h 186412"/>
                <a:gd name="connsiteX68" fmla="*/ 22365 w 129715"/>
                <a:gd name="connsiteY68" fmla="*/ 56818 h 186412"/>
                <a:gd name="connsiteX69" fmla="*/ 15975 w 129715"/>
                <a:gd name="connsiteY69" fmla="*/ 50434 h 186412"/>
                <a:gd name="connsiteX70" fmla="*/ 15975 w 129715"/>
                <a:gd name="connsiteY70" fmla="*/ 21706 h 186412"/>
                <a:gd name="connsiteX71" fmla="*/ 21726 w 129715"/>
                <a:gd name="connsiteY71" fmla="*/ 71501 h 186412"/>
                <a:gd name="connsiteX72" fmla="*/ 28755 w 129715"/>
                <a:gd name="connsiteY72" fmla="*/ 78523 h 186412"/>
                <a:gd name="connsiteX73" fmla="*/ 21726 w 129715"/>
                <a:gd name="connsiteY73" fmla="*/ 85546 h 186412"/>
                <a:gd name="connsiteX74" fmla="*/ 14697 w 129715"/>
                <a:gd name="connsiteY74" fmla="*/ 78523 h 186412"/>
                <a:gd name="connsiteX75" fmla="*/ 21726 w 129715"/>
                <a:gd name="connsiteY75" fmla="*/ 71501 h 186412"/>
                <a:gd name="connsiteX76" fmla="*/ 21726 w 129715"/>
                <a:gd name="connsiteY76" fmla="*/ 100229 h 186412"/>
                <a:gd name="connsiteX77" fmla="*/ 28755 w 129715"/>
                <a:gd name="connsiteY77" fmla="*/ 107251 h 186412"/>
                <a:gd name="connsiteX78" fmla="*/ 21726 w 129715"/>
                <a:gd name="connsiteY78" fmla="*/ 114273 h 186412"/>
                <a:gd name="connsiteX79" fmla="*/ 14697 w 129715"/>
                <a:gd name="connsiteY79" fmla="*/ 107251 h 186412"/>
                <a:gd name="connsiteX80" fmla="*/ 21726 w 129715"/>
                <a:gd name="connsiteY80" fmla="*/ 100229 h 186412"/>
                <a:gd name="connsiteX81" fmla="*/ 21726 w 129715"/>
                <a:gd name="connsiteY81" fmla="*/ 128318 h 186412"/>
                <a:gd name="connsiteX82" fmla="*/ 28755 w 129715"/>
                <a:gd name="connsiteY82" fmla="*/ 135341 h 186412"/>
                <a:gd name="connsiteX83" fmla="*/ 21726 w 129715"/>
                <a:gd name="connsiteY83" fmla="*/ 142363 h 186412"/>
                <a:gd name="connsiteX84" fmla="*/ 14697 w 129715"/>
                <a:gd name="connsiteY84" fmla="*/ 135341 h 186412"/>
                <a:gd name="connsiteX85" fmla="*/ 21726 w 129715"/>
                <a:gd name="connsiteY85" fmla="*/ 128318 h 186412"/>
                <a:gd name="connsiteX86" fmla="*/ 21726 w 129715"/>
                <a:gd name="connsiteY86" fmla="*/ 157046 h 186412"/>
                <a:gd name="connsiteX87" fmla="*/ 28755 w 129715"/>
                <a:gd name="connsiteY87" fmla="*/ 164068 h 186412"/>
                <a:gd name="connsiteX88" fmla="*/ 21726 w 129715"/>
                <a:gd name="connsiteY88" fmla="*/ 171091 h 186412"/>
                <a:gd name="connsiteX89" fmla="*/ 14697 w 129715"/>
                <a:gd name="connsiteY89" fmla="*/ 164068 h 186412"/>
                <a:gd name="connsiteX90" fmla="*/ 21726 w 129715"/>
                <a:gd name="connsiteY90" fmla="*/ 157046 h 186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</a:cxnLst>
              <a:rect l="l" t="t" r="r" b="b"/>
              <a:pathLst>
                <a:path w="129715" h="186412">
                  <a:moveTo>
                    <a:pt x="0" y="186412"/>
                  </a:moveTo>
                  <a:lnTo>
                    <a:pt x="129716" y="186412"/>
                  </a:lnTo>
                  <a:lnTo>
                    <a:pt x="129716" y="0"/>
                  </a:lnTo>
                  <a:lnTo>
                    <a:pt x="0" y="0"/>
                  </a:lnTo>
                  <a:lnTo>
                    <a:pt x="0" y="186412"/>
                  </a:lnTo>
                  <a:close/>
                  <a:moveTo>
                    <a:pt x="50481" y="171091"/>
                  </a:moveTo>
                  <a:cubicBezTo>
                    <a:pt x="46647" y="171091"/>
                    <a:pt x="43452" y="167899"/>
                    <a:pt x="43452" y="164068"/>
                  </a:cubicBezTo>
                  <a:cubicBezTo>
                    <a:pt x="43452" y="160238"/>
                    <a:pt x="46647" y="157046"/>
                    <a:pt x="50481" y="157046"/>
                  </a:cubicBezTo>
                  <a:cubicBezTo>
                    <a:pt x="54314" y="157046"/>
                    <a:pt x="57509" y="160238"/>
                    <a:pt x="57509" y="164068"/>
                  </a:cubicBezTo>
                  <a:cubicBezTo>
                    <a:pt x="57509" y="167899"/>
                    <a:pt x="54314" y="171091"/>
                    <a:pt x="50481" y="171091"/>
                  </a:cubicBezTo>
                  <a:close/>
                  <a:moveTo>
                    <a:pt x="50481" y="143001"/>
                  </a:moveTo>
                  <a:cubicBezTo>
                    <a:pt x="46647" y="143001"/>
                    <a:pt x="43452" y="139809"/>
                    <a:pt x="43452" y="135979"/>
                  </a:cubicBezTo>
                  <a:cubicBezTo>
                    <a:pt x="43452" y="132149"/>
                    <a:pt x="46647" y="128957"/>
                    <a:pt x="50481" y="128957"/>
                  </a:cubicBezTo>
                  <a:cubicBezTo>
                    <a:pt x="54314" y="128957"/>
                    <a:pt x="57509" y="132149"/>
                    <a:pt x="57509" y="135979"/>
                  </a:cubicBezTo>
                  <a:cubicBezTo>
                    <a:pt x="57509" y="139809"/>
                    <a:pt x="54314" y="143001"/>
                    <a:pt x="50481" y="143001"/>
                  </a:cubicBezTo>
                  <a:close/>
                  <a:moveTo>
                    <a:pt x="50481" y="114273"/>
                  </a:moveTo>
                  <a:cubicBezTo>
                    <a:pt x="46647" y="114273"/>
                    <a:pt x="43452" y="111081"/>
                    <a:pt x="43452" y="107251"/>
                  </a:cubicBezTo>
                  <a:cubicBezTo>
                    <a:pt x="43452" y="103421"/>
                    <a:pt x="46647" y="100229"/>
                    <a:pt x="50481" y="100229"/>
                  </a:cubicBezTo>
                  <a:cubicBezTo>
                    <a:pt x="54314" y="100229"/>
                    <a:pt x="57509" y="103421"/>
                    <a:pt x="57509" y="107251"/>
                  </a:cubicBezTo>
                  <a:cubicBezTo>
                    <a:pt x="57509" y="111081"/>
                    <a:pt x="54314" y="114273"/>
                    <a:pt x="50481" y="114273"/>
                  </a:cubicBezTo>
                  <a:close/>
                  <a:moveTo>
                    <a:pt x="50481" y="86184"/>
                  </a:moveTo>
                  <a:cubicBezTo>
                    <a:pt x="46647" y="86184"/>
                    <a:pt x="43452" y="82992"/>
                    <a:pt x="43452" y="79162"/>
                  </a:cubicBezTo>
                  <a:cubicBezTo>
                    <a:pt x="43452" y="75331"/>
                    <a:pt x="46647" y="72139"/>
                    <a:pt x="50481" y="72139"/>
                  </a:cubicBezTo>
                  <a:cubicBezTo>
                    <a:pt x="54314" y="72139"/>
                    <a:pt x="57509" y="75331"/>
                    <a:pt x="57509" y="79162"/>
                  </a:cubicBezTo>
                  <a:cubicBezTo>
                    <a:pt x="57509" y="82992"/>
                    <a:pt x="54314" y="86184"/>
                    <a:pt x="50481" y="86184"/>
                  </a:cubicBezTo>
                  <a:close/>
                  <a:moveTo>
                    <a:pt x="79235" y="171091"/>
                  </a:moveTo>
                  <a:cubicBezTo>
                    <a:pt x="75401" y="171091"/>
                    <a:pt x="72206" y="167899"/>
                    <a:pt x="72206" y="164068"/>
                  </a:cubicBezTo>
                  <a:cubicBezTo>
                    <a:pt x="72206" y="160238"/>
                    <a:pt x="75401" y="157046"/>
                    <a:pt x="79235" y="157046"/>
                  </a:cubicBezTo>
                  <a:cubicBezTo>
                    <a:pt x="83069" y="157046"/>
                    <a:pt x="86264" y="160238"/>
                    <a:pt x="86264" y="164068"/>
                  </a:cubicBezTo>
                  <a:cubicBezTo>
                    <a:pt x="86264" y="167899"/>
                    <a:pt x="83069" y="171091"/>
                    <a:pt x="79235" y="171091"/>
                  </a:cubicBezTo>
                  <a:close/>
                  <a:moveTo>
                    <a:pt x="79235" y="143001"/>
                  </a:moveTo>
                  <a:cubicBezTo>
                    <a:pt x="75401" y="143001"/>
                    <a:pt x="72206" y="139809"/>
                    <a:pt x="72206" y="135979"/>
                  </a:cubicBezTo>
                  <a:cubicBezTo>
                    <a:pt x="72206" y="132149"/>
                    <a:pt x="75401" y="128957"/>
                    <a:pt x="79235" y="128957"/>
                  </a:cubicBezTo>
                  <a:cubicBezTo>
                    <a:pt x="83069" y="128957"/>
                    <a:pt x="86264" y="132149"/>
                    <a:pt x="86264" y="135979"/>
                  </a:cubicBezTo>
                  <a:cubicBezTo>
                    <a:pt x="86264" y="139809"/>
                    <a:pt x="83069" y="143001"/>
                    <a:pt x="79235" y="143001"/>
                  </a:cubicBezTo>
                  <a:close/>
                  <a:moveTo>
                    <a:pt x="79235" y="114273"/>
                  </a:moveTo>
                  <a:cubicBezTo>
                    <a:pt x="75401" y="114273"/>
                    <a:pt x="72206" y="111081"/>
                    <a:pt x="72206" y="107251"/>
                  </a:cubicBezTo>
                  <a:cubicBezTo>
                    <a:pt x="72206" y="103421"/>
                    <a:pt x="75401" y="100229"/>
                    <a:pt x="79235" y="100229"/>
                  </a:cubicBezTo>
                  <a:cubicBezTo>
                    <a:pt x="83069" y="100229"/>
                    <a:pt x="86264" y="103421"/>
                    <a:pt x="86264" y="107251"/>
                  </a:cubicBezTo>
                  <a:cubicBezTo>
                    <a:pt x="86264" y="111081"/>
                    <a:pt x="83069" y="114273"/>
                    <a:pt x="79235" y="114273"/>
                  </a:cubicBezTo>
                  <a:close/>
                  <a:moveTo>
                    <a:pt x="79235" y="86184"/>
                  </a:moveTo>
                  <a:cubicBezTo>
                    <a:pt x="75401" y="86184"/>
                    <a:pt x="72206" y="82992"/>
                    <a:pt x="72206" y="79162"/>
                  </a:cubicBezTo>
                  <a:cubicBezTo>
                    <a:pt x="72206" y="75331"/>
                    <a:pt x="75401" y="72139"/>
                    <a:pt x="79235" y="72139"/>
                  </a:cubicBezTo>
                  <a:cubicBezTo>
                    <a:pt x="83069" y="72139"/>
                    <a:pt x="86264" y="75331"/>
                    <a:pt x="86264" y="79162"/>
                  </a:cubicBezTo>
                  <a:cubicBezTo>
                    <a:pt x="86264" y="82992"/>
                    <a:pt x="83069" y="86184"/>
                    <a:pt x="79235" y="86184"/>
                  </a:cubicBezTo>
                  <a:close/>
                  <a:moveTo>
                    <a:pt x="113741" y="165345"/>
                  </a:moveTo>
                  <a:cubicBezTo>
                    <a:pt x="113741" y="169176"/>
                    <a:pt x="111185" y="171729"/>
                    <a:pt x="107351" y="171729"/>
                  </a:cubicBezTo>
                  <a:cubicBezTo>
                    <a:pt x="103517" y="171729"/>
                    <a:pt x="100961" y="169176"/>
                    <a:pt x="100961" y="165345"/>
                  </a:cubicBezTo>
                  <a:lnTo>
                    <a:pt x="100961" y="134702"/>
                  </a:lnTo>
                  <a:cubicBezTo>
                    <a:pt x="100961" y="130872"/>
                    <a:pt x="103517" y="128318"/>
                    <a:pt x="107351" y="128318"/>
                  </a:cubicBezTo>
                  <a:cubicBezTo>
                    <a:pt x="111185" y="128318"/>
                    <a:pt x="113741" y="130872"/>
                    <a:pt x="113741" y="134702"/>
                  </a:cubicBezTo>
                  <a:lnTo>
                    <a:pt x="113741" y="165345"/>
                  </a:lnTo>
                  <a:close/>
                  <a:moveTo>
                    <a:pt x="107351" y="114273"/>
                  </a:moveTo>
                  <a:cubicBezTo>
                    <a:pt x="103517" y="114273"/>
                    <a:pt x="100322" y="111081"/>
                    <a:pt x="100322" y="107251"/>
                  </a:cubicBezTo>
                  <a:cubicBezTo>
                    <a:pt x="100322" y="103421"/>
                    <a:pt x="103517" y="100229"/>
                    <a:pt x="107351" y="100229"/>
                  </a:cubicBezTo>
                  <a:cubicBezTo>
                    <a:pt x="111185" y="100229"/>
                    <a:pt x="114380" y="103421"/>
                    <a:pt x="114380" y="107251"/>
                  </a:cubicBezTo>
                  <a:cubicBezTo>
                    <a:pt x="114380" y="111081"/>
                    <a:pt x="111185" y="114273"/>
                    <a:pt x="107351" y="114273"/>
                  </a:cubicBezTo>
                  <a:close/>
                  <a:moveTo>
                    <a:pt x="107351" y="86184"/>
                  </a:moveTo>
                  <a:cubicBezTo>
                    <a:pt x="103517" y="86184"/>
                    <a:pt x="100322" y="82992"/>
                    <a:pt x="100322" y="79162"/>
                  </a:cubicBezTo>
                  <a:cubicBezTo>
                    <a:pt x="100322" y="75331"/>
                    <a:pt x="103517" y="72139"/>
                    <a:pt x="107351" y="72139"/>
                  </a:cubicBezTo>
                  <a:cubicBezTo>
                    <a:pt x="111185" y="72139"/>
                    <a:pt x="114380" y="75331"/>
                    <a:pt x="114380" y="79162"/>
                  </a:cubicBezTo>
                  <a:cubicBezTo>
                    <a:pt x="114380" y="82992"/>
                    <a:pt x="111185" y="86184"/>
                    <a:pt x="107351" y="86184"/>
                  </a:cubicBezTo>
                  <a:close/>
                  <a:moveTo>
                    <a:pt x="15975" y="21706"/>
                  </a:moveTo>
                  <a:cubicBezTo>
                    <a:pt x="15975" y="17875"/>
                    <a:pt x="18531" y="15322"/>
                    <a:pt x="22365" y="15322"/>
                  </a:cubicBezTo>
                  <a:lnTo>
                    <a:pt x="107990" y="15322"/>
                  </a:lnTo>
                  <a:cubicBezTo>
                    <a:pt x="111824" y="15322"/>
                    <a:pt x="114380" y="17875"/>
                    <a:pt x="114380" y="21706"/>
                  </a:cubicBezTo>
                  <a:lnTo>
                    <a:pt x="114380" y="50434"/>
                  </a:lnTo>
                  <a:cubicBezTo>
                    <a:pt x="114380" y="54264"/>
                    <a:pt x="111824" y="56818"/>
                    <a:pt x="107990" y="56818"/>
                  </a:cubicBezTo>
                  <a:lnTo>
                    <a:pt x="22365" y="56818"/>
                  </a:lnTo>
                  <a:cubicBezTo>
                    <a:pt x="18531" y="56818"/>
                    <a:pt x="15975" y="54264"/>
                    <a:pt x="15975" y="50434"/>
                  </a:cubicBezTo>
                  <a:lnTo>
                    <a:pt x="15975" y="21706"/>
                  </a:lnTo>
                  <a:close/>
                  <a:moveTo>
                    <a:pt x="21726" y="71501"/>
                  </a:moveTo>
                  <a:cubicBezTo>
                    <a:pt x="25560" y="71501"/>
                    <a:pt x="28755" y="74693"/>
                    <a:pt x="28755" y="78523"/>
                  </a:cubicBezTo>
                  <a:cubicBezTo>
                    <a:pt x="28755" y="82354"/>
                    <a:pt x="25560" y="85546"/>
                    <a:pt x="21726" y="85546"/>
                  </a:cubicBezTo>
                  <a:cubicBezTo>
                    <a:pt x="17892" y="85546"/>
                    <a:pt x="14697" y="82354"/>
                    <a:pt x="14697" y="78523"/>
                  </a:cubicBezTo>
                  <a:cubicBezTo>
                    <a:pt x="14697" y="74693"/>
                    <a:pt x="17892" y="71501"/>
                    <a:pt x="21726" y="71501"/>
                  </a:cubicBezTo>
                  <a:close/>
                  <a:moveTo>
                    <a:pt x="21726" y="100229"/>
                  </a:moveTo>
                  <a:cubicBezTo>
                    <a:pt x="25560" y="100229"/>
                    <a:pt x="28755" y="103421"/>
                    <a:pt x="28755" y="107251"/>
                  </a:cubicBezTo>
                  <a:cubicBezTo>
                    <a:pt x="28755" y="111081"/>
                    <a:pt x="25560" y="114273"/>
                    <a:pt x="21726" y="114273"/>
                  </a:cubicBezTo>
                  <a:cubicBezTo>
                    <a:pt x="17892" y="114273"/>
                    <a:pt x="14697" y="111081"/>
                    <a:pt x="14697" y="107251"/>
                  </a:cubicBezTo>
                  <a:cubicBezTo>
                    <a:pt x="14697" y="103421"/>
                    <a:pt x="17892" y="100229"/>
                    <a:pt x="21726" y="100229"/>
                  </a:cubicBezTo>
                  <a:close/>
                  <a:moveTo>
                    <a:pt x="21726" y="128318"/>
                  </a:moveTo>
                  <a:cubicBezTo>
                    <a:pt x="25560" y="128318"/>
                    <a:pt x="28755" y="131510"/>
                    <a:pt x="28755" y="135341"/>
                  </a:cubicBezTo>
                  <a:cubicBezTo>
                    <a:pt x="28755" y="139171"/>
                    <a:pt x="25560" y="142363"/>
                    <a:pt x="21726" y="142363"/>
                  </a:cubicBezTo>
                  <a:cubicBezTo>
                    <a:pt x="17892" y="142363"/>
                    <a:pt x="14697" y="139171"/>
                    <a:pt x="14697" y="135341"/>
                  </a:cubicBezTo>
                  <a:cubicBezTo>
                    <a:pt x="14697" y="131510"/>
                    <a:pt x="17892" y="128318"/>
                    <a:pt x="21726" y="128318"/>
                  </a:cubicBezTo>
                  <a:close/>
                  <a:moveTo>
                    <a:pt x="21726" y="157046"/>
                  </a:moveTo>
                  <a:cubicBezTo>
                    <a:pt x="25560" y="157046"/>
                    <a:pt x="28755" y="160238"/>
                    <a:pt x="28755" y="164068"/>
                  </a:cubicBezTo>
                  <a:cubicBezTo>
                    <a:pt x="28755" y="167899"/>
                    <a:pt x="25560" y="171091"/>
                    <a:pt x="21726" y="171091"/>
                  </a:cubicBezTo>
                  <a:cubicBezTo>
                    <a:pt x="17892" y="171091"/>
                    <a:pt x="14697" y="167899"/>
                    <a:pt x="14697" y="164068"/>
                  </a:cubicBezTo>
                  <a:cubicBezTo>
                    <a:pt x="14697" y="160238"/>
                    <a:pt x="17892" y="157046"/>
                    <a:pt x="21726" y="157046"/>
                  </a:cubicBez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>
                <a:solidFill>
                  <a:prstClr val="black"/>
                </a:solidFill>
                <a:latin typeface="+mj-lt"/>
              </a:endParaRPr>
            </a:p>
          </p:txBody>
        </p:sp>
        <p:sp>
          <p:nvSpPr>
            <p:cNvPr id="35" name="Graphic 4">
              <a:extLst>
                <a:ext uri="{FF2B5EF4-FFF2-40B4-BE49-F238E27FC236}">
                  <a16:creationId xmlns:a16="http://schemas.microsoft.com/office/drawing/2014/main" id="{3034FD31-285A-48DB-A5BE-FE1706A566CB}"/>
                </a:ext>
              </a:extLst>
            </p:cNvPr>
            <p:cNvSpPr/>
            <p:nvPr/>
          </p:nvSpPr>
          <p:spPr>
            <a:xfrm>
              <a:off x="1050505" y="3455812"/>
              <a:ext cx="72845" cy="15959"/>
            </a:xfrm>
            <a:custGeom>
              <a:avLst/>
              <a:gdLst>
                <a:gd name="connsiteX0" fmla="*/ 0 w 72845"/>
                <a:gd name="connsiteY0" fmla="*/ 0 h 15959"/>
                <a:gd name="connsiteX1" fmla="*/ 72845 w 72845"/>
                <a:gd name="connsiteY1" fmla="*/ 0 h 15959"/>
                <a:gd name="connsiteX2" fmla="*/ 72845 w 72845"/>
                <a:gd name="connsiteY2" fmla="*/ 15960 h 15959"/>
                <a:gd name="connsiteX3" fmla="*/ 0 w 72845"/>
                <a:gd name="connsiteY3" fmla="*/ 15960 h 15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845" h="15959">
                  <a:moveTo>
                    <a:pt x="0" y="0"/>
                  </a:moveTo>
                  <a:lnTo>
                    <a:pt x="72845" y="0"/>
                  </a:lnTo>
                  <a:lnTo>
                    <a:pt x="72845" y="15960"/>
                  </a:lnTo>
                  <a:lnTo>
                    <a:pt x="0" y="15960"/>
                  </a:ln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>
                <a:solidFill>
                  <a:prstClr val="black"/>
                </a:solidFill>
                <a:latin typeface="+mj-lt"/>
              </a:endParaRPr>
            </a:p>
          </p:txBody>
        </p:sp>
      </p:grpSp>
      <p:sp>
        <p:nvSpPr>
          <p:cNvPr id="14" name="Left Brace 13">
            <a:extLst>
              <a:ext uri="{FF2B5EF4-FFF2-40B4-BE49-F238E27FC236}">
                <a16:creationId xmlns:a16="http://schemas.microsoft.com/office/drawing/2014/main" id="{BF53C7B9-9320-4FCA-B0A5-AE5B62255212}"/>
              </a:ext>
            </a:extLst>
          </p:cNvPr>
          <p:cNvSpPr/>
          <p:nvPr/>
        </p:nvSpPr>
        <p:spPr>
          <a:xfrm>
            <a:off x="5313680" y="2528194"/>
            <a:ext cx="660400" cy="3014407"/>
          </a:xfrm>
          <a:prstGeom prst="leftBrace">
            <a:avLst/>
          </a:prstGeom>
          <a:ln>
            <a:solidFill>
              <a:srgbClr val="86BC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2E37CF5-826A-4AD1-AEC5-D9B189E0E0D6}"/>
              </a:ext>
            </a:extLst>
          </p:cNvPr>
          <p:cNvSpPr/>
          <p:nvPr/>
        </p:nvSpPr>
        <p:spPr bwMode="gray">
          <a:xfrm>
            <a:off x="6459169" y="3665493"/>
            <a:ext cx="3240000" cy="722376"/>
          </a:xfrm>
          <a:prstGeom prst="rect">
            <a:avLst/>
          </a:prstGeom>
          <a:solidFill>
            <a:srgbClr val="FDFDF6"/>
          </a:solidFill>
          <a:ln w="19050" algn="ctr">
            <a:solidFill>
              <a:srgbClr val="E7E79A"/>
            </a:solidFill>
            <a:miter lim="800000"/>
            <a:headEnd/>
            <a:tailEnd/>
          </a:ln>
        </p:spPr>
        <p:txBody>
          <a:bodyPr wrap="square" lIns="72000" tIns="0" rIns="7200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Il Contratto deve indicare gli </a:t>
            </a:r>
            <a:r>
              <a:rPr kumimoji="0" lang="it-IT" sz="1100" b="1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importi e i quantitativi </a:t>
            </a:r>
            <a:r>
              <a:rPr kumimoji="0" lang="it-IT" sz="11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relativi ad ogni singola PAL</a:t>
            </a:r>
          </a:p>
        </p:txBody>
      </p:sp>
      <p:grpSp>
        <p:nvGrpSpPr>
          <p:cNvPr id="28" name="Graphic 4">
            <a:extLst>
              <a:ext uri="{FF2B5EF4-FFF2-40B4-BE49-F238E27FC236}">
                <a16:creationId xmlns:a16="http://schemas.microsoft.com/office/drawing/2014/main" id="{8414D8B9-C721-4333-99DC-99BBD858C51B}"/>
              </a:ext>
            </a:extLst>
          </p:cNvPr>
          <p:cNvGrpSpPr/>
          <p:nvPr/>
        </p:nvGrpSpPr>
        <p:grpSpPr>
          <a:xfrm>
            <a:off x="6185015" y="3846015"/>
            <a:ext cx="361670" cy="361333"/>
            <a:chOff x="905454" y="2855717"/>
            <a:chExt cx="361670" cy="361333"/>
          </a:xfrm>
          <a:solidFill>
            <a:srgbClr val="86BC25"/>
          </a:solidFill>
        </p:grpSpPr>
        <p:sp>
          <p:nvSpPr>
            <p:cNvPr id="29" name="Graphic 4">
              <a:extLst>
                <a:ext uri="{FF2B5EF4-FFF2-40B4-BE49-F238E27FC236}">
                  <a16:creationId xmlns:a16="http://schemas.microsoft.com/office/drawing/2014/main" id="{656C9647-011A-480F-B82D-76005714FE04}"/>
                </a:ext>
              </a:extLst>
            </p:cNvPr>
            <p:cNvSpPr/>
            <p:nvPr/>
          </p:nvSpPr>
          <p:spPr>
            <a:xfrm>
              <a:off x="1122711" y="2958499"/>
              <a:ext cx="17252" cy="17236"/>
            </a:xfrm>
            <a:custGeom>
              <a:avLst/>
              <a:gdLst>
                <a:gd name="connsiteX0" fmla="*/ 0 w 17252"/>
                <a:gd name="connsiteY0" fmla="*/ 0 h 17236"/>
                <a:gd name="connsiteX1" fmla="*/ 0 w 17252"/>
                <a:gd name="connsiteY1" fmla="*/ 17237 h 17236"/>
                <a:gd name="connsiteX2" fmla="*/ 17253 w 17252"/>
                <a:gd name="connsiteY2" fmla="*/ 17237 h 17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252" h="17236">
                  <a:moveTo>
                    <a:pt x="0" y="0"/>
                  </a:moveTo>
                  <a:lnTo>
                    <a:pt x="0" y="17237"/>
                  </a:lnTo>
                  <a:lnTo>
                    <a:pt x="17253" y="17237"/>
                  </a:ln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>
                <a:solidFill>
                  <a:prstClr val="black"/>
                </a:solidFill>
                <a:latin typeface="+mj-lt"/>
              </a:endParaRPr>
            </a:p>
          </p:txBody>
        </p:sp>
        <p:sp>
          <p:nvSpPr>
            <p:cNvPr id="30" name="Graphic 4">
              <a:extLst>
                <a:ext uri="{FF2B5EF4-FFF2-40B4-BE49-F238E27FC236}">
                  <a16:creationId xmlns:a16="http://schemas.microsoft.com/office/drawing/2014/main" id="{5D0B1EEC-DDBC-4571-B8E3-086BF71AA8D7}"/>
                </a:ext>
              </a:extLst>
            </p:cNvPr>
            <p:cNvSpPr/>
            <p:nvPr/>
          </p:nvSpPr>
          <p:spPr>
            <a:xfrm>
              <a:off x="905454" y="2855717"/>
              <a:ext cx="361670" cy="361333"/>
            </a:xfrm>
            <a:custGeom>
              <a:avLst/>
              <a:gdLst>
                <a:gd name="connsiteX0" fmla="*/ 180835 w 361670"/>
                <a:gd name="connsiteY0" fmla="*/ 0 h 361333"/>
                <a:gd name="connsiteX1" fmla="*/ 0 w 361670"/>
                <a:gd name="connsiteY1" fmla="*/ 180667 h 361333"/>
                <a:gd name="connsiteX2" fmla="*/ 180835 w 361670"/>
                <a:gd name="connsiteY2" fmla="*/ 361333 h 361333"/>
                <a:gd name="connsiteX3" fmla="*/ 361670 w 361670"/>
                <a:gd name="connsiteY3" fmla="*/ 180667 h 361333"/>
                <a:gd name="connsiteX4" fmla="*/ 180835 w 361670"/>
                <a:gd name="connsiteY4" fmla="*/ 0 h 361333"/>
                <a:gd name="connsiteX5" fmla="*/ 256237 w 361670"/>
                <a:gd name="connsiteY5" fmla="*/ 273873 h 361333"/>
                <a:gd name="connsiteX6" fmla="*/ 249847 w 361670"/>
                <a:gd name="connsiteY6" fmla="*/ 280257 h 361333"/>
                <a:gd name="connsiteX7" fmla="*/ 115658 w 361670"/>
                <a:gd name="connsiteY7" fmla="*/ 280257 h 361333"/>
                <a:gd name="connsiteX8" fmla="*/ 109268 w 361670"/>
                <a:gd name="connsiteY8" fmla="*/ 273873 h 361333"/>
                <a:gd name="connsiteX9" fmla="*/ 109268 w 361670"/>
                <a:gd name="connsiteY9" fmla="*/ 86822 h 361333"/>
                <a:gd name="connsiteX10" fmla="*/ 115658 w 361670"/>
                <a:gd name="connsiteY10" fmla="*/ 80438 h 361333"/>
                <a:gd name="connsiteX11" fmla="*/ 210229 w 361670"/>
                <a:gd name="connsiteY11" fmla="*/ 80438 h 361333"/>
                <a:gd name="connsiteX12" fmla="*/ 210229 w 361670"/>
                <a:gd name="connsiteY12" fmla="*/ 80438 h 361333"/>
                <a:gd name="connsiteX13" fmla="*/ 210229 w 361670"/>
                <a:gd name="connsiteY13" fmla="*/ 80438 h 361333"/>
                <a:gd name="connsiteX14" fmla="*/ 210868 w 361670"/>
                <a:gd name="connsiteY14" fmla="*/ 80438 h 361333"/>
                <a:gd name="connsiteX15" fmla="*/ 212785 w 361670"/>
                <a:gd name="connsiteY15" fmla="*/ 81076 h 361333"/>
                <a:gd name="connsiteX16" fmla="*/ 214702 w 361670"/>
                <a:gd name="connsiteY16" fmla="*/ 82353 h 361333"/>
                <a:gd name="connsiteX17" fmla="*/ 253680 w 361670"/>
                <a:gd name="connsiteY17" fmla="*/ 121296 h 361333"/>
                <a:gd name="connsiteX18" fmla="*/ 254959 w 361670"/>
                <a:gd name="connsiteY18" fmla="*/ 123211 h 361333"/>
                <a:gd name="connsiteX19" fmla="*/ 255597 w 361670"/>
                <a:gd name="connsiteY19" fmla="*/ 125764 h 361333"/>
                <a:gd name="connsiteX20" fmla="*/ 255597 w 361670"/>
                <a:gd name="connsiteY20" fmla="*/ 145555 h 361333"/>
                <a:gd name="connsiteX21" fmla="*/ 249208 w 361670"/>
                <a:gd name="connsiteY21" fmla="*/ 151939 h 361333"/>
                <a:gd name="connsiteX22" fmla="*/ 242818 w 361670"/>
                <a:gd name="connsiteY22" fmla="*/ 145555 h 361333"/>
                <a:gd name="connsiteX23" fmla="*/ 242818 w 361670"/>
                <a:gd name="connsiteY23" fmla="*/ 132148 h 361333"/>
                <a:gd name="connsiteX24" fmla="*/ 210229 w 361670"/>
                <a:gd name="connsiteY24" fmla="*/ 132148 h 361333"/>
                <a:gd name="connsiteX25" fmla="*/ 203839 w 361670"/>
                <a:gd name="connsiteY25" fmla="*/ 125764 h 361333"/>
                <a:gd name="connsiteX26" fmla="*/ 203839 w 361670"/>
                <a:gd name="connsiteY26" fmla="*/ 92568 h 361333"/>
                <a:gd name="connsiteX27" fmla="*/ 122048 w 361670"/>
                <a:gd name="connsiteY27" fmla="*/ 92568 h 361333"/>
                <a:gd name="connsiteX28" fmla="*/ 122048 w 361670"/>
                <a:gd name="connsiteY28" fmla="*/ 266850 h 361333"/>
                <a:gd name="connsiteX29" fmla="*/ 243457 w 361670"/>
                <a:gd name="connsiteY29" fmla="*/ 266850 h 361333"/>
                <a:gd name="connsiteX30" fmla="*/ 243457 w 361670"/>
                <a:gd name="connsiteY30" fmla="*/ 255359 h 361333"/>
                <a:gd name="connsiteX31" fmla="*/ 249847 w 361670"/>
                <a:gd name="connsiteY31" fmla="*/ 248975 h 361333"/>
                <a:gd name="connsiteX32" fmla="*/ 256237 w 361670"/>
                <a:gd name="connsiteY32" fmla="*/ 255359 h 361333"/>
                <a:gd name="connsiteX33" fmla="*/ 256237 w 361670"/>
                <a:gd name="connsiteY33" fmla="*/ 273873 h 361333"/>
                <a:gd name="connsiteX34" fmla="*/ 230677 w 361670"/>
                <a:gd name="connsiteY34" fmla="*/ 248975 h 361333"/>
                <a:gd name="connsiteX35" fmla="*/ 230677 w 361670"/>
                <a:gd name="connsiteY35" fmla="*/ 248975 h 361333"/>
                <a:gd name="connsiteX36" fmla="*/ 227482 w 361670"/>
                <a:gd name="connsiteY36" fmla="*/ 249614 h 361333"/>
                <a:gd name="connsiteX37" fmla="*/ 141857 w 361670"/>
                <a:gd name="connsiteY37" fmla="*/ 249614 h 361333"/>
                <a:gd name="connsiteX38" fmla="*/ 135467 w 361670"/>
                <a:gd name="connsiteY38" fmla="*/ 243230 h 361333"/>
                <a:gd name="connsiteX39" fmla="*/ 141857 w 361670"/>
                <a:gd name="connsiteY39" fmla="*/ 236846 h 361333"/>
                <a:gd name="connsiteX40" fmla="*/ 198727 w 361670"/>
                <a:gd name="connsiteY40" fmla="*/ 236846 h 361333"/>
                <a:gd name="connsiteX41" fmla="*/ 187864 w 361670"/>
                <a:gd name="connsiteY41" fmla="*/ 222801 h 361333"/>
                <a:gd name="connsiteX42" fmla="*/ 141218 w 361670"/>
                <a:gd name="connsiteY42" fmla="*/ 222801 h 361333"/>
                <a:gd name="connsiteX43" fmla="*/ 134828 w 361670"/>
                <a:gd name="connsiteY43" fmla="*/ 216417 h 361333"/>
                <a:gd name="connsiteX44" fmla="*/ 141218 w 361670"/>
                <a:gd name="connsiteY44" fmla="*/ 210033 h 361333"/>
                <a:gd name="connsiteX45" fmla="*/ 141218 w 361670"/>
                <a:gd name="connsiteY45" fmla="*/ 210033 h 361333"/>
                <a:gd name="connsiteX46" fmla="*/ 183391 w 361670"/>
                <a:gd name="connsiteY46" fmla="*/ 210033 h 361333"/>
                <a:gd name="connsiteX47" fmla="*/ 182752 w 361670"/>
                <a:gd name="connsiteY47" fmla="*/ 201734 h 361333"/>
                <a:gd name="connsiteX48" fmla="*/ 183391 w 361670"/>
                <a:gd name="connsiteY48" fmla="*/ 195350 h 361333"/>
                <a:gd name="connsiteX49" fmla="*/ 141218 w 361670"/>
                <a:gd name="connsiteY49" fmla="*/ 195350 h 361333"/>
                <a:gd name="connsiteX50" fmla="*/ 134828 w 361670"/>
                <a:gd name="connsiteY50" fmla="*/ 188966 h 361333"/>
                <a:gd name="connsiteX51" fmla="*/ 141218 w 361670"/>
                <a:gd name="connsiteY51" fmla="*/ 182582 h 361333"/>
                <a:gd name="connsiteX52" fmla="*/ 186586 w 361670"/>
                <a:gd name="connsiteY52" fmla="*/ 182582 h 361333"/>
                <a:gd name="connsiteX53" fmla="*/ 195532 w 361670"/>
                <a:gd name="connsiteY53" fmla="*/ 168537 h 361333"/>
                <a:gd name="connsiteX54" fmla="*/ 141218 w 361670"/>
                <a:gd name="connsiteY54" fmla="*/ 168537 h 361333"/>
                <a:gd name="connsiteX55" fmla="*/ 134828 w 361670"/>
                <a:gd name="connsiteY55" fmla="*/ 162153 h 361333"/>
                <a:gd name="connsiteX56" fmla="*/ 141218 w 361670"/>
                <a:gd name="connsiteY56" fmla="*/ 155769 h 361333"/>
                <a:gd name="connsiteX57" fmla="*/ 215980 w 361670"/>
                <a:gd name="connsiteY57" fmla="*/ 155769 h 361333"/>
                <a:gd name="connsiteX58" fmla="*/ 216619 w 361670"/>
                <a:gd name="connsiteY58" fmla="*/ 155769 h 361333"/>
                <a:gd name="connsiteX59" fmla="*/ 230038 w 361670"/>
                <a:gd name="connsiteY59" fmla="*/ 153854 h 361333"/>
                <a:gd name="connsiteX60" fmla="*/ 277323 w 361670"/>
                <a:gd name="connsiteY60" fmla="*/ 201095 h 361333"/>
                <a:gd name="connsiteX61" fmla="*/ 230677 w 361670"/>
                <a:gd name="connsiteY61" fmla="*/ 248975 h 361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361670" h="361333">
                  <a:moveTo>
                    <a:pt x="180835" y="0"/>
                  </a:moveTo>
                  <a:cubicBezTo>
                    <a:pt x="80513" y="0"/>
                    <a:pt x="0" y="81076"/>
                    <a:pt x="0" y="180667"/>
                  </a:cubicBezTo>
                  <a:cubicBezTo>
                    <a:pt x="0" y="280257"/>
                    <a:pt x="81152" y="361333"/>
                    <a:pt x="180835" y="361333"/>
                  </a:cubicBezTo>
                  <a:cubicBezTo>
                    <a:pt x="281157" y="361333"/>
                    <a:pt x="361670" y="280257"/>
                    <a:pt x="361670" y="180667"/>
                  </a:cubicBezTo>
                  <a:cubicBezTo>
                    <a:pt x="361670" y="81076"/>
                    <a:pt x="281157" y="0"/>
                    <a:pt x="180835" y="0"/>
                  </a:cubicBezTo>
                  <a:close/>
                  <a:moveTo>
                    <a:pt x="256237" y="273873"/>
                  </a:moveTo>
                  <a:cubicBezTo>
                    <a:pt x="256237" y="277703"/>
                    <a:pt x="253680" y="280257"/>
                    <a:pt x="249847" y="280257"/>
                  </a:cubicBezTo>
                  <a:lnTo>
                    <a:pt x="115658" y="280257"/>
                  </a:lnTo>
                  <a:cubicBezTo>
                    <a:pt x="111824" y="280257"/>
                    <a:pt x="109268" y="277703"/>
                    <a:pt x="109268" y="273873"/>
                  </a:cubicBezTo>
                  <a:lnTo>
                    <a:pt x="109268" y="86822"/>
                  </a:lnTo>
                  <a:cubicBezTo>
                    <a:pt x="109268" y="82992"/>
                    <a:pt x="111824" y="80438"/>
                    <a:pt x="115658" y="80438"/>
                  </a:cubicBezTo>
                  <a:lnTo>
                    <a:pt x="210229" y="80438"/>
                  </a:lnTo>
                  <a:cubicBezTo>
                    <a:pt x="210229" y="80438"/>
                    <a:pt x="210229" y="80438"/>
                    <a:pt x="210229" y="80438"/>
                  </a:cubicBezTo>
                  <a:cubicBezTo>
                    <a:pt x="210229" y="80438"/>
                    <a:pt x="210229" y="80438"/>
                    <a:pt x="210229" y="80438"/>
                  </a:cubicBezTo>
                  <a:cubicBezTo>
                    <a:pt x="210229" y="80438"/>
                    <a:pt x="210229" y="80438"/>
                    <a:pt x="210868" y="80438"/>
                  </a:cubicBezTo>
                  <a:cubicBezTo>
                    <a:pt x="211507" y="80438"/>
                    <a:pt x="212146" y="80438"/>
                    <a:pt x="212785" y="81076"/>
                  </a:cubicBezTo>
                  <a:cubicBezTo>
                    <a:pt x="213424" y="81715"/>
                    <a:pt x="214063" y="81715"/>
                    <a:pt x="214702" y="82353"/>
                  </a:cubicBezTo>
                  <a:lnTo>
                    <a:pt x="253680" y="121296"/>
                  </a:lnTo>
                  <a:cubicBezTo>
                    <a:pt x="254320" y="121934"/>
                    <a:pt x="254959" y="122572"/>
                    <a:pt x="254959" y="123211"/>
                  </a:cubicBezTo>
                  <a:cubicBezTo>
                    <a:pt x="255597" y="123849"/>
                    <a:pt x="255597" y="125126"/>
                    <a:pt x="255597" y="125764"/>
                  </a:cubicBezTo>
                  <a:lnTo>
                    <a:pt x="255597" y="145555"/>
                  </a:lnTo>
                  <a:cubicBezTo>
                    <a:pt x="255597" y="149385"/>
                    <a:pt x="253042" y="151939"/>
                    <a:pt x="249208" y="151939"/>
                  </a:cubicBezTo>
                  <a:cubicBezTo>
                    <a:pt x="245374" y="151939"/>
                    <a:pt x="242818" y="149385"/>
                    <a:pt x="242818" y="145555"/>
                  </a:cubicBezTo>
                  <a:lnTo>
                    <a:pt x="242818" y="132148"/>
                  </a:lnTo>
                  <a:lnTo>
                    <a:pt x="210229" y="132148"/>
                  </a:lnTo>
                  <a:cubicBezTo>
                    <a:pt x="206395" y="132148"/>
                    <a:pt x="203839" y="129595"/>
                    <a:pt x="203839" y="125764"/>
                  </a:cubicBezTo>
                  <a:lnTo>
                    <a:pt x="203839" y="92568"/>
                  </a:lnTo>
                  <a:lnTo>
                    <a:pt x="122048" y="92568"/>
                  </a:lnTo>
                  <a:lnTo>
                    <a:pt x="122048" y="266850"/>
                  </a:lnTo>
                  <a:lnTo>
                    <a:pt x="243457" y="266850"/>
                  </a:lnTo>
                  <a:lnTo>
                    <a:pt x="243457" y="255359"/>
                  </a:lnTo>
                  <a:cubicBezTo>
                    <a:pt x="243457" y="251529"/>
                    <a:pt x="246013" y="248975"/>
                    <a:pt x="249847" y="248975"/>
                  </a:cubicBezTo>
                  <a:cubicBezTo>
                    <a:pt x="253680" y="248975"/>
                    <a:pt x="256237" y="251529"/>
                    <a:pt x="256237" y="255359"/>
                  </a:cubicBezTo>
                  <a:lnTo>
                    <a:pt x="256237" y="273873"/>
                  </a:lnTo>
                  <a:close/>
                  <a:moveTo>
                    <a:pt x="230677" y="248975"/>
                  </a:moveTo>
                  <a:cubicBezTo>
                    <a:pt x="230677" y="248975"/>
                    <a:pt x="230038" y="248975"/>
                    <a:pt x="230677" y="248975"/>
                  </a:cubicBezTo>
                  <a:cubicBezTo>
                    <a:pt x="229399" y="248975"/>
                    <a:pt x="228760" y="249614"/>
                    <a:pt x="227482" y="249614"/>
                  </a:cubicBezTo>
                  <a:lnTo>
                    <a:pt x="141857" y="249614"/>
                  </a:lnTo>
                  <a:cubicBezTo>
                    <a:pt x="138023" y="249614"/>
                    <a:pt x="135467" y="247060"/>
                    <a:pt x="135467" y="243230"/>
                  </a:cubicBezTo>
                  <a:cubicBezTo>
                    <a:pt x="135467" y="239399"/>
                    <a:pt x="138023" y="236846"/>
                    <a:pt x="141857" y="236846"/>
                  </a:cubicBezTo>
                  <a:lnTo>
                    <a:pt x="198727" y="236846"/>
                  </a:lnTo>
                  <a:cubicBezTo>
                    <a:pt x="194254" y="233015"/>
                    <a:pt x="190420" y="227908"/>
                    <a:pt x="187864" y="222801"/>
                  </a:cubicBezTo>
                  <a:lnTo>
                    <a:pt x="141218" y="222801"/>
                  </a:lnTo>
                  <a:cubicBezTo>
                    <a:pt x="137384" y="222801"/>
                    <a:pt x="134828" y="220247"/>
                    <a:pt x="134828" y="216417"/>
                  </a:cubicBezTo>
                  <a:cubicBezTo>
                    <a:pt x="134828" y="212587"/>
                    <a:pt x="137384" y="210033"/>
                    <a:pt x="141218" y="210033"/>
                  </a:cubicBezTo>
                  <a:cubicBezTo>
                    <a:pt x="141218" y="210033"/>
                    <a:pt x="141218" y="210033"/>
                    <a:pt x="141218" y="210033"/>
                  </a:cubicBezTo>
                  <a:lnTo>
                    <a:pt x="183391" y="210033"/>
                  </a:lnTo>
                  <a:cubicBezTo>
                    <a:pt x="182752" y="207479"/>
                    <a:pt x="182752" y="204926"/>
                    <a:pt x="182752" y="201734"/>
                  </a:cubicBezTo>
                  <a:cubicBezTo>
                    <a:pt x="182752" y="199819"/>
                    <a:pt x="182752" y="197903"/>
                    <a:pt x="183391" y="195350"/>
                  </a:cubicBezTo>
                  <a:lnTo>
                    <a:pt x="141218" y="195350"/>
                  </a:lnTo>
                  <a:cubicBezTo>
                    <a:pt x="137384" y="195350"/>
                    <a:pt x="134828" y="192796"/>
                    <a:pt x="134828" y="188966"/>
                  </a:cubicBezTo>
                  <a:cubicBezTo>
                    <a:pt x="134828" y="185135"/>
                    <a:pt x="137384" y="182582"/>
                    <a:pt x="141218" y="182582"/>
                  </a:cubicBezTo>
                  <a:lnTo>
                    <a:pt x="186586" y="182582"/>
                  </a:lnTo>
                  <a:cubicBezTo>
                    <a:pt x="189142" y="177475"/>
                    <a:pt x="191698" y="173006"/>
                    <a:pt x="195532" y="168537"/>
                  </a:cubicBezTo>
                  <a:lnTo>
                    <a:pt x="141218" y="168537"/>
                  </a:lnTo>
                  <a:cubicBezTo>
                    <a:pt x="137384" y="168537"/>
                    <a:pt x="134828" y="165984"/>
                    <a:pt x="134828" y="162153"/>
                  </a:cubicBezTo>
                  <a:cubicBezTo>
                    <a:pt x="134828" y="158323"/>
                    <a:pt x="137384" y="155769"/>
                    <a:pt x="141218" y="155769"/>
                  </a:cubicBezTo>
                  <a:lnTo>
                    <a:pt x="215980" y="155769"/>
                  </a:lnTo>
                  <a:cubicBezTo>
                    <a:pt x="215980" y="155769"/>
                    <a:pt x="216619" y="155769"/>
                    <a:pt x="216619" y="155769"/>
                  </a:cubicBezTo>
                  <a:cubicBezTo>
                    <a:pt x="221092" y="154492"/>
                    <a:pt x="225565" y="153854"/>
                    <a:pt x="230038" y="153854"/>
                  </a:cubicBezTo>
                  <a:cubicBezTo>
                    <a:pt x="256237" y="153854"/>
                    <a:pt x="277323" y="174921"/>
                    <a:pt x="277323" y="201095"/>
                  </a:cubicBezTo>
                  <a:cubicBezTo>
                    <a:pt x="277323" y="227270"/>
                    <a:pt x="256875" y="248975"/>
                    <a:pt x="230677" y="248975"/>
                  </a:cubicBez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>
                <a:solidFill>
                  <a:prstClr val="black"/>
                </a:solidFill>
                <a:latin typeface="+mj-lt"/>
              </a:endParaRPr>
            </a:p>
          </p:txBody>
        </p:sp>
        <p:sp>
          <p:nvSpPr>
            <p:cNvPr id="31" name="Graphic 4">
              <a:extLst>
                <a:ext uri="{FF2B5EF4-FFF2-40B4-BE49-F238E27FC236}">
                  <a16:creationId xmlns:a16="http://schemas.microsoft.com/office/drawing/2014/main" id="{CAEFC371-046C-4DBC-9CFE-EBDD5B8D6394}"/>
                </a:ext>
              </a:extLst>
            </p:cNvPr>
            <p:cNvSpPr/>
            <p:nvPr/>
          </p:nvSpPr>
          <p:spPr>
            <a:xfrm>
              <a:off x="1101625" y="3022339"/>
              <a:ext cx="69011" cy="68947"/>
            </a:xfrm>
            <a:custGeom>
              <a:avLst/>
              <a:gdLst>
                <a:gd name="connsiteX0" fmla="*/ 34506 w 69011"/>
                <a:gd name="connsiteY0" fmla="*/ 0 h 68947"/>
                <a:gd name="connsiteX1" fmla="*/ 0 w 69011"/>
                <a:gd name="connsiteY1" fmla="*/ 34474 h 68947"/>
                <a:gd name="connsiteX2" fmla="*/ 34506 w 69011"/>
                <a:gd name="connsiteY2" fmla="*/ 68947 h 68947"/>
                <a:gd name="connsiteX3" fmla="*/ 69011 w 69011"/>
                <a:gd name="connsiteY3" fmla="*/ 34474 h 68947"/>
                <a:gd name="connsiteX4" fmla="*/ 34506 w 69011"/>
                <a:gd name="connsiteY4" fmla="*/ 0 h 68947"/>
                <a:gd name="connsiteX5" fmla="*/ 34506 w 69011"/>
                <a:gd name="connsiteY5" fmla="*/ 30005 h 68947"/>
                <a:gd name="connsiteX6" fmla="*/ 48564 w 69011"/>
                <a:gd name="connsiteY6" fmla="*/ 44050 h 68947"/>
                <a:gd name="connsiteX7" fmla="*/ 39618 w 69011"/>
                <a:gd name="connsiteY7" fmla="*/ 56818 h 68947"/>
                <a:gd name="connsiteX8" fmla="*/ 39618 w 69011"/>
                <a:gd name="connsiteY8" fmla="*/ 58733 h 68947"/>
                <a:gd name="connsiteX9" fmla="*/ 34506 w 69011"/>
                <a:gd name="connsiteY9" fmla="*/ 63840 h 68947"/>
                <a:gd name="connsiteX10" fmla="*/ 29394 w 69011"/>
                <a:gd name="connsiteY10" fmla="*/ 58733 h 68947"/>
                <a:gd name="connsiteX11" fmla="*/ 29394 w 69011"/>
                <a:gd name="connsiteY11" fmla="*/ 56818 h 68947"/>
                <a:gd name="connsiteX12" fmla="*/ 20448 w 69011"/>
                <a:gd name="connsiteY12" fmla="*/ 44050 h 68947"/>
                <a:gd name="connsiteX13" fmla="*/ 25560 w 69011"/>
                <a:gd name="connsiteY13" fmla="*/ 38942 h 68947"/>
                <a:gd name="connsiteX14" fmla="*/ 30672 w 69011"/>
                <a:gd name="connsiteY14" fmla="*/ 44050 h 68947"/>
                <a:gd name="connsiteX15" fmla="*/ 35145 w 69011"/>
                <a:gd name="connsiteY15" fmla="*/ 48518 h 68947"/>
                <a:gd name="connsiteX16" fmla="*/ 39618 w 69011"/>
                <a:gd name="connsiteY16" fmla="*/ 44050 h 68947"/>
                <a:gd name="connsiteX17" fmla="*/ 35145 w 69011"/>
                <a:gd name="connsiteY17" fmla="*/ 39581 h 68947"/>
                <a:gd name="connsiteX18" fmla="*/ 21087 w 69011"/>
                <a:gd name="connsiteY18" fmla="*/ 25536 h 68947"/>
                <a:gd name="connsiteX19" fmla="*/ 30033 w 69011"/>
                <a:gd name="connsiteY19" fmla="*/ 12768 h 68947"/>
                <a:gd name="connsiteX20" fmla="*/ 30033 w 69011"/>
                <a:gd name="connsiteY20" fmla="*/ 10853 h 68947"/>
                <a:gd name="connsiteX21" fmla="*/ 35145 w 69011"/>
                <a:gd name="connsiteY21" fmla="*/ 5746 h 68947"/>
                <a:gd name="connsiteX22" fmla="*/ 40257 w 69011"/>
                <a:gd name="connsiteY22" fmla="*/ 10853 h 68947"/>
                <a:gd name="connsiteX23" fmla="*/ 40257 w 69011"/>
                <a:gd name="connsiteY23" fmla="*/ 12768 h 68947"/>
                <a:gd name="connsiteX24" fmla="*/ 49203 w 69011"/>
                <a:gd name="connsiteY24" fmla="*/ 25536 h 68947"/>
                <a:gd name="connsiteX25" fmla="*/ 44091 w 69011"/>
                <a:gd name="connsiteY25" fmla="*/ 30643 h 68947"/>
                <a:gd name="connsiteX26" fmla="*/ 38979 w 69011"/>
                <a:gd name="connsiteY26" fmla="*/ 25536 h 68947"/>
                <a:gd name="connsiteX27" fmla="*/ 34506 w 69011"/>
                <a:gd name="connsiteY27" fmla="*/ 21067 h 68947"/>
                <a:gd name="connsiteX28" fmla="*/ 30033 w 69011"/>
                <a:gd name="connsiteY28" fmla="*/ 25536 h 68947"/>
                <a:gd name="connsiteX29" fmla="*/ 34506 w 69011"/>
                <a:gd name="connsiteY29" fmla="*/ 30005 h 68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69011" h="68947">
                  <a:moveTo>
                    <a:pt x="34506" y="0"/>
                  </a:moveTo>
                  <a:cubicBezTo>
                    <a:pt x="15336" y="0"/>
                    <a:pt x="0" y="15322"/>
                    <a:pt x="0" y="34474"/>
                  </a:cubicBezTo>
                  <a:cubicBezTo>
                    <a:pt x="0" y="53626"/>
                    <a:pt x="15336" y="68947"/>
                    <a:pt x="34506" y="68947"/>
                  </a:cubicBezTo>
                  <a:cubicBezTo>
                    <a:pt x="53676" y="68947"/>
                    <a:pt x="69011" y="53626"/>
                    <a:pt x="69011" y="34474"/>
                  </a:cubicBezTo>
                  <a:cubicBezTo>
                    <a:pt x="69011" y="15322"/>
                    <a:pt x="53676" y="0"/>
                    <a:pt x="34506" y="0"/>
                  </a:cubicBezTo>
                  <a:close/>
                  <a:moveTo>
                    <a:pt x="34506" y="30005"/>
                  </a:moveTo>
                  <a:cubicBezTo>
                    <a:pt x="42174" y="30005"/>
                    <a:pt x="48564" y="36389"/>
                    <a:pt x="48564" y="44050"/>
                  </a:cubicBezTo>
                  <a:cubicBezTo>
                    <a:pt x="48564" y="49795"/>
                    <a:pt x="44730" y="54902"/>
                    <a:pt x="39618" y="56818"/>
                  </a:cubicBezTo>
                  <a:lnTo>
                    <a:pt x="39618" y="58733"/>
                  </a:lnTo>
                  <a:cubicBezTo>
                    <a:pt x="39618" y="61286"/>
                    <a:pt x="37701" y="63840"/>
                    <a:pt x="34506" y="63840"/>
                  </a:cubicBezTo>
                  <a:cubicBezTo>
                    <a:pt x="31311" y="63840"/>
                    <a:pt x="29394" y="61925"/>
                    <a:pt x="29394" y="58733"/>
                  </a:cubicBezTo>
                  <a:lnTo>
                    <a:pt x="29394" y="56818"/>
                  </a:lnTo>
                  <a:cubicBezTo>
                    <a:pt x="24282" y="54902"/>
                    <a:pt x="20448" y="49795"/>
                    <a:pt x="20448" y="44050"/>
                  </a:cubicBezTo>
                  <a:cubicBezTo>
                    <a:pt x="20448" y="41496"/>
                    <a:pt x="22365" y="38942"/>
                    <a:pt x="25560" y="38942"/>
                  </a:cubicBezTo>
                  <a:cubicBezTo>
                    <a:pt x="28755" y="38942"/>
                    <a:pt x="30672" y="40858"/>
                    <a:pt x="30672" y="44050"/>
                  </a:cubicBezTo>
                  <a:cubicBezTo>
                    <a:pt x="30672" y="46603"/>
                    <a:pt x="32589" y="48518"/>
                    <a:pt x="35145" y="48518"/>
                  </a:cubicBezTo>
                  <a:cubicBezTo>
                    <a:pt x="37701" y="48518"/>
                    <a:pt x="39618" y="46603"/>
                    <a:pt x="39618" y="44050"/>
                  </a:cubicBezTo>
                  <a:cubicBezTo>
                    <a:pt x="39618" y="41496"/>
                    <a:pt x="37701" y="39581"/>
                    <a:pt x="35145" y="39581"/>
                  </a:cubicBezTo>
                  <a:cubicBezTo>
                    <a:pt x="27477" y="39581"/>
                    <a:pt x="21087" y="33197"/>
                    <a:pt x="21087" y="25536"/>
                  </a:cubicBezTo>
                  <a:cubicBezTo>
                    <a:pt x="21087" y="19790"/>
                    <a:pt x="24921" y="14683"/>
                    <a:pt x="30033" y="12768"/>
                  </a:cubicBezTo>
                  <a:lnTo>
                    <a:pt x="30033" y="10853"/>
                  </a:lnTo>
                  <a:cubicBezTo>
                    <a:pt x="30033" y="8299"/>
                    <a:pt x="31950" y="5746"/>
                    <a:pt x="35145" y="5746"/>
                  </a:cubicBezTo>
                  <a:cubicBezTo>
                    <a:pt x="38340" y="5746"/>
                    <a:pt x="40257" y="7661"/>
                    <a:pt x="40257" y="10853"/>
                  </a:cubicBezTo>
                  <a:lnTo>
                    <a:pt x="40257" y="12768"/>
                  </a:lnTo>
                  <a:cubicBezTo>
                    <a:pt x="45369" y="14683"/>
                    <a:pt x="49203" y="19790"/>
                    <a:pt x="49203" y="25536"/>
                  </a:cubicBezTo>
                  <a:cubicBezTo>
                    <a:pt x="49203" y="28090"/>
                    <a:pt x="47286" y="30643"/>
                    <a:pt x="44091" y="30643"/>
                  </a:cubicBezTo>
                  <a:cubicBezTo>
                    <a:pt x="40896" y="30643"/>
                    <a:pt x="38979" y="28728"/>
                    <a:pt x="38979" y="25536"/>
                  </a:cubicBezTo>
                  <a:cubicBezTo>
                    <a:pt x="38979" y="22982"/>
                    <a:pt x="37062" y="21067"/>
                    <a:pt x="34506" y="21067"/>
                  </a:cubicBezTo>
                  <a:cubicBezTo>
                    <a:pt x="31950" y="21067"/>
                    <a:pt x="30033" y="22982"/>
                    <a:pt x="30033" y="25536"/>
                  </a:cubicBezTo>
                  <a:cubicBezTo>
                    <a:pt x="30033" y="28090"/>
                    <a:pt x="31950" y="30005"/>
                    <a:pt x="34506" y="30005"/>
                  </a:cubicBez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>
                <a:solidFill>
                  <a:prstClr val="black"/>
                </a:solidFill>
                <a:latin typeface="+mj-lt"/>
              </a:endParaRP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0446A28E-64DA-4EEA-9FC5-4DA83F0C96CB}"/>
              </a:ext>
            </a:extLst>
          </p:cNvPr>
          <p:cNvSpPr txBox="1"/>
          <p:nvPr/>
        </p:nvSpPr>
        <p:spPr>
          <a:xfrm>
            <a:off x="1520633" y="2274793"/>
            <a:ext cx="370891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600"/>
              </a:spcBef>
              <a:buSzPct val="100000"/>
            </a:pPr>
            <a:r>
              <a:rPr lang="it-IT" sz="1200" b="1" i="1" dirty="0">
                <a:solidFill>
                  <a:srgbClr val="313131"/>
                </a:solidFill>
                <a:latin typeface="+mj-lt"/>
              </a:rPr>
              <a:t>Contratto Esecutivo affidato da un Soggetto Aggregatore</a:t>
            </a:r>
            <a:endParaRPr lang="en-US" sz="1200" b="1" i="1" dirty="0">
              <a:solidFill>
                <a:srgbClr val="31313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98211939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7384E30-1B0F-47AC-8A6C-18EB8359DAC8}"/>
              </a:ext>
            </a:extLst>
          </p:cNvPr>
          <p:cNvSpPr txBox="1"/>
          <p:nvPr/>
        </p:nvSpPr>
        <p:spPr>
          <a:xfrm>
            <a:off x="1668612" y="1926771"/>
            <a:ext cx="3528000" cy="360000"/>
          </a:xfrm>
          <a:prstGeom prst="rect">
            <a:avLst/>
          </a:prstGeom>
          <a:noFill/>
        </p:spPr>
        <p:txBody>
          <a:bodyPr wrap="square" lIns="72000" tIns="0" rIns="72000" bIns="0" rtlCol="0" anchor="ctr">
            <a:noAutofit/>
          </a:bodyPr>
          <a:lstStyle/>
          <a:p>
            <a:pPr>
              <a:spcBef>
                <a:spcPts val="600"/>
              </a:spcBef>
              <a:buSzPct val="100000"/>
            </a:pPr>
            <a:r>
              <a:rPr lang="it-IT" sz="1600" b="1" dirty="0">
                <a:solidFill>
                  <a:srgbClr val="046A38"/>
                </a:solidFill>
                <a:latin typeface="+mj-lt"/>
              </a:rPr>
              <a:t>Introduzione alla convenzione</a:t>
            </a:r>
            <a:endParaRPr lang="en-US" sz="1600" b="1" dirty="0">
              <a:solidFill>
                <a:srgbClr val="046A38"/>
              </a:solidFill>
              <a:latin typeface="+mj-lt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2AD89ED-DD6B-4548-8D23-DDF62E0ADF18}"/>
              </a:ext>
            </a:extLst>
          </p:cNvPr>
          <p:cNvSpPr/>
          <p:nvPr/>
        </p:nvSpPr>
        <p:spPr bwMode="gray">
          <a:xfrm>
            <a:off x="953587" y="1926771"/>
            <a:ext cx="511629" cy="3600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 algn="ctr"/>
            <a:r>
              <a:rPr lang="it-IT" b="1" dirty="0">
                <a:solidFill>
                  <a:srgbClr val="86BC25"/>
                </a:solidFill>
                <a:latin typeface="+mj-lt"/>
              </a:rPr>
              <a:t>01.</a:t>
            </a:r>
            <a:endParaRPr lang="en-US" b="1" dirty="0">
              <a:solidFill>
                <a:srgbClr val="86BC25"/>
              </a:solidFill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D3186E0-19F5-4FC7-8A00-8554D8BDCCBC}"/>
              </a:ext>
            </a:extLst>
          </p:cNvPr>
          <p:cNvSpPr/>
          <p:nvPr/>
        </p:nvSpPr>
        <p:spPr bwMode="gray">
          <a:xfrm>
            <a:off x="953587" y="2449091"/>
            <a:ext cx="511629" cy="3600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 algn="ctr"/>
            <a:r>
              <a:rPr lang="it-IT" b="1" dirty="0">
                <a:solidFill>
                  <a:srgbClr val="86BC25"/>
                </a:solidFill>
                <a:latin typeface="+mj-lt"/>
              </a:rPr>
              <a:t>02.</a:t>
            </a:r>
            <a:endParaRPr lang="en-US" b="1" dirty="0">
              <a:solidFill>
                <a:srgbClr val="86BC25"/>
              </a:solidFill>
              <a:latin typeface="+mj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60B6530-57D8-47C7-A3F8-90CC27AA5614}"/>
              </a:ext>
            </a:extLst>
          </p:cNvPr>
          <p:cNvSpPr/>
          <p:nvPr/>
        </p:nvSpPr>
        <p:spPr bwMode="gray">
          <a:xfrm>
            <a:off x="953587" y="2971411"/>
            <a:ext cx="511629" cy="3600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 algn="ctr"/>
            <a:r>
              <a:rPr lang="it-IT" b="1" dirty="0">
                <a:solidFill>
                  <a:srgbClr val="86BC25"/>
                </a:solidFill>
                <a:latin typeface="+mj-lt"/>
              </a:rPr>
              <a:t>03.</a:t>
            </a:r>
            <a:endParaRPr lang="en-US" b="1" dirty="0">
              <a:solidFill>
                <a:srgbClr val="86BC25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246B4AB-E731-4D69-BB49-8D544AB87A5F}"/>
              </a:ext>
            </a:extLst>
          </p:cNvPr>
          <p:cNvSpPr txBox="1"/>
          <p:nvPr/>
        </p:nvSpPr>
        <p:spPr>
          <a:xfrm>
            <a:off x="1668612" y="2415825"/>
            <a:ext cx="3528000" cy="402771"/>
          </a:xfrm>
          <a:prstGeom prst="rect">
            <a:avLst/>
          </a:prstGeom>
          <a:noFill/>
        </p:spPr>
        <p:txBody>
          <a:bodyPr wrap="square" lIns="72000" tIns="0" rIns="72000" bIns="0" rtlCol="0" anchor="ctr">
            <a:noAutofit/>
          </a:bodyPr>
          <a:lstStyle/>
          <a:p>
            <a:pPr>
              <a:spcBef>
                <a:spcPts val="600"/>
              </a:spcBef>
              <a:buSzPct val="100000"/>
            </a:pPr>
            <a:r>
              <a:rPr lang="it-IT" sz="1600" b="1" dirty="0">
                <a:solidFill>
                  <a:srgbClr val="046A38"/>
                </a:solidFill>
                <a:latin typeface="+mj-lt"/>
              </a:rPr>
              <a:t>Servizi della convenzione</a:t>
            </a:r>
            <a:endParaRPr lang="en-US" sz="1600" b="1" dirty="0">
              <a:solidFill>
                <a:srgbClr val="046A38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B591C0-4C16-46AB-9CF9-2A2FD03E070D}"/>
              </a:ext>
            </a:extLst>
          </p:cNvPr>
          <p:cNvSpPr txBox="1"/>
          <p:nvPr/>
        </p:nvSpPr>
        <p:spPr>
          <a:xfrm>
            <a:off x="1668612" y="2947650"/>
            <a:ext cx="3528000" cy="402771"/>
          </a:xfrm>
          <a:prstGeom prst="rect">
            <a:avLst/>
          </a:prstGeom>
          <a:noFill/>
        </p:spPr>
        <p:txBody>
          <a:bodyPr wrap="square" lIns="72000" tIns="0" rIns="72000" bIns="0" rtlCol="0" anchor="ctr">
            <a:noAutofit/>
          </a:bodyPr>
          <a:lstStyle/>
          <a:p>
            <a:pPr>
              <a:spcBef>
                <a:spcPts val="600"/>
              </a:spcBef>
              <a:buSzPct val="100000"/>
            </a:pPr>
            <a:r>
              <a:rPr lang="it-IT" sz="1600" b="1" dirty="0">
                <a:solidFill>
                  <a:srgbClr val="046A38"/>
                </a:solidFill>
                <a:latin typeface="+mj-lt"/>
              </a:rPr>
              <a:t>Modalità di adesione alla convenzione</a:t>
            </a:r>
            <a:endParaRPr lang="en-US" sz="1600" b="1" dirty="0">
              <a:solidFill>
                <a:srgbClr val="046A38"/>
              </a:solidFill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7EE1810-8CEF-433D-A612-69025673C1F1}"/>
              </a:ext>
            </a:extLst>
          </p:cNvPr>
          <p:cNvSpPr/>
          <p:nvPr/>
        </p:nvSpPr>
        <p:spPr bwMode="gray">
          <a:xfrm>
            <a:off x="5216877" y="1926771"/>
            <a:ext cx="511629" cy="3600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 algn="ctr"/>
            <a:r>
              <a:rPr lang="it-IT" b="1" dirty="0">
                <a:solidFill>
                  <a:srgbClr val="86BC25"/>
                </a:solidFill>
                <a:latin typeface="+mj-lt"/>
              </a:rPr>
              <a:t>3</a:t>
            </a:r>
            <a:endParaRPr lang="en-US" b="1" dirty="0">
              <a:solidFill>
                <a:srgbClr val="86BC25"/>
              </a:solidFill>
              <a:latin typeface="+mj-lt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A3A6901-0F9E-4EEF-B2CE-B16FC3F2E943}"/>
              </a:ext>
            </a:extLst>
          </p:cNvPr>
          <p:cNvSpPr/>
          <p:nvPr/>
        </p:nvSpPr>
        <p:spPr bwMode="gray">
          <a:xfrm>
            <a:off x="5216877" y="2449091"/>
            <a:ext cx="511629" cy="3600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 algn="ctr"/>
            <a:r>
              <a:rPr lang="it-IT" b="1" dirty="0">
                <a:solidFill>
                  <a:srgbClr val="86BC25"/>
                </a:solidFill>
                <a:latin typeface="+mj-lt"/>
              </a:rPr>
              <a:t>5</a:t>
            </a:r>
            <a:endParaRPr lang="en-US" b="1" dirty="0">
              <a:solidFill>
                <a:srgbClr val="86BC25"/>
              </a:solidFill>
              <a:latin typeface="+mj-lt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12CF2DC-0869-40F9-BA31-DC80281F80FD}"/>
              </a:ext>
            </a:extLst>
          </p:cNvPr>
          <p:cNvSpPr/>
          <p:nvPr/>
        </p:nvSpPr>
        <p:spPr bwMode="gray">
          <a:xfrm>
            <a:off x="5216877" y="2971411"/>
            <a:ext cx="511629" cy="3600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 algn="ctr"/>
            <a:r>
              <a:rPr lang="it-IT" b="1" dirty="0">
                <a:solidFill>
                  <a:srgbClr val="86BC25"/>
                </a:solidFill>
                <a:latin typeface="+mj-lt"/>
              </a:rPr>
              <a:t>6</a:t>
            </a:r>
            <a:endParaRPr lang="en-US" b="1" dirty="0">
              <a:solidFill>
                <a:srgbClr val="86BC25"/>
              </a:solidFill>
              <a:latin typeface="+mj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CAC4447-586E-487B-889F-1C4C1EBBD5A5}"/>
              </a:ext>
            </a:extLst>
          </p:cNvPr>
          <p:cNvSpPr/>
          <p:nvPr/>
        </p:nvSpPr>
        <p:spPr bwMode="gray">
          <a:xfrm>
            <a:off x="74428" y="6507126"/>
            <a:ext cx="397734" cy="309207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bg1"/>
            </a:solidFill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itle 15">
            <a:extLst>
              <a:ext uri="{FF2B5EF4-FFF2-40B4-BE49-F238E27FC236}">
                <a16:creationId xmlns:a16="http://schemas.microsoft.com/office/drawing/2014/main" id="{46C64890-9CD3-4317-91C1-8EA234AE3A4D}"/>
              </a:ext>
            </a:extLst>
          </p:cNvPr>
          <p:cNvSpPr txBox="1">
            <a:spLocks/>
          </p:cNvSpPr>
          <p:nvPr/>
        </p:nvSpPr>
        <p:spPr>
          <a:xfrm>
            <a:off x="914400" y="279400"/>
            <a:ext cx="10325100" cy="787400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Calibri Light" panose="020F0302020204030204" pitchFamily="34" charset="0"/>
              </a:defRPr>
            </a:lvl1pPr>
          </a:lstStyle>
          <a:p>
            <a:r>
              <a:rPr lang="it-IT" sz="3200" b="1" dirty="0">
                <a:solidFill>
                  <a:srgbClr val="86BC25"/>
                </a:solidFill>
              </a:rPr>
              <a:t>Indice dei contenuti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CEA02EE-B425-470E-998A-52426EE3FA6C}"/>
              </a:ext>
            </a:extLst>
          </p:cNvPr>
          <p:cNvSpPr/>
          <p:nvPr/>
        </p:nvSpPr>
        <p:spPr bwMode="gray">
          <a:xfrm>
            <a:off x="5941554" y="0"/>
            <a:ext cx="6264000" cy="6876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 algn="ctr">
            <a:noFill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1" name="Freeform 182">
            <a:extLst>
              <a:ext uri="{FF2B5EF4-FFF2-40B4-BE49-F238E27FC236}">
                <a16:creationId xmlns:a16="http://schemas.microsoft.com/office/drawing/2014/main" id="{A2E1C7F3-E4F1-4606-9210-48D414FA84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08254" y="342000"/>
            <a:ext cx="6156000" cy="6156000"/>
          </a:xfrm>
          <a:custGeom>
            <a:avLst/>
            <a:gdLst>
              <a:gd name="T0" fmla="*/ 2147483646 w 1157"/>
              <a:gd name="T1" fmla="*/ 2147483646 h 1157"/>
              <a:gd name="T2" fmla="*/ 2147483646 w 1157"/>
              <a:gd name="T3" fmla="*/ 2147483646 h 1157"/>
              <a:gd name="T4" fmla="*/ 2147483646 w 1157"/>
              <a:gd name="T5" fmla="*/ 2147483646 h 1157"/>
              <a:gd name="T6" fmla="*/ 2147483646 w 1157"/>
              <a:gd name="T7" fmla="*/ 2147483646 h 1157"/>
              <a:gd name="T8" fmla="*/ 2147483646 w 1157"/>
              <a:gd name="T9" fmla="*/ 2147483646 h 1157"/>
              <a:gd name="T10" fmla="*/ 2147483646 w 1157"/>
              <a:gd name="T11" fmla="*/ 2147483646 h 1157"/>
              <a:gd name="T12" fmla="*/ 2147483646 w 1157"/>
              <a:gd name="T13" fmla="*/ 2147483646 h 1157"/>
              <a:gd name="T14" fmla="*/ 2147483646 w 1157"/>
              <a:gd name="T15" fmla="*/ 2147483646 h 1157"/>
              <a:gd name="T16" fmla="*/ 2147483646 w 1157"/>
              <a:gd name="T17" fmla="*/ 2147483646 h 1157"/>
              <a:gd name="T18" fmla="*/ 2147483646 w 1157"/>
              <a:gd name="T19" fmla="*/ 2147483646 h 1157"/>
              <a:gd name="T20" fmla="*/ 2147483646 w 1157"/>
              <a:gd name="T21" fmla="*/ 2147483646 h 1157"/>
              <a:gd name="T22" fmla="*/ 2147483646 w 1157"/>
              <a:gd name="T23" fmla="*/ 2147483646 h 1157"/>
              <a:gd name="T24" fmla="*/ 2147483646 w 1157"/>
              <a:gd name="T25" fmla="*/ 2147483646 h 1157"/>
              <a:gd name="T26" fmla="*/ 2147483646 w 1157"/>
              <a:gd name="T27" fmla="*/ 2147483646 h 1157"/>
              <a:gd name="T28" fmla="*/ 2147483646 w 1157"/>
              <a:gd name="T29" fmla="*/ 2147483646 h 1157"/>
              <a:gd name="T30" fmla="*/ 2147483646 w 1157"/>
              <a:gd name="T31" fmla="*/ 2147483646 h 1157"/>
              <a:gd name="T32" fmla="*/ 2147483646 w 1157"/>
              <a:gd name="T33" fmla="*/ 2147483646 h 1157"/>
              <a:gd name="T34" fmla="*/ 2147483646 w 1157"/>
              <a:gd name="T35" fmla="*/ 2147483646 h 1157"/>
              <a:gd name="T36" fmla="*/ 2147483646 w 1157"/>
              <a:gd name="T37" fmla="*/ 2147483646 h 1157"/>
              <a:gd name="T38" fmla="*/ 2147483646 w 1157"/>
              <a:gd name="T39" fmla="*/ 2147483646 h 1157"/>
              <a:gd name="T40" fmla="*/ 2147483646 w 1157"/>
              <a:gd name="T41" fmla="*/ 2147483646 h 1157"/>
              <a:gd name="T42" fmla="*/ 2147483646 w 1157"/>
              <a:gd name="T43" fmla="*/ 2147483646 h 1157"/>
              <a:gd name="T44" fmla="*/ 2147483646 w 1157"/>
              <a:gd name="T45" fmla="*/ 2147483646 h 1157"/>
              <a:gd name="T46" fmla="*/ 2147483646 w 1157"/>
              <a:gd name="T47" fmla="*/ 2147483646 h 1157"/>
              <a:gd name="T48" fmla="*/ 2147483646 w 1157"/>
              <a:gd name="T49" fmla="*/ 2147483646 h 1157"/>
              <a:gd name="T50" fmla="*/ 2147483646 w 1157"/>
              <a:gd name="T51" fmla="*/ 2147483646 h 1157"/>
              <a:gd name="T52" fmla="*/ 2147483646 w 1157"/>
              <a:gd name="T53" fmla="*/ 2147483646 h 1157"/>
              <a:gd name="T54" fmla="*/ 2147483646 w 1157"/>
              <a:gd name="T55" fmla="*/ 2147483646 h 1157"/>
              <a:gd name="T56" fmla="*/ 2147483646 w 1157"/>
              <a:gd name="T57" fmla="*/ 2147483646 h 1157"/>
              <a:gd name="T58" fmla="*/ 2147483646 w 1157"/>
              <a:gd name="T59" fmla="*/ 2147483646 h 1157"/>
              <a:gd name="T60" fmla="*/ 2147483646 w 1157"/>
              <a:gd name="T61" fmla="*/ 2147483646 h 1157"/>
              <a:gd name="T62" fmla="*/ 2147483646 w 1157"/>
              <a:gd name="T63" fmla="*/ 2147483646 h 1157"/>
              <a:gd name="T64" fmla="*/ 2147483646 w 1157"/>
              <a:gd name="T65" fmla="*/ 2147483646 h 1157"/>
              <a:gd name="T66" fmla="*/ 2147483646 w 1157"/>
              <a:gd name="T67" fmla="*/ 2147483646 h 1157"/>
              <a:gd name="T68" fmla="*/ 2147483646 w 1157"/>
              <a:gd name="T69" fmla="*/ 2147483646 h 1157"/>
              <a:gd name="T70" fmla="*/ 2147483646 w 1157"/>
              <a:gd name="T71" fmla="*/ 2147483646 h 1157"/>
              <a:gd name="T72" fmla="*/ 2147483646 w 1157"/>
              <a:gd name="T73" fmla="*/ 2147483646 h 1157"/>
              <a:gd name="T74" fmla="*/ 2147483646 w 1157"/>
              <a:gd name="T75" fmla="*/ 2147483646 h 1157"/>
              <a:gd name="T76" fmla="*/ 2147483646 w 1157"/>
              <a:gd name="T77" fmla="*/ 2147483646 h 1157"/>
              <a:gd name="T78" fmla="*/ 2147483646 w 1157"/>
              <a:gd name="T79" fmla="*/ 2147483646 h 1157"/>
              <a:gd name="T80" fmla="*/ 2147483646 w 1157"/>
              <a:gd name="T81" fmla="*/ 2147483646 h 1157"/>
              <a:gd name="T82" fmla="*/ 2147483646 w 1157"/>
              <a:gd name="T83" fmla="*/ 2147483646 h 1157"/>
              <a:gd name="T84" fmla="*/ 2147483646 w 1157"/>
              <a:gd name="T85" fmla="*/ 2147483646 h 1157"/>
              <a:gd name="T86" fmla="*/ 2147483646 w 1157"/>
              <a:gd name="T87" fmla="*/ 2147483646 h 1157"/>
              <a:gd name="T88" fmla="*/ 2147483646 w 1157"/>
              <a:gd name="T89" fmla="*/ 2147483646 h 1157"/>
              <a:gd name="T90" fmla="*/ 2147483646 w 1157"/>
              <a:gd name="T91" fmla="*/ 2147483646 h 1157"/>
              <a:gd name="T92" fmla="*/ 2147483646 w 1157"/>
              <a:gd name="T93" fmla="*/ 2147483646 h 1157"/>
              <a:gd name="T94" fmla="*/ 2147483646 w 1157"/>
              <a:gd name="T95" fmla="*/ 2147483646 h 1157"/>
              <a:gd name="T96" fmla="*/ 2147483646 w 1157"/>
              <a:gd name="T97" fmla="*/ 2147483646 h 1157"/>
              <a:gd name="T98" fmla="*/ 2147483646 w 1157"/>
              <a:gd name="T99" fmla="*/ 2147483646 h 1157"/>
              <a:gd name="T100" fmla="*/ 2147483646 w 1157"/>
              <a:gd name="T101" fmla="*/ 2147483646 h 1157"/>
              <a:gd name="T102" fmla="*/ 2147483646 w 1157"/>
              <a:gd name="T103" fmla="*/ 2147483646 h 1157"/>
              <a:gd name="T104" fmla="*/ 2147483646 w 1157"/>
              <a:gd name="T105" fmla="*/ 2147483646 h 1157"/>
              <a:gd name="T106" fmla="*/ 2147483646 w 1157"/>
              <a:gd name="T107" fmla="*/ 2147483646 h 1157"/>
              <a:gd name="T108" fmla="*/ 2147483646 w 1157"/>
              <a:gd name="T109" fmla="*/ 2147483646 h 1157"/>
              <a:gd name="T110" fmla="*/ 2147483646 w 1157"/>
              <a:gd name="T111" fmla="*/ 2147483646 h 1157"/>
              <a:gd name="T112" fmla="*/ 2147483646 w 1157"/>
              <a:gd name="T113" fmla="*/ 2147483646 h 1157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157" h="1157">
                <a:moveTo>
                  <a:pt x="577" y="0"/>
                </a:moveTo>
                <a:lnTo>
                  <a:pt x="577" y="0"/>
                </a:lnTo>
                <a:cubicBezTo>
                  <a:pt x="258" y="0"/>
                  <a:pt x="0" y="261"/>
                  <a:pt x="0" y="579"/>
                </a:cubicBezTo>
                <a:cubicBezTo>
                  <a:pt x="0" y="898"/>
                  <a:pt x="258" y="1156"/>
                  <a:pt x="577" y="1156"/>
                </a:cubicBezTo>
                <a:cubicBezTo>
                  <a:pt x="898" y="1156"/>
                  <a:pt x="1156" y="898"/>
                  <a:pt x="1156" y="579"/>
                </a:cubicBezTo>
                <a:cubicBezTo>
                  <a:pt x="1156" y="261"/>
                  <a:pt x="898" y="0"/>
                  <a:pt x="577" y="0"/>
                </a:cubicBezTo>
                <a:close/>
                <a:moveTo>
                  <a:pt x="933" y="509"/>
                </a:moveTo>
                <a:lnTo>
                  <a:pt x="933" y="509"/>
                </a:lnTo>
                <a:cubicBezTo>
                  <a:pt x="933" y="521"/>
                  <a:pt x="923" y="531"/>
                  <a:pt x="911" y="531"/>
                </a:cubicBezTo>
                <a:cubicBezTo>
                  <a:pt x="898" y="531"/>
                  <a:pt x="888" y="521"/>
                  <a:pt x="888" y="509"/>
                </a:cubicBezTo>
                <a:cubicBezTo>
                  <a:pt x="888" y="496"/>
                  <a:pt x="898" y="486"/>
                  <a:pt x="911" y="486"/>
                </a:cubicBezTo>
                <a:cubicBezTo>
                  <a:pt x="923" y="486"/>
                  <a:pt x="933" y="496"/>
                  <a:pt x="933" y="509"/>
                </a:cubicBezTo>
                <a:close/>
                <a:moveTo>
                  <a:pt x="883" y="293"/>
                </a:moveTo>
                <a:lnTo>
                  <a:pt x="883" y="293"/>
                </a:lnTo>
                <a:cubicBezTo>
                  <a:pt x="883" y="266"/>
                  <a:pt x="883" y="266"/>
                  <a:pt x="883" y="266"/>
                </a:cubicBezTo>
                <a:cubicBezTo>
                  <a:pt x="883" y="251"/>
                  <a:pt x="896" y="238"/>
                  <a:pt x="911" y="238"/>
                </a:cubicBezTo>
                <a:cubicBezTo>
                  <a:pt x="926" y="238"/>
                  <a:pt x="938" y="251"/>
                  <a:pt x="938" y="266"/>
                </a:cubicBezTo>
                <a:cubicBezTo>
                  <a:pt x="938" y="293"/>
                  <a:pt x="938" y="293"/>
                  <a:pt x="938" y="293"/>
                </a:cubicBezTo>
                <a:lnTo>
                  <a:pt x="883" y="293"/>
                </a:lnTo>
                <a:close/>
                <a:moveTo>
                  <a:pt x="956" y="394"/>
                </a:moveTo>
                <a:lnTo>
                  <a:pt x="956" y="394"/>
                </a:lnTo>
                <a:cubicBezTo>
                  <a:pt x="865" y="394"/>
                  <a:pt x="865" y="394"/>
                  <a:pt x="865" y="394"/>
                </a:cubicBezTo>
                <a:cubicBezTo>
                  <a:pt x="865" y="326"/>
                  <a:pt x="865" y="326"/>
                  <a:pt x="865" y="326"/>
                </a:cubicBezTo>
                <a:cubicBezTo>
                  <a:pt x="956" y="326"/>
                  <a:pt x="956" y="326"/>
                  <a:pt x="956" y="326"/>
                </a:cubicBezTo>
                <a:lnTo>
                  <a:pt x="956" y="394"/>
                </a:lnTo>
                <a:close/>
                <a:moveTo>
                  <a:pt x="750" y="845"/>
                </a:moveTo>
                <a:lnTo>
                  <a:pt x="750" y="845"/>
                </a:lnTo>
                <a:cubicBezTo>
                  <a:pt x="750" y="858"/>
                  <a:pt x="740" y="868"/>
                  <a:pt x="727" y="868"/>
                </a:cubicBezTo>
                <a:cubicBezTo>
                  <a:pt x="715" y="868"/>
                  <a:pt x="705" y="858"/>
                  <a:pt x="705" y="845"/>
                </a:cubicBezTo>
                <a:cubicBezTo>
                  <a:pt x="705" y="832"/>
                  <a:pt x="715" y="822"/>
                  <a:pt x="727" y="822"/>
                </a:cubicBezTo>
                <a:cubicBezTo>
                  <a:pt x="740" y="822"/>
                  <a:pt x="750" y="832"/>
                  <a:pt x="750" y="845"/>
                </a:cubicBezTo>
                <a:close/>
                <a:moveTo>
                  <a:pt x="750" y="697"/>
                </a:moveTo>
                <a:lnTo>
                  <a:pt x="750" y="697"/>
                </a:lnTo>
                <a:cubicBezTo>
                  <a:pt x="750" y="710"/>
                  <a:pt x="740" y="720"/>
                  <a:pt x="727" y="720"/>
                </a:cubicBezTo>
                <a:cubicBezTo>
                  <a:pt x="715" y="720"/>
                  <a:pt x="705" y="710"/>
                  <a:pt x="705" y="697"/>
                </a:cubicBezTo>
                <a:cubicBezTo>
                  <a:pt x="705" y="685"/>
                  <a:pt x="715" y="675"/>
                  <a:pt x="727" y="675"/>
                </a:cubicBezTo>
                <a:cubicBezTo>
                  <a:pt x="740" y="675"/>
                  <a:pt x="750" y="685"/>
                  <a:pt x="750" y="697"/>
                </a:cubicBezTo>
                <a:close/>
                <a:moveTo>
                  <a:pt x="547" y="792"/>
                </a:moveTo>
                <a:lnTo>
                  <a:pt x="547" y="792"/>
                </a:lnTo>
                <a:cubicBezTo>
                  <a:pt x="547" y="807"/>
                  <a:pt x="537" y="817"/>
                  <a:pt x="524" y="817"/>
                </a:cubicBezTo>
                <a:cubicBezTo>
                  <a:pt x="512" y="817"/>
                  <a:pt x="502" y="807"/>
                  <a:pt x="502" y="792"/>
                </a:cubicBezTo>
                <a:cubicBezTo>
                  <a:pt x="502" y="780"/>
                  <a:pt x="512" y="770"/>
                  <a:pt x="524" y="770"/>
                </a:cubicBezTo>
                <a:cubicBezTo>
                  <a:pt x="537" y="770"/>
                  <a:pt x="547" y="780"/>
                  <a:pt x="547" y="792"/>
                </a:cubicBezTo>
                <a:close/>
                <a:moveTo>
                  <a:pt x="524" y="424"/>
                </a:moveTo>
                <a:lnTo>
                  <a:pt x="524" y="424"/>
                </a:lnTo>
                <a:cubicBezTo>
                  <a:pt x="537" y="424"/>
                  <a:pt x="547" y="434"/>
                  <a:pt x="547" y="446"/>
                </a:cubicBezTo>
                <a:cubicBezTo>
                  <a:pt x="547" y="459"/>
                  <a:pt x="537" y="469"/>
                  <a:pt x="524" y="469"/>
                </a:cubicBezTo>
                <a:cubicBezTo>
                  <a:pt x="512" y="469"/>
                  <a:pt x="502" y="459"/>
                  <a:pt x="502" y="446"/>
                </a:cubicBezTo>
                <a:cubicBezTo>
                  <a:pt x="502" y="434"/>
                  <a:pt x="512" y="424"/>
                  <a:pt x="524" y="424"/>
                </a:cubicBezTo>
                <a:close/>
                <a:moveTo>
                  <a:pt x="687" y="253"/>
                </a:moveTo>
                <a:lnTo>
                  <a:pt x="687" y="253"/>
                </a:lnTo>
                <a:cubicBezTo>
                  <a:pt x="687" y="241"/>
                  <a:pt x="700" y="230"/>
                  <a:pt x="712" y="230"/>
                </a:cubicBezTo>
                <a:cubicBezTo>
                  <a:pt x="725" y="230"/>
                  <a:pt x="735" y="241"/>
                  <a:pt x="735" y="253"/>
                </a:cubicBezTo>
                <a:cubicBezTo>
                  <a:pt x="735" y="266"/>
                  <a:pt x="725" y="278"/>
                  <a:pt x="712" y="278"/>
                </a:cubicBezTo>
                <a:cubicBezTo>
                  <a:pt x="700" y="278"/>
                  <a:pt x="687" y="266"/>
                  <a:pt x="687" y="253"/>
                </a:cubicBezTo>
                <a:close/>
                <a:moveTo>
                  <a:pt x="389" y="316"/>
                </a:moveTo>
                <a:lnTo>
                  <a:pt x="389" y="316"/>
                </a:lnTo>
                <a:cubicBezTo>
                  <a:pt x="376" y="316"/>
                  <a:pt x="366" y="306"/>
                  <a:pt x="366" y="291"/>
                </a:cubicBezTo>
                <a:cubicBezTo>
                  <a:pt x="366" y="278"/>
                  <a:pt x="376" y="268"/>
                  <a:pt x="389" y="268"/>
                </a:cubicBezTo>
                <a:cubicBezTo>
                  <a:pt x="401" y="268"/>
                  <a:pt x="414" y="278"/>
                  <a:pt x="414" y="291"/>
                </a:cubicBezTo>
                <a:cubicBezTo>
                  <a:pt x="414" y="306"/>
                  <a:pt x="401" y="316"/>
                  <a:pt x="389" y="316"/>
                </a:cubicBezTo>
                <a:close/>
                <a:moveTo>
                  <a:pt x="213" y="775"/>
                </a:moveTo>
                <a:lnTo>
                  <a:pt x="213" y="775"/>
                </a:lnTo>
                <a:cubicBezTo>
                  <a:pt x="213" y="707"/>
                  <a:pt x="213" y="707"/>
                  <a:pt x="213" y="707"/>
                </a:cubicBezTo>
                <a:cubicBezTo>
                  <a:pt x="301" y="707"/>
                  <a:pt x="301" y="707"/>
                  <a:pt x="301" y="707"/>
                </a:cubicBezTo>
                <a:cubicBezTo>
                  <a:pt x="301" y="775"/>
                  <a:pt x="301" y="775"/>
                  <a:pt x="301" y="775"/>
                </a:cubicBezTo>
                <a:lnTo>
                  <a:pt x="213" y="775"/>
                </a:lnTo>
                <a:close/>
                <a:moveTo>
                  <a:pt x="286" y="675"/>
                </a:moveTo>
                <a:lnTo>
                  <a:pt x="286" y="675"/>
                </a:lnTo>
                <a:cubicBezTo>
                  <a:pt x="228" y="675"/>
                  <a:pt x="228" y="675"/>
                  <a:pt x="228" y="675"/>
                </a:cubicBezTo>
                <a:cubicBezTo>
                  <a:pt x="228" y="649"/>
                  <a:pt x="228" y="649"/>
                  <a:pt x="228" y="649"/>
                </a:cubicBezTo>
                <a:cubicBezTo>
                  <a:pt x="228" y="634"/>
                  <a:pt x="241" y="622"/>
                  <a:pt x="256" y="619"/>
                </a:cubicBezTo>
                <a:cubicBezTo>
                  <a:pt x="256" y="619"/>
                  <a:pt x="256" y="619"/>
                  <a:pt x="258" y="619"/>
                </a:cubicBezTo>
                <a:cubicBezTo>
                  <a:pt x="273" y="622"/>
                  <a:pt x="286" y="634"/>
                  <a:pt x="286" y="649"/>
                </a:cubicBezTo>
                <a:lnTo>
                  <a:pt x="286" y="675"/>
                </a:lnTo>
                <a:close/>
                <a:moveTo>
                  <a:pt x="233" y="446"/>
                </a:moveTo>
                <a:lnTo>
                  <a:pt x="233" y="446"/>
                </a:lnTo>
                <a:cubicBezTo>
                  <a:pt x="233" y="434"/>
                  <a:pt x="246" y="424"/>
                  <a:pt x="258" y="424"/>
                </a:cubicBezTo>
                <a:cubicBezTo>
                  <a:pt x="271" y="424"/>
                  <a:pt x="281" y="434"/>
                  <a:pt x="281" y="446"/>
                </a:cubicBezTo>
                <a:cubicBezTo>
                  <a:pt x="281" y="459"/>
                  <a:pt x="271" y="469"/>
                  <a:pt x="258" y="469"/>
                </a:cubicBezTo>
                <a:cubicBezTo>
                  <a:pt x="246" y="469"/>
                  <a:pt x="233" y="459"/>
                  <a:pt x="233" y="446"/>
                </a:cubicBezTo>
                <a:close/>
                <a:moveTo>
                  <a:pt x="479" y="1056"/>
                </a:moveTo>
                <a:lnTo>
                  <a:pt x="479" y="1056"/>
                </a:lnTo>
                <a:cubicBezTo>
                  <a:pt x="479" y="988"/>
                  <a:pt x="479" y="988"/>
                  <a:pt x="479" y="988"/>
                </a:cubicBezTo>
                <a:cubicBezTo>
                  <a:pt x="569" y="988"/>
                  <a:pt x="569" y="988"/>
                  <a:pt x="569" y="988"/>
                </a:cubicBezTo>
                <a:cubicBezTo>
                  <a:pt x="569" y="1056"/>
                  <a:pt x="569" y="1056"/>
                  <a:pt x="569" y="1056"/>
                </a:cubicBezTo>
                <a:lnTo>
                  <a:pt x="479" y="1056"/>
                </a:lnTo>
                <a:close/>
                <a:moveTo>
                  <a:pt x="554" y="958"/>
                </a:moveTo>
                <a:lnTo>
                  <a:pt x="554" y="958"/>
                </a:lnTo>
                <a:cubicBezTo>
                  <a:pt x="497" y="958"/>
                  <a:pt x="497" y="958"/>
                  <a:pt x="497" y="958"/>
                </a:cubicBezTo>
                <a:cubicBezTo>
                  <a:pt x="497" y="930"/>
                  <a:pt x="497" y="930"/>
                  <a:pt x="497" y="930"/>
                </a:cubicBezTo>
                <a:cubicBezTo>
                  <a:pt x="497" y="915"/>
                  <a:pt x="509" y="903"/>
                  <a:pt x="524" y="903"/>
                </a:cubicBezTo>
                <a:cubicBezTo>
                  <a:pt x="542" y="903"/>
                  <a:pt x="554" y="915"/>
                  <a:pt x="554" y="930"/>
                </a:cubicBezTo>
                <a:lnTo>
                  <a:pt x="554" y="958"/>
                </a:lnTo>
                <a:close/>
                <a:moveTo>
                  <a:pt x="868" y="845"/>
                </a:moveTo>
                <a:lnTo>
                  <a:pt x="868" y="845"/>
                </a:lnTo>
                <a:cubicBezTo>
                  <a:pt x="868" y="832"/>
                  <a:pt x="878" y="822"/>
                  <a:pt x="890" y="822"/>
                </a:cubicBezTo>
                <a:cubicBezTo>
                  <a:pt x="903" y="822"/>
                  <a:pt x="913" y="832"/>
                  <a:pt x="913" y="845"/>
                </a:cubicBezTo>
                <a:cubicBezTo>
                  <a:pt x="913" y="858"/>
                  <a:pt x="903" y="868"/>
                  <a:pt x="890" y="868"/>
                </a:cubicBezTo>
                <a:cubicBezTo>
                  <a:pt x="878" y="868"/>
                  <a:pt x="868" y="858"/>
                  <a:pt x="868" y="845"/>
                </a:cubicBezTo>
                <a:close/>
                <a:moveTo>
                  <a:pt x="1121" y="494"/>
                </a:moveTo>
                <a:lnTo>
                  <a:pt x="1121" y="494"/>
                </a:lnTo>
                <a:cubicBezTo>
                  <a:pt x="961" y="494"/>
                  <a:pt x="961" y="494"/>
                  <a:pt x="961" y="494"/>
                </a:cubicBezTo>
                <a:cubicBezTo>
                  <a:pt x="956" y="476"/>
                  <a:pt x="943" y="464"/>
                  <a:pt x="926" y="459"/>
                </a:cubicBezTo>
                <a:cubicBezTo>
                  <a:pt x="926" y="424"/>
                  <a:pt x="926" y="424"/>
                  <a:pt x="926" y="424"/>
                </a:cubicBezTo>
                <a:cubicBezTo>
                  <a:pt x="961" y="424"/>
                  <a:pt x="961" y="424"/>
                  <a:pt x="961" y="424"/>
                </a:cubicBezTo>
                <a:cubicBezTo>
                  <a:pt x="976" y="424"/>
                  <a:pt x="986" y="414"/>
                  <a:pt x="986" y="399"/>
                </a:cubicBezTo>
                <a:cubicBezTo>
                  <a:pt x="986" y="318"/>
                  <a:pt x="986" y="318"/>
                  <a:pt x="986" y="318"/>
                </a:cubicBezTo>
                <a:cubicBezTo>
                  <a:pt x="986" y="308"/>
                  <a:pt x="981" y="298"/>
                  <a:pt x="971" y="296"/>
                </a:cubicBezTo>
                <a:cubicBezTo>
                  <a:pt x="971" y="266"/>
                  <a:pt x="971" y="266"/>
                  <a:pt x="971" y="266"/>
                </a:cubicBezTo>
                <a:cubicBezTo>
                  <a:pt x="971" y="233"/>
                  <a:pt x="943" y="208"/>
                  <a:pt x="911" y="208"/>
                </a:cubicBezTo>
                <a:cubicBezTo>
                  <a:pt x="878" y="208"/>
                  <a:pt x="850" y="233"/>
                  <a:pt x="850" y="266"/>
                </a:cubicBezTo>
                <a:cubicBezTo>
                  <a:pt x="850" y="296"/>
                  <a:pt x="850" y="296"/>
                  <a:pt x="850" y="296"/>
                </a:cubicBezTo>
                <a:cubicBezTo>
                  <a:pt x="840" y="298"/>
                  <a:pt x="835" y="308"/>
                  <a:pt x="835" y="318"/>
                </a:cubicBezTo>
                <a:cubicBezTo>
                  <a:pt x="835" y="399"/>
                  <a:pt x="835" y="399"/>
                  <a:pt x="835" y="399"/>
                </a:cubicBezTo>
                <a:cubicBezTo>
                  <a:pt x="835" y="414"/>
                  <a:pt x="845" y="424"/>
                  <a:pt x="860" y="424"/>
                </a:cubicBezTo>
                <a:cubicBezTo>
                  <a:pt x="896" y="424"/>
                  <a:pt x="896" y="424"/>
                  <a:pt x="896" y="424"/>
                </a:cubicBezTo>
                <a:cubicBezTo>
                  <a:pt x="896" y="459"/>
                  <a:pt x="896" y="459"/>
                  <a:pt x="896" y="459"/>
                </a:cubicBezTo>
                <a:cubicBezTo>
                  <a:pt x="873" y="466"/>
                  <a:pt x="858" y="486"/>
                  <a:pt x="858" y="509"/>
                </a:cubicBezTo>
                <a:cubicBezTo>
                  <a:pt x="858" y="519"/>
                  <a:pt x="860" y="527"/>
                  <a:pt x="865" y="537"/>
                </a:cubicBezTo>
                <a:cubicBezTo>
                  <a:pt x="750" y="649"/>
                  <a:pt x="750" y="649"/>
                  <a:pt x="750" y="649"/>
                </a:cubicBezTo>
                <a:cubicBezTo>
                  <a:pt x="745" y="647"/>
                  <a:pt x="735" y="644"/>
                  <a:pt x="727" y="644"/>
                </a:cubicBezTo>
                <a:cubicBezTo>
                  <a:pt x="705" y="644"/>
                  <a:pt x="685" y="659"/>
                  <a:pt x="677" y="682"/>
                </a:cubicBezTo>
                <a:cubicBezTo>
                  <a:pt x="539" y="682"/>
                  <a:pt x="539" y="682"/>
                  <a:pt x="539" y="682"/>
                </a:cubicBezTo>
                <a:cubicBezTo>
                  <a:pt x="539" y="496"/>
                  <a:pt x="539" y="496"/>
                  <a:pt x="539" y="496"/>
                </a:cubicBezTo>
                <a:cubicBezTo>
                  <a:pt x="562" y="489"/>
                  <a:pt x="577" y="469"/>
                  <a:pt x="577" y="446"/>
                </a:cubicBezTo>
                <a:cubicBezTo>
                  <a:pt x="577" y="436"/>
                  <a:pt x="574" y="426"/>
                  <a:pt x="569" y="419"/>
                </a:cubicBezTo>
                <a:cubicBezTo>
                  <a:pt x="687" y="301"/>
                  <a:pt x="687" y="301"/>
                  <a:pt x="687" y="301"/>
                </a:cubicBezTo>
                <a:cubicBezTo>
                  <a:pt x="695" y="306"/>
                  <a:pt x="702" y="306"/>
                  <a:pt x="712" y="306"/>
                </a:cubicBezTo>
                <a:cubicBezTo>
                  <a:pt x="740" y="306"/>
                  <a:pt x="765" y="283"/>
                  <a:pt x="765" y="253"/>
                </a:cubicBezTo>
                <a:cubicBezTo>
                  <a:pt x="765" y="226"/>
                  <a:pt x="740" y="200"/>
                  <a:pt x="712" y="200"/>
                </a:cubicBezTo>
                <a:cubicBezTo>
                  <a:pt x="682" y="200"/>
                  <a:pt x="660" y="226"/>
                  <a:pt x="660" y="253"/>
                </a:cubicBezTo>
                <a:cubicBezTo>
                  <a:pt x="660" y="263"/>
                  <a:pt x="662" y="273"/>
                  <a:pt x="667" y="281"/>
                </a:cubicBezTo>
                <a:cubicBezTo>
                  <a:pt x="547" y="399"/>
                  <a:pt x="547" y="399"/>
                  <a:pt x="547" y="399"/>
                </a:cubicBezTo>
                <a:cubicBezTo>
                  <a:pt x="542" y="396"/>
                  <a:pt x="534" y="394"/>
                  <a:pt x="524" y="394"/>
                </a:cubicBezTo>
                <a:cubicBezTo>
                  <a:pt x="519" y="394"/>
                  <a:pt x="512" y="394"/>
                  <a:pt x="507" y="396"/>
                </a:cubicBezTo>
                <a:cubicBezTo>
                  <a:pt x="431" y="323"/>
                  <a:pt x="431" y="323"/>
                  <a:pt x="431" y="323"/>
                </a:cubicBezTo>
                <a:cubicBezTo>
                  <a:pt x="439" y="313"/>
                  <a:pt x="441" y="303"/>
                  <a:pt x="441" y="291"/>
                </a:cubicBezTo>
                <a:cubicBezTo>
                  <a:pt x="441" y="268"/>
                  <a:pt x="424" y="246"/>
                  <a:pt x="401" y="241"/>
                </a:cubicBezTo>
                <a:cubicBezTo>
                  <a:pt x="401" y="60"/>
                  <a:pt x="401" y="60"/>
                  <a:pt x="401" y="60"/>
                </a:cubicBezTo>
                <a:cubicBezTo>
                  <a:pt x="457" y="40"/>
                  <a:pt x="517" y="30"/>
                  <a:pt x="577" y="30"/>
                </a:cubicBezTo>
                <a:cubicBezTo>
                  <a:pt x="853" y="30"/>
                  <a:pt x="1081" y="230"/>
                  <a:pt x="1121" y="494"/>
                </a:cubicBezTo>
                <a:close/>
                <a:moveTo>
                  <a:pt x="371" y="70"/>
                </a:moveTo>
                <a:lnTo>
                  <a:pt x="371" y="70"/>
                </a:lnTo>
                <a:cubicBezTo>
                  <a:pt x="371" y="243"/>
                  <a:pt x="371" y="243"/>
                  <a:pt x="371" y="243"/>
                </a:cubicBezTo>
                <a:cubicBezTo>
                  <a:pt x="351" y="251"/>
                  <a:pt x="336" y="268"/>
                  <a:pt x="336" y="291"/>
                </a:cubicBezTo>
                <a:cubicBezTo>
                  <a:pt x="336" y="321"/>
                  <a:pt x="361" y="346"/>
                  <a:pt x="389" y="346"/>
                </a:cubicBezTo>
                <a:cubicBezTo>
                  <a:pt x="396" y="346"/>
                  <a:pt x="401" y="343"/>
                  <a:pt x="409" y="341"/>
                </a:cubicBezTo>
                <a:cubicBezTo>
                  <a:pt x="482" y="416"/>
                  <a:pt x="482" y="416"/>
                  <a:pt x="482" y="416"/>
                </a:cubicBezTo>
                <a:cubicBezTo>
                  <a:pt x="479" y="421"/>
                  <a:pt x="477" y="426"/>
                  <a:pt x="474" y="431"/>
                </a:cubicBezTo>
                <a:cubicBezTo>
                  <a:pt x="309" y="431"/>
                  <a:pt x="309" y="431"/>
                  <a:pt x="309" y="431"/>
                </a:cubicBezTo>
                <a:cubicBezTo>
                  <a:pt x="301" y="409"/>
                  <a:pt x="281" y="394"/>
                  <a:pt x="258" y="394"/>
                </a:cubicBezTo>
                <a:cubicBezTo>
                  <a:pt x="233" y="394"/>
                  <a:pt x="213" y="409"/>
                  <a:pt x="208" y="431"/>
                </a:cubicBezTo>
                <a:cubicBezTo>
                  <a:pt x="50" y="431"/>
                  <a:pt x="50" y="431"/>
                  <a:pt x="50" y="431"/>
                </a:cubicBezTo>
                <a:cubicBezTo>
                  <a:pt x="95" y="266"/>
                  <a:pt x="216" y="133"/>
                  <a:pt x="371" y="70"/>
                </a:cubicBezTo>
                <a:close/>
                <a:moveTo>
                  <a:pt x="28" y="579"/>
                </a:moveTo>
                <a:lnTo>
                  <a:pt x="28" y="579"/>
                </a:lnTo>
                <a:cubicBezTo>
                  <a:pt x="28" y="539"/>
                  <a:pt x="33" y="499"/>
                  <a:pt x="43" y="461"/>
                </a:cubicBezTo>
                <a:cubicBezTo>
                  <a:pt x="208" y="461"/>
                  <a:pt x="208" y="461"/>
                  <a:pt x="208" y="461"/>
                </a:cubicBezTo>
                <a:cubicBezTo>
                  <a:pt x="213" y="479"/>
                  <a:pt x="226" y="491"/>
                  <a:pt x="243" y="496"/>
                </a:cubicBezTo>
                <a:cubicBezTo>
                  <a:pt x="243" y="592"/>
                  <a:pt x="243" y="592"/>
                  <a:pt x="243" y="592"/>
                </a:cubicBezTo>
                <a:cubicBezTo>
                  <a:pt x="216" y="597"/>
                  <a:pt x="198" y="619"/>
                  <a:pt x="198" y="649"/>
                </a:cubicBezTo>
                <a:cubicBezTo>
                  <a:pt x="198" y="677"/>
                  <a:pt x="198" y="677"/>
                  <a:pt x="198" y="677"/>
                </a:cubicBezTo>
                <a:cubicBezTo>
                  <a:pt x="188" y="679"/>
                  <a:pt x="181" y="690"/>
                  <a:pt x="181" y="700"/>
                </a:cubicBezTo>
                <a:cubicBezTo>
                  <a:pt x="181" y="780"/>
                  <a:pt x="181" y="780"/>
                  <a:pt x="181" y="780"/>
                </a:cubicBezTo>
                <a:cubicBezTo>
                  <a:pt x="181" y="795"/>
                  <a:pt x="193" y="807"/>
                  <a:pt x="208" y="807"/>
                </a:cubicBezTo>
                <a:cubicBezTo>
                  <a:pt x="309" y="807"/>
                  <a:pt x="309" y="807"/>
                  <a:pt x="309" y="807"/>
                </a:cubicBezTo>
                <a:cubicBezTo>
                  <a:pt x="321" y="807"/>
                  <a:pt x="334" y="795"/>
                  <a:pt x="334" y="780"/>
                </a:cubicBezTo>
                <a:cubicBezTo>
                  <a:pt x="334" y="700"/>
                  <a:pt x="334" y="700"/>
                  <a:pt x="334" y="700"/>
                </a:cubicBezTo>
                <a:cubicBezTo>
                  <a:pt x="334" y="690"/>
                  <a:pt x="326" y="679"/>
                  <a:pt x="319" y="677"/>
                </a:cubicBezTo>
                <a:cubicBezTo>
                  <a:pt x="319" y="649"/>
                  <a:pt x="319" y="649"/>
                  <a:pt x="319" y="649"/>
                </a:cubicBezTo>
                <a:cubicBezTo>
                  <a:pt x="319" y="619"/>
                  <a:pt x="299" y="597"/>
                  <a:pt x="273" y="592"/>
                </a:cubicBezTo>
                <a:cubicBezTo>
                  <a:pt x="273" y="496"/>
                  <a:pt x="273" y="496"/>
                  <a:pt x="273" y="496"/>
                </a:cubicBezTo>
                <a:cubicBezTo>
                  <a:pt x="288" y="491"/>
                  <a:pt x="304" y="479"/>
                  <a:pt x="309" y="461"/>
                </a:cubicBezTo>
                <a:cubicBezTo>
                  <a:pt x="474" y="461"/>
                  <a:pt x="474" y="461"/>
                  <a:pt x="474" y="461"/>
                </a:cubicBezTo>
                <a:cubicBezTo>
                  <a:pt x="479" y="479"/>
                  <a:pt x="494" y="491"/>
                  <a:pt x="509" y="496"/>
                </a:cubicBezTo>
                <a:cubicBezTo>
                  <a:pt x="509" y="742"/>
                  <a:pt x="509" y="742"/>
                  <a:pt x="509" y="742"/>
                </a:cubicBezTo>
                <a:cubicBezTo>
                  <a:pt x="489" y="750"/>
                  <a:pt x="472" y="770"/>
                  <a:pt x="472" y="792"/>
                </a:cubicBezTo>
                <a:cubicBezTo>
                  <a:pt x="472" y="817"/>
                  <a:pt x="489" y="838"/>
                  <a:pt x="509" y="845"/>
                </a:cubicBezTo>
                <a:cubicBezTo>
                  <a:pt x="509" y="873"/>
                  <a:pt x="509" y="873"/>
                  <a:pt x="509" y="873"/>
                </a:cubicBezTo>
                <a:cubicBezTo>
                  <a:pt x="484" y="880"/>
                  <a:pt x="464" y="903"/>
                  <a:pt x="464" y="930"/>
                </a:cubicBezTo>
                <a:cubicBezTo>
                  <a:pt x="464" y="958"/>
                  <a:pt x="464" y="958"/>
                  <a:pt x="464" y="958"/>
                </a:cubicBezTo>
                <a:cubicBezTo>
                  <a:pt x="457" y="963"/>
                  <a:pt x="449" y="973"/>
                  <a:pt x="449" y="983"/>
                </a:cubicBezTo>
                <a:cubicBezTo>
                  <a:pt x="449" y="1063"/>
                  <a:pt x="449" y="1063"/>
                  <a:pt x="449" y="1063"/>
                </a:cubicBezTo>
                <a:cubicBezTo>
                  <a:pt x="449" y="1076"/>
                  <a:pt x="462" y="1088"/>
                  <a:pt x="474" y="1088"/>
                </a:cubicBezTo>
                <a:cubicBezTo>
                  <a:pt x="574" y="1088"/>
                  <a:pt x="574" y="1088"/>
                  <a:pt x="574" y="1088"/>
                </a:cubicBezTo>
                <a:cubicBezTo>
                  <a:pt x="589" y="1088"/>
                  <a:pt x="602" y="1076"/>
                  <a:pt x="602" y="1063"/>
                </a:cubicBezTo>
                <a:cubicBezTo>
                  <a:pt x="602" y="983"/>
                  <a:pt x="602" y="983"/>
                  <a:pt x="602" y="983"/>
                </a:cubicBezTo>
                <a:cubicBezTo>
                  <a:pt x="602" y="973"/>
                  <a:pt x="595" y="963"/>
                  <a:pt x="584" y="958"/>
                </a:cubicBezTo>
                <a:cubicBezTo>
                  <a:pt x="584" y="930"/>
                  <a:pt x="584" y="930"/>
                  <a:pt x="584" y="930"/>
                </a:cubicBezTo>
                <a:cubicBezTo>
                  <a:pt x="584" y="903"/>
                  <a:pt x="564" y="880"/>
                  <a:pt x="539" y="873"/>
                </a:cubicBezTo>
                <a:cubicBezTo>
                  <a:pt x="539" y="845"/>
                  <a:pt x="539" y="845"/>
                  <a:pt x="539" y="845"/>
                </a:cubicBezTo>
                <a:cubicBezTo>
                  <a:pt x="562" y="838"/>
                  <a:pt x="577" y="817"/>
                  <a:pt x="577" y="792"/>
                </a:cubicBezTo>
                <a:cubicBezTo>
                  <a:pt x="577" y="770"/>
                  <a:pt x="562" y="750"/>
                  <a:pt x="539" y="742"/>
                </a:cubicBezTo>
                <a:cubicBezTo>
                  <a:pt x="539" y="712"/>
                  <a:pt x="539" y="712"/>
                  <a:pt x="539" y="712"/>
                </a:cubicBezTo>
                <a:cubicBezTo>
                  <a:pt x="677" y="712"/>
                  <a:pt x="677" y="712"/>
                  <a:pt x="677" y="712"/>
                </a:cubicBezTo>
                <a:cubicBezTo>
                  <a:pt x="682" y="727"/>
                  <a:pt x="695" y="742"/>
                  <a:pt x="712" y="747"/>
                </a:cubicBezTo>
                <a:cubicBezTo>
                  <a:pt x="712" y="795"/>
                  <a:pt x="712" y="795"/>
                  <a:pt x="712" y="795"/>
                </a:cubicBezTo>
                <a:cubicBezTo>
                  <a:pt x="690" y="802"/>
                  <a:pt x="675" y="822"/>
                  <a:pt x="675" y="845"/>
                </a:cubicBezTo>
                <a:cubicBezTo>
                  <a:pt x="675" y="870"/>
                  <a:pt x="690" y="890"/>
                  <a:pt x="712" y="895"/>
                </a:cubicBezTo>
                <a:cubicBezTo>
                  <a:pt x="712" y="1111"/>
                  <a:pt x="712" y="1111"/>
                  <a:pt x="712" y="1111"/>
                </a:cubicBezTo>
                <a:cubicBezTo>
                  <a:pt x="670" y="1121"/>
                  <a:pt x="625" y="1128"/>
                  <a:pt x="577" y="1128"/>
                </a:cubicBezTo>
                <a:cubicBezTo>
                  <a:pt x="276" y="1128"/>
                  <a:pt x="28" y="883"/>
                  <a:pt x="28" y="579"/>
                </a:cubicBezTo>
                <a:close/>
                <a:moveTo>
                  <a:pt x="742" y="1103"/>
                </a:moveTo>
                <a:lnTo>
                  <a:pt x="742" y="1103"/>
                </a:lnTo>
                <a:cubicBezTo>
                  <a:pt x="742" y="895"/>
                  <a:pt x="742" y="895"/>
                  <a:pt x="742" y="895"/>
                </a:cubicBezTo>
                <a:cubicBezTo>
                  <a:pt x="760" y="890"/>
                  <a:pt x="773" y="878"/>
                  <a:pt x="778" y="860"/>
                </a:cubicBezTo>
                <a:cubicBezTo>
                  <a:pt x="840" y="860"/>
                  <a:pt x="840" y="860"/>
                  <a:pt x="840" y="860"/>
                </a:cubicBezTo>
                <a:cubicBezTo>
                  <a:pt x="845" y="883"/>
                  <a:pt x="865" y="898"/>
                  <a:pt x="890" y="898"/>
                </a:cubicBezTo>
                <a:cubicBezTo>
                  <a:pt x="918" y="898"/>
                  <a:pt x="943" y="875"/>
                  <a:pt x="943" y="845"/>
                </a:cubicBezTo>
                <a:cubicBezTo>
                  <a:pt x="943" y="815"/>
                  <a:pt x="918" y="792"/>
                  <a:pt x="890" y="792"/>
                </a:cubicBezTo>
                <a:cubicBezTo>
                  <a:pt x="865" y="792"/>
                  <a:pt x="845" y="807"/>
                  <a:pt x="840" y="830"/>
                </a:cubicBezTo>
                <a:cubicBezTo>
                  <a:pt x="778" y="830"/>
                  <a:pt x="778" y="830"/>
                  <a:pt x="778" y="830"/>
                </a:cubicBezTo>
                <a:cubicBezTo>
                  <a:pt x="773" y="812"/>
                  <a:pt x="760" y="800"/>
                  <a:pt x="742" y="795"/>
                </a:cubicBezTo>
                <a:cubicBezTo>
                  <a:pt x="742" y="747"/>
                  <a:pt x="742" y="747"/>
                  <a:pt x="742" y="747"/>
                </a:cubicBezTo>
                <a:cubicBezTo>
                  <a:pt x="765" y="740"/>
                  <a:pt x="780" y="720"/>
                  <a:pt x="780" y="697"/>
                </a:cubicBezTo>
                <a:cubicBezTo>
                  <a:pt x="780" y="687"/>
                  <a:pt x="778" y="677"/>
                  <a:pt x="773" y="669"/>
                </a:cubicBezTo>
                <a:cubicBezTo>
                  <a:pt x="888" y="557"/>
                  <a:pt x="888" y="557"/>
                  <a:pt x="888" y="557"/>
                </a:cubicBezTo>
                <a:cubicBezTo>
                  <a:pt x="893" y="559"/>
                  <a:pt x="903" y="562"/>
                  <a:pt x="911" y="562"/>
                </a:cubicBezTo>
                <a:cubicBezTo>
                  <a:pt x="936" y="562"/>
                  <a:pt x="956" y="547"/>
                  <a:pt x="961" y="524"/>
                </a:cubicBezTo>
                <a:cubicBezTo>
                  <a:pt x="1121" y="524"/>
                  <a:pt x="1121" y="524"/>
                  <a:pt x="1121" y="524"/>
                </a:cubicBezTo>
                <a:cubicBezTo>
                  <a:pt x="1124" y="524"/>
                  <a:pt x="1124" y="524"/>
                  <a:pt x="1124" y="524"/>
                </a:cubicBezTo>
                <a:cubicBezTo>
                  <a:pt x="1126" y="542"/>
                  <a:pt x="1126" y="559"/>
                  <a:pt x="1126" y="579"/>
                </a:cubicBezTo>
                <a:cubicBezTo>
                  <a:pt x="1126" y="825"/>
                  <a:pt x="966" y="1033"/>
                  <a:pt x="742" y="1103"/>
                </a:cubicBezTo>
                <a:close/>
              </a:path>
            </a:pathLst>
          </a:custGeom>
          <a:solidFill>
            <a:schemeClr val="bg1">
              <a:alpha val="34000"/>
            </a:schemeClr>
          </a:solidFill>
          <a:ln>
            <a:noFill/>
          </a:ln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2D1DF19-BA13-4441-91D9-A28162F3574D}"/>
              </a:ext>
            </a:extLst>
          </p:cNvPr>
          <p:cNvSpPr/>
          <p:nvPr/>
        </p:nvSpPr>
        <p:spPr bwMode="gray">
          <a:xfrm>
            <a:off x="953587" y="3493731"/>
            <a:ext cx="511629" cy="3600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 algn="ctr"/>
            <a:r>
              <a:rPr lang="it-IT" b="1" dirty="0">
                <a:solidFill>
                  <a:srgbClr val="86BC25"/>
                </a:solidFill>
                <a:latin typeface="+mj-lt"/>
              </a:rPr>
              <a:t>04.</a:t>
            </a:r>
            <a:endParaRPr lang="en-US" b="1" dirty="0">
              <a:solidFill>
                <a:srgbClr val="86BC25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83D1AA1-B067-4559-B663-3BC44FC068C1}"/>
              </a:ext>
            </a:extLst>
          </p:cNvPr>
          <p:cNvSpPr txBox="1"/>
          <p:nvPr/>
        </p:nvSpPr>
        <p:spPr>
          <a:xfrm>
            <a:off x="1668612" y="3479474"/>
            <a:ext cx="3528000" cy="402771"/>
          </a:xfrm>
          <a:prstGeom prst="rect">
            <a:avLst/>
          </a:prstGeom>
          <a:noFill/>
        </p:spPr>
        <p:txBody>
          <a:bodyPr wrap="square" lIns="72000" tIns="0" rIns="72000" bIns="0" rtlCol="0" anchor="ctr">
            <a:noAutofit/>
          </a:bodyPr>
          <a:lstStyle/>
          <a:p>
            <a:pPr>
              <a:spcBef>
                <a:spcPts val="600"/>
              </a:spcBef>
              <a:buSzPct val="100000"/>
            </a:pPr>
            <a:r>
              <a:rPr lang="it-IT" sz="1600" b="1" dirty="0">
                <a:solidFill>
                  <a:srgbClr val="046A38"/>
                </a:solidFill>
                <a:latin typeface="+mj-lt"/>
              </a:rPr>
              <a:t>To Do list</a:t>
            </a:r>
            <a:endParaRPr lang="en-US" sz="1600" b="1" dirty="0">
              <a:solidFill>
                <a:srgbClr val="046A38"/>
              </a:solidFill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B7D56D9-883A-422B-AAC1-A8E5EAD18816}"/>
              </a:ext>
            </a:extLst>
          </p:cNvPr>
          <p:cNvSpPr/>
          <p:nvPr/>
        </p:nvSpPr>
        <p:spPr bwMode="gray">
          <a:xfrm>
            <a:off x="5216877" y="3493731"/>
            <a:ext cx="511629" cy="3600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 algn="ctr"/>
            <a:r>
              <a:rPr lang="it-IT" b="1" dirty="0">
                <a:solidFill>
                  <a:srgbClr val="86BC25"/>
                </a:solidFill>
                <a:latin typeface="+mj-lt"/>
              </a:rPr>
              <a:t>7</a:t>
            </a:r>
            <a:endParaRPr lang="en-US" b="1" dirty="0">
              <a:solidFill>
                <a:srgbClr val="86BC25"/>
              </a:solidFill>
              <a:latin typeface="+mj-lt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FDC9517-9697-4AA9-ACB2-6EC8DFD0035B}"/>
              </a:ext>
            </a:extLst>
          </p:cNvPr>
          <p:cNvSpPr/>
          <p:nvPr/>
        </p:nvSpPr>
        <p:spPr bwMode="gray">
          <a:xfrm>
            <a:off x="953587" y="3991571"/>
            <a:ext cx="511629" cy="3600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 algn="ctr"/>
            <a:r>
              <a:rPr lang="it-IT" b="1" dirty="0">
                <a:solidFill>
                  <a:srgbClr val="86BC25"/>
                </a:solidFill>
                <a:latin typeface="+mj-lt"/>
              </a:rPr>
              <a:t>05.</a:t>
            </a:r>
            <a:endParaRPr lang="en-US" b="1" dirty="0">
              <a:solidFill>
                <a:srgbClr val="86BC25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4699517-57D4-4756-82A1-0DA04C2EC014}"/>
              </a:ext>
            </a:extLst>
          </p:cNvPr>
          <p:cNvSpPr txBox="1"/>
          <p:nvPr/>
        </p:nvSpPr>
        <p:spPr>
          <a:xfrm>
            <a:off x="1668612" y="3977314"/>
            <a:ext cx="3528000" cy="402771"/>
          </a:xfrm>
          <a:prstGeom prst="rect">
            <a:avLst/>
          </a:prstGeom>
          <a:noFill/>
        </p:spPr>
        <p:txBody>
          <a:bodyPr wrap="square" lIns="72000" tIns="0" rIns="72000" bIns="0" rtlCol="0" anchor="ctr">
            <a:noAutofit/>
          </a:bodyPr>
          <a:lstStyle/>
          <a:p>
            <a:pPr>
              <a:spcBef>
                <a:spcPts val="600"/>
              </a:spcBef>
              <a:buSzPct val="100000"/>
            </a:pPr>
            <a:r>
              <a:rPr lang="it-IT" sz="1600" b="1" dirty="0">
                <a:solidFill>
                  <a:srgbClr val="046A38"/>
                </a:solidFill>
                <a:latin typeface="+mj-lt"/>
              </a:rPr>
              <a:t>Allegati</a:t>
            </a:r>
            <a:endParaRPr lang="en-US" sz="1600" b="1" dirty="0">
              <a:solidFill>
                <a:srgbClr val="046A38"/>
              </a:solidFill>
              <a:latin typeface="+mj-l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4718F57-4737-4394-AC9B-56546E8E2754}"/>
              </a:ext>
            </a:extLst>
          </p:cNvPr>
          <p:cNvSpPr/>
          <p:nvPr/>
        </p:nvSpPr>
        <p:spPr bwMode="gray">
          <a:xfrm>
            <a:off x="5216877" y="3991571"/>
            <a:ext cx="511629" cy="3600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 algn="ctr"/>
            <a:r>
              <a:rPr lang="it-IT" b="1" dirty="0">
                <a:solidFill>
                  <a:srgbClr val="86BC25"/>
                </a:solidFill>
                <a:latin typeface="+mj-lt"/>
              </a:rPr>
              <a:t>8</a:t>
            </a:r>
            <a:endParaRPr lang="en-US" b="1" dirty="0">
              <a:solidFill>
                <a:srgbClr val="86BC25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13632226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>
            <a:extLst>
              <a:ext uri="{FF2B5EF4-FFF2-40B4-BE49-F238E27FC236}">
                <a16:creationId xmlns:a16="http://schemas.microsoft.com/office/drawing/2014/main" id="{0652CFF4-46A9-4A41-9FFF-FC01AB9B9E2A}"/>
              </a:ext>
            </a:extLst>
          </p:cNvPr>
          <p:cNvSpPr/>
          <p:nvPr/>
        </p:nvSpPr>
        <p:spPr bwMode="gray">
          <a:xfrm>
            <a:off x="5260094" y="2237242"/>
            <a:ext cx="1643786" cy="505546"/>
          </a:xfrm>
          <a:prstGeom prst="rect">
            <a:avLst/>
          </a:prstGeom>
          <a:ln w="6350">
            <a:prstDash val="dash"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9EC04F24-CD53-47D7-8DB0-6FF151CECF2D}"/>
              </a:ext>
            </a:extLst>
          </p:cNvPr>
          <p:cNvSpPr/>
          <p:nvPr/>
        </p:nvSpPr>
        <p:spPr bwMode="gray">
          <a:xfrm>
            <a:off x="7133442" y="2237242"/>
            <a:ext cx="1643786" cy="505546"/>
          </a:xfrm>
          <a:prstGeom prst="rect">
            <a:avLst/>
          </a:prstGeom>
          <a:ln w="6350">
            <a:prstDash val="dash"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658ECA16-B907-4C71-A930-B25B74A471E0}"/>
              </a:ext>
            </a:extLst>
          </p:cNvPr>
          <p:cNvSpPr/>
          <p:nvPr/>
        </p:nvSpPr>
        <p:spPr bwMode="gray">
          <a:xfrm>
            <a:off x="3401233" y="2237242"/>
            <a:ext cx="1643786" cy="505546"/>
          </a:xfrm>
          <a:prstGeom prst="rect">
            <a:avLst/>
          </a:prstGeom>
          <a:ln w="6350">
            <a:prstDash val="dash"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30FF316-1131-43F9-9044-68B1CC357203}"/>
              </a:ext>
            </a:extLst>
          </p:cNvPr>
          <p:cNvSpPr/>
          <p:nvPr/>
        </p:nvSpPr>
        <p:spPr bwMode="gray">
          <a:xfrm>
            <a:off x="3060220" y="1847303"/>
            <a:ext cx="5976000" cy="4536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 anchor="ctr"/>
          <a:lstStyle/>
          <a:p>
            <a:pPr algn="ctr"/>
            <a:endParaRPr lang="it-IT" sz="1100" dirty="0">
              <a:solidFill>
                <a:prstClr val="black"/>
              </a:solidFill>
              <a:latin typeface="+mj-lt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CB674D9-AA89-404D-8CA5-81784C44CA10}"/>
              </a:ext>
            </a:extLst>
          </p:cNvPr>
          <p:cNvGrpSpPr>
            <a:grpSpLocks noChangeAspect="1"/>
          </p:cNvGrpSpPr>
          <p:nvPr/>
        </p:nvGrpSpPr>
        <p:grpSpPr>
          <a:xfrm>
            <a:off x="3396000" y="1649587"/>
            <a:ext cx="5410795" cy="1272721"/>
            <a:chOff x="1465918" y="1613980"/>
            <a:chExt cx="8810440" cy="2332868"/>
          </a:xfrm>
        </p:grpSpPr>
        <p:sp>
          <p:nvSpPr>
            <p:cNvPr id="5" name="Freeform 68">
              <a:extLst>
                <a:ext uri="{FF2B5EF4-FFF2-40B4-BE49-F238E27FC236}">
                  <a16:creationId xmlns:a16="http://schemas.microsoft.com/office/drawing/2014/main" id="{C6F84C50-72F7-4F4A-AEEF-DDB8036DBFAC}"/>
                </a:ext>
              </a:extLst>
            </p:cNvPr>
            <p:cNvSpPr/>
            <p:nvPr/>
          </p:nvSpPr>
          <p:spPr>
            <a:xfrm>
              <a:off x="1489328" y="2192471"/>
              <a:ext cx="2700000" cy="468000"/>
            </a:xfrm>
            <a:custGeom>
              <a:avLst/>
              <a:gdLst>
                <a:gd name="connsiteX0" fmla="*/ 1058333 w 6358466"/>
                <a:gd name="connsiteY0" fmla="*/ 0 h 1134533"/>
                <a:gd name="connsiteX1" fmla="*/ 5223933 w 6358466"/>
                <a:gd name="connsiteY1" fmla="*/ 0 h 1134533"/>
                <a:gd name="connsiteX2" fmla="*/ 6358466 w 6358466"/>
                <a:gd name="connsiteY2" fmla="*/ 1134533 h 1134533"/>
                <a:gd name="connsiteX3" fmla="*/ 0 w 6358466"/>
                <a:gd name="connsiteY3" fmla="*/ 1134533 h 1134533"/>
                <a:gd name="connsiteX4" fmla="*/ 1058333 w 6358466"/>
                <a:gd name="connsiteY4" fmla="*/ 0 h 1134533"/>
                <a:gd name="connsiteX0" fmla="*/ 1309325 w 6358466"/>
                <a:gd name="connsiteY0" fmla="*/ 0 h 1140883"/>
                <a:gd name="connsiteX1" fmla="*/ 5223933 w 6358466"/>
                <a:gd name="connsiteY1" fmla="*/ 6350 h 1140883"/>
                <a:gd name="connsiteX2" fmla="*/ 6358466 w 6358466"/>
                <a:gd name="connsiteY2" fmla="*/ 1140883 h 1140883"/>
                <a:gd name="connsiteX3" fmla="*/ 0 w 6358466"/>
                <a:gd name="connsiteY3" fmla="*/ 1140883 h 1140883"/>
                <a:gd name="connsiteX4" fmla="*/ 1309325 w 6358466"/>
                <a:gd name="connsiteY4" fmla="*/ 0 h 1140883"/>
                <a:gd name="connsiteX0" fmla="*/ 1309325 w 6358466"/>
                <a:gd name="connsiteY0" fmla="*/ 0 h 1140883"/>
                <a:gd name="connsiteX1" fmla="*/ 5074406 w 6358466"/>
                <a:gd name="connsiteY1" fmla="*/ 0 h 1140883"/>
                <a:gd name="connsiteX2" fmla="*/ 6358466 w 6358466"/>
                <a:gd name="connsiteY2" fmla="*/ 1140883 h 1140883"/>
                <a:gd name="connsiteX3" fmla="*/ 0 w 6358466"/>
                <a:gd name="connsiteY3" fmla="*/ 1140883 h 1140883"/>
                <a:gd name="connsiteX4" fmla="*/ 1309325 w 6358466"/>
                <a:gd name="connsiteY4" fmla="*/ 0 h 1140883"/>
                <a:gd name="connsiteX0" fmla="*/ 1309325 w 6358466"/>
                <a:gd name="connsiteY0" fmla="*/ 76200 h 1140883"/>
                <a:gd name="connsiteX1" fmla="*/ 5074406 w 6358466"/>
                <a:gd name="connsiteY1" fmla="*/ 0 h 1140883"/>
                <a:gd name="connsiteX2" fmla="*/ 6358466 w 6358466"/>
                <a:gd name="connsiteY2" fmla="*/ 1140883 h 1140883"/>
                <a:gd name="connsiteX3" fmla="*/ 0 w 6358466"/>
                <a:gd name="connsiteY3" fmla="*/ 1140883 h 1140883"/>
                <a:gd name="connsiteX4" fmla="*/ 1309325 w 6358466"/>
                <a:gd name="connsiteY4" fmla="*/ 76200 h 1140883"/>
                <a:gd name="connsiteX0" fmla="*/ 1309325 w 6358466"/>
                <a:gd name="connsiteY0" fmla="*/ 0 h 1064683"/>
                <a:gd name="connsiteX1" fmla="*/ 1921518 w 6358466"/>
                <a:gd name="connsiteY1" fmla="*/ 0 h 1064683"/>
                <a:gd name="connsiteX2" fmla="*/ 6358466 w 6358466"/>
                <a:gd name="connsiteY2" fmla="*/ 1064683 h 1064683"/>
                <a:gd name="connsiteX3" fmla="*/ 0 w 6358466"/>
                <a:gd name="connsiteY3" fmla="*/ 1064683 h 1064683"/>
                <a:gd name="connsiteX4" fmla="*/ 1309325 w 6358466"/>
                <a:gd name="connsiteY4" fmla="*/ 0 h 1064683"/>
                <a:gd name="connsiteX0" fmla="*/ 1309325 w 1921518"/>
                <a:gd name="connsiteY0" fmla="*/ 0 h 1115483"/>
                <a:gd name="connsiteX1" fmla="*/ 1921518 w 1921518"/>
                <a:gd name="connsiteY1" fmla="*/ 0 h 1115483"/>
                <a:gd name="connsiteX2" fmla="*/ 1035298 w 1921518"/>
                <a:gd name="connsiteY2" fmla="*/ 1115483 h 1115483"/>
                <a:gd name="connsiteX3" fmla="*/ 0 w 1921518"/>
                <a:gd name="connsiteY3" fmla="*/ 1064683 h 1115483"/>
                <a:gd name="connsiteX4" fmla="*/ 1309325 w 1921518"/>
                <a:gd name="connsiteY4" fmla="*/ 0 h 1115483"/>
                <a:gd name="connsiteX0" fmla="*/ 1300781 w 1912974"/>
                <a:gd name="connsiteY0" fmla="*/ 0 h 1115483"/>
                <a:gd name="connsiteX1" fmla="*/ 1912974 w 1912974"/>
                <a:gd name="connsiteY1" fmla="*/ 0 h 1115483"/>
                <a:gd name="connsiteX2" fmla="*/ 1026754 w 1912974"/>
                <a:gd name="connsiteY2" fmla="*/ 1115483 h 1115483"/>
                <a:gd name="connsiteX3" fmla="*/ 0 w 1912974"/>
                <a:gd name="connsiteY3" fmla="*/ 1115483 h 1115483"/>
                <a:gd name="connsiteX4" fmla="*/ 1300781 w 1912974"/>
                <a:gd name="connsiteY4" fmla="*/ 0 h 1115483"/>
                <a:gd name="connsiteX0" fmla="*/ 1300781 w 1912974"/>
                <a:gd name="connsiteY0" fmla="*/ 0 h 1115483"/>
                <a:gd name="connsiteX1" fmla="*/ 1912974 w 1912974"/>
                <a:gd name="connsiteY1" fmla="*/ 0 h 1115483"/>
                <a:gd name="connsiteX2" fmla="*/ 1471064 w 1912974"/>
                <a:gd name="connsiteY2" fmla="*/ 1115483 h 1115483"/>
                <a:gd name="connsiteX3" fmla="*/ 0 w 1912974"/>
                <a:gd name="connsiteY3" fmla="*/ 1115483 h 1115483"/>
                <a:gd name="connsiteX4" fmla="*/ 1300781 w 1912974"/>
                <a:gd name="connsiteY4" fmla="*/ 0 h 1115483"/>
                <a:gd name="connsiteX0" fmla="*/ 869288 w 1481481"/>
                <a:gd name="connsiteY0" fmla="*/ 0 h 1115483"/>
                <a:gd name="connsiteX1" fmla="*/ 1481481 w 1481481"/>
                <a:gd name="connsiteY1" fmla="*/ 0 h 1115483"/>
                <a:gd name="connsiteX2" fmla="*/ 1039571 w 1481481"/>
                <a:gd name="connsiteY2" fmla="*/ 1115483 h 1115483"/>
                <a:gd name="connsiteX3" fmla="*/ 0 w 1481481"/>
                <a:gd name="connsiteY3" fmla="*/ 1115483 h 1115483"/>
                <a:gd name="connsiteX4" fmla="*/ 869288 w 1481481"/>
                <a:gd name="connsiteY4" fmla="*/ 0 h 1115483"/>
                <a:gd name="connsiteX0" fmla="*/ 869288 w 1481481"/>
                <a:gd name="connsiteY0" fmla="*/ 0 h 1115483"/>
                <a:gd name="connsiteX1" fmla="*/ 1481481 w 1481481"/>
                <a:gd name="connsiteY1" fmla="*/ 0 h 1115483"/>
                <a:gd name="connsiteX2" fmla="*/ 1471064 w 1481481"/>
                <a:gd name="connsiteY2" fmla="*/ 1115483 h 1115483"/>
                <a:gd name="connsiteX3" fmla="*/ 0 w 1481481"/>
                <a:gd name="connsiteY3" fmla="*/ 1115483 h 1115483"/>
                <a:gd name="connsiteX4" fmla="*/ 869288 w 1481481"/>
                <a:gd name="connsiteY4" fmla="*/ 0 h 1115483"/>
                <a:gd name="connsiteX0" fmla="*/ 442067 w 1054260"/>
                <a:gd name="connsiteY0" fmla="*/ 0 h 1115483"/>
                <a:gd name="connsiteX1" fmla="*/ 1054260 w 1054260"/>
                <a:gd name="connsiteY1" fmla="*/ 0 h 1115483"/>
                <a:gd name="connsiteX2" fmla="*/ 1043843 w 1054260"/>
                <a:gd name="connsiteY2" fmla="*/ 1115483 h 1115483"/>
                <a:gd name="connsiteX3" fmla="*/ 0 w 1054260"/>
                <a:gd name="connsiteY3" fmla="*/ 1115483 h 1115483"/>
                <a:gd name="connsiteX4" fmla="*/ 442067 w 1054260"/>
                <a:gd name="connsiteY4" fmla="*/ 0 h 1115483"/>
                <a:gd name="connsiteX0" fmla="*/ 481229 w 1093422"/>
                <a:gd name="connsiteY0" fmla="*/ 0 h 1119717"/>
                <a:gd name="connsiteX1" fmla="*/ 1093422 w 1093422"/>
                <a:gd name="connsiteY1" fmla="*/ 0 h 1119717"/>
                <a:gd name="connsiteX2" fmla="*/ 1083005 w 1093422"/>
                <a:gd name="connsiteY2" fmla="*/ 1115483 h 1119717"/>
                <a:gd name="connsiteX3" fmla="*/ 0 w 1093422"/>
                <a:gd name="connsiteY3" fmla="*/ 1119717 h 1119717"/>
                <a:gd name="connsiteX4" fmla="*/ 481229 w 1093422"/>
                <a:gd name="connsiteY4" fmla="*/ 0 h 1119717"/>
                <a:gd name="connsiteX0" fmla="*/ 531072 w 1093422"/>
                <a:gd name="connsiteY0" fmla="*/ 8467 h 1119717"/>
                <a:gd name="connsiteX1" fmla="*/ 1093422 w 1093422"/>
                <a:gd name="connsiteY1" fmla="*/ 0 h 1119717"/>
                <a:gd name="connsiteX2" fmla="*/ 1083005 w 1093422"/>
                <a:gd name="connsiteY2" fmla="*/ 1115483 h 1119717"/>
                <a:gd name="connsiteX3" fmla="*/ 0 w 1093422"/>
                <a:gd name="connsiteY3" fmla="*/ 1119717 h 1119717"/>
                <a:gd name="connsiteX4" fmla="*/ 531072 w 1093422"/>
                <a:gd name="connsiteY4" fmla="*/ 8467 h 1119717"/>
                <a:gd name="connsiteX0" fmla="*/ 531072 w 1083157"/>
                <a:gd name="connsiteY0" fmla="*/ 0 h 1111250"/>
                <a:gd name="connsiteX1" fmla="*/ 1032900 w 1083157"/>
                <a:gd name="connsiteY1" fmla="*/ 0 h 1111250"/>
                <a:gd name="connsiteX2" fmla="*/ 1083005 w 1083157"/>
                <a:gd name="connsiteY2" fmla="*/ 1107016 h 1111250"/>
                <a:gd name="connsiteX3" fmla="*/ 0 w 1083157"/>
                <a:gd name="connsiteY3" fmla="*/ 1111250 h 1111250"/>
                <a:gd name="connsiteX4" fmla="*/ 531072 w 1083157"/>
                <a:gd name="connsiteY4" fmla="*/ 0 h 1111250"/>
                <a:gd name="connsiteX0" fmla="*/ 531072 w 1032900"/>
                <a:gd name="connsiteY0" fmla="*/ 0 h 1111250"/>
                <a:gd name="connsiteX1" fmla="*/ 1032900 w 1032900"/>
                <a:gd name="connsiteY1" fmla="*/ 0 h 1111250"/>
                <a:gd name="connsiteX2" fmla="*/ 1022482 w 1032900"/>
                <a:gd name="connsiteY2" fmla="*/ 1102783 h 1111250"/>
                <a:gd name="connsiteX3" fmla="*/ 0 w 1032900"/>
                <a:gd name="connsiteY3" fmla="*/ 1111250 h 1111250"/>
                <a:gd name="connsiteX4" fmla="*/ 531072 w 1032900"/>
                <a:gd name="connsiteY4" fmla="*/ 0 h 111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2900" h="1111250">
                  <a:moveTo>
                    <a:pt x="531072" y="0"/>
                  </a:moveTo>
                  <a:lnTo>
                    <a:pt x="1032900" y="0"/>
                  </a:lnTo>
                  <a:cubicBezTo>
                    <a:pt x="1029428" y="371828"/>
                    <a:pt x="1025954" y="730955"/>
                    <a:pt x="1022482" y="1102783"/>
                  </a:cubicBezTo>
                  <a:lnTo>
                    <a:pt x="0" y="1111250"/>
                  </a:lnTo>
                  <a:lnTo>
                    <a:pt x="531072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lIns="91370" tIns="45685" rIns="91370" bIns="45685" rtlCol="0" anchor="ctr"/>
            <a:lstStyle/>
            <a:p>
              <a:pPr marL="0" marR="0" lvl="0" indent="0" algn="ctr" defTabSz="9136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100" b="0" i="0" u="none" strike="noStrike" kern="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Verdana" panose="020B0604030504040204" pitchFamily="34" charset="0"/>
              </a:endParaRPr>
            </a:p>
          </p:txBody>
        </p:sp>
        <p:sp>
          <p:nvSpPr>
            <p:cNvPr id="6" name="Freeform 71">
              <a:extLst>
                <a:ext uri="{FF2B5EF4-FFF2-40B4-BE49-F238E27FC236}">
                  <a16:creationId xmlns:a16="http://schemas.microsoft.com/office/drawing/2014/main" id="{03EB5C54-36E3-4354-8298-14EA094D2626}"/>
                </a:ext>
              </a:extLst>
            </p:cNvPr>
            <p:cNvSpPr/>
            <p:nvPr/>
          </p:nvSpPr>
          <p:spPr>
            <a:xfrm flipH="1">
              <a:off x="7521261" y="2182406"/>
              <a:ext cx="2755097" cy="467999"/>
            </a:xfrm>
            <a:custGeom>
              <a:avLst/>
              <a:gdLst>
                <a:gd name="connsiteX0" fmla="*/ 1058333 w 6358466"/>
                <a:gd name="connsiteY0" fmla="*/ 0 h 1134533"/>
                <a:gd name="connsiteX1" fmla="*/ 5223933 w 6358466"/>
                <a:gd name="connsiteY1" fmla="*/ 0 h 1134533"/>
                <a:gd name="connsiteX2" fmla="*/ 6358466 w 6358466"/>
                <a:gd name="connsiteY2" fmla="*/ 1134533 h 1134533"/>
                <a:gd name="connsiteX3" fmla="*/ 0 w 6358466"/>
                <a:gd name="connsiteY3" fmla="*/ 1134533 h 1134533"/>
                <a:gd name="connsiteX4" fmla="*/ 1058333 w 6358466"/>
                <a:gd name="connsiteY4" fmla="*/ 0 h 1134533"/>
                <a:gd name="connsiteX0" fmla="*/ 1309325 w 6358466"/>
                <a:gd name="connsiteY0" fmla="*/ 0 h 1140883"/>
                <a:gd name="connsiteX1" fmla="*/ 5223933 w 6358466"/>
                <a:gd name="connsiteY1" fmla="*/ 6350 h 1140883"/>
                <a:gd name="connsiteX2" fmla="*/ 6358466 w 6358466"/>
                <a:gd name="connsiteY2" fmla="*/ 1140883 h 1140883"/>
                <a:gd name="connsiteX3" fmla="*/ 0 w 6358466"/>
                <a:gd name="connsiteY3" fmla="*/ 1140883 h 1140883"/>
                <a:gd name="connsiteX4" fmla="*/ 1309325 w 6358466"/>
                <a:gd name="connsiteY4" fmla="*/ 0 h 1140883"/>
                <a:gd name="connsiteX0" fmla="*/ 1309325 w 6358466"/>
                <a:gd name="connsiteY0" fmla="*/ 0 h 1140883"/>
                <a:gd name="connsiteX1" fmla="*/ 5074406 w 6358466"/>
                <a:gd name="connsiteY1" fmla="*/ 0 h 1140883"/>
                <a:gd name="connsiteX2" fmla="*/ 6358466 w 6358466"/>
                <a:gd name="connsiteY2" fmla="*/ 1140883 h 1140883"/>
                <a:gd name="connsiteX3" fmla="*/ 0 w 6358466"/>
                <a:gd name="connsiteY3" fmla="*/ 1140883 h 1140883"/>
                <a:gd name="connsiteX4" fmla="*/ 1309325 w 6358466"/>
                <a:gd name="connsiteY4" fmla="*/ 0 h 1140883"/>
                <a:gd name="connsiteX0" fmla="*/ 1309325 w 6358466"/>
                <a:gd name="connsiteY0" fmla="*/ 76200 h 1140883"/>
                <a:gd name="connsiteX1" fmla="*/ 5074406 w 6358466"/>
                <a:gd name="connsiteY1" fmla="*/ 0 h 1140883"/>
                <a:gd name="connsiteX2" fmla="*/ 6358466 w 6358466"/>
                <a:gd name="connsiteY2" fmla="*/ 1140883 h 1140883"/>
                <a:gd name="connsiteX3" fmla="*/ 0 w 6358466"/>
                <a:gd name="connsiteY3" fmla="*/ 1140883 h 1140883"/>
                <a:gd name="connsiteX4" fmla="*/ 1309325 w 6358466"/>
                <a:gd name="connsiteY4" fmla="*/ 76200 h 1140883"/>
                <a:gd name="connsiteX0" fmla="*/ 1309325 w 6358466"/>
                <a:gd name="connsiteY0" fmla="*/ 0 h 1064683"/>
                <a:gd name="connsiteX1" fmla="*/ 1921518 w 6358466"/>
                <a:gd name="connsiteY1" fmla="*/ 0 h 1064683"/>
                <a:gd name="connsiteX2" fmla="*/ 6358466 w 6358466"/>
                <a:gd name="connsiteY2" fmla="*/ 1064683 h 1064683"/>
                <a:gd name="connsiteX3" fmla="*/ 0 w 6358466"/>
                <a:gd name="connsiteY3" fmla="*/ 1064683 h 1064683"/>
                <a:gd name="connsiteX4" fmla="*/ 1309325 w 6358466"/>
                <a:gd name="connsiteY4" fmla="*/ 0 h 1064683"/>
                <a:gd name="connsiteX0" fmla="*/ 1309325 w 1921518"/>
                <a:gd name="connsiteY0" fmla="*/ 0 h 1115483"/>
                <a:gd name="connsiteX1" fmla="*/ 1921518 w 1921518"/>
                <a:gd name="connsiteY1" fmla="*/ 0 h 1115483"/>
                <a:gd name="connsiteX2" fmla="*/ 1035298 w 1921518"/>
                <a:gd name="connsiteY2" fmla="*/ 1115483 h 1115483"/>
                <a:gd name="connsiteX3" fmla="*/ 0 w 1921518"/>
                <a:gd name="connsiteY3" fmla="*/ 1064683 h 1115483"/>
                <a:gd name="connsiteX4" fmla="*/ 1309325 w 1921518"/>
                <a:gd name="connsiteY4" fmla="*/ 0 h 1115483"/>
                <a:gd name="connsiteX0" fmla="*/ 1300781 w 1912974"/>
                <a:gd name="connsiteY0" fmla="*/ 0 h 1115483"/>
                <a:gd name="connsiteX1" fmla="*/ 1912974 w 1912974"/>
                <a:gd name="connsiteY1" fmla="*/ 0 h 1115483"/>
                <a:gd name="connsiteX2" fmla="*/ 1026754 w 1912974"/>
                <a:gd name="connsiteY2" fmla="*/ 1115483 h 1115483"/>
                <a:gd name="connsiteX3" fmla="*/ 0 w 1912974"/>
                <a:gd name="connsiteY3" fmla="*/ 1115483 h 1115483"/>
                <a:gd name="connsiteX4" fmla="*/ 1300781 w 1912974"/>
                <a:gd name="connsiteY4" fmla="*/ 0 h 1115483"/>
                <a:gd name="connsiteX0" fmla="*/ 1300781 w 1912974"/>
                <a:gd name="connsiteY0" fmla="*/ 0 h 1115483"/>
                <a:gd name="connsiteX1" fmla="*/ 1912974 w 1912974"/>
                <a:gd name="connsiteY1" fmla="*/ 0 h 1115483"/>
                <a:gd name="connsiteX2" fmla="*/ 1471064 w 1912974"/>
                <a:gd name="connsiteY2" fmla="*/ 1115483 h 1115483"/>
                <a:gd name="connsiteX3" fmla="*/ 0 w 1912974"/>
                <a:gd name="connsiteY3" fmla="*/ 1115483 h 1115483"/>
                <a:gd name="connsiteX4" fmla="*/ 1300781 w 1912974"/>
                <a:gd name="connsiteY4" fmla="*/ 0 h 1115483"/>
                <a:gd name="connsiteX0" fmla="*/ 869288 w 1481481"/>
                <a:gd name="connsiteY0" fmla="*/ 0 h 1115483"/>
                <a:gd name="connsiteX1" fmla="*/ 1481481 w 1481481"/>
                <a:gd name="connsiteY1" fmla="*/ 0 h 1115483"/>
                <a:gd name="connsiteX2" fmla="*/ 1039571 w 1481481"/>
                <a:gd name="connsiteY2" fmla="*/ 1115483 h 1115483"/>
                <a:gd name="connsiteX3" fmla="*/ 0 w 1481481"/>
                <a:gd name="connsiteY3" fmla="*/ 1115483 h 1115483"/>
                <a:gd name="connsiteX4" fmla="*/ 869288 w 1481481"/>
                <a:gd name="connsiteY4" fmla="*/ 0 h 1115483"/>
                <a:gd name="connsiteX0" fmla="*/ 869288 w 1481481"/>
                <a:gd name="connsiteY0" fmla="*/ 0 h 1115483"/>
                <a:gd name="connsiteX1" fmla="*/ 1481481 w 1481481"/>
                <a:gd name="connsiteY1" fmla="*/ 0 h 1115483"/>
                <a:gd name="connsiteX2" fmla="*/ 1471064 w 1481481"/>
                <a:gd name="connsiteY2" fmla="*/ 1115483 h 1115483"/>
                <a:gd name="connsiteX3" fmla="*/ 0 w 1481481"/>
                <a:gd name="connsiteY3" fmla="*/ 1115483 h 1115483"/>
                <a:gd name="connsiteX4" fmla="*/ 869288 w 1481481"/>
                <a:gd name="connsiteY4" fmla="*/ 0 h 1115483"/>
                <a:gd name="connsiteX0" fmla="*/ 442067 w 1054260"/>
                <a:gd name="connsiteY0" fmla="*/ 0 h 1115483"/>
                <a:gd name="connsiteX1" fmla="*/ 1054260 w 1054260"/>
                <a:gd name="connsiteY1" fmla="*/ 0 h 1115483"/>
                <a:gd name="connsiteX2" fmla="*/ 1043843 w 1054260"/>
                <a:gd name="connsiteY2" fmla="*/ 1115483 h 1115483"/>
                <a:gd name="connsiteX3" fmla="*/ 0 w 1054260"/>
                <a:gd name="connsiteY3" fmla="*/ 1115483 h 1115483"/>
                <a:gd name="connsiteX4" fmla="*/ 442067 w 1054260"/>
                <a:gd name="connsiteY4" fmla="*/ 0 h 1115483"/>
                <a:gd name="connsiteX0" fmla="*/ 481229 w 1093422"/>
                <a:gd name="connsiteY0" fmla="*/ 0 h 1119717"/>
                <a:gd name="connsiteX1" fmla="*/ 1093422 w 1093422"/>
                <a:gd name="connsiteY1" fmla="*/ 0 h 1119717"/>
                <a:gd name="connsiteX2" fmla="*/ 1083005 w 1093422"/>
                <a:gd name="connsiteY2" fmla="*/ 1115483 h 1119717"/>
                <a:gd name="connsiteX3" fmla="*/ 0 w 1093422"/>
                <a:gd name="connsiteY3" fmla="*/ 1119717 h 1119717"/>
                <a:gd name="connsiteX4" fmla="*/ 481229 w 1093422"/>
                <a:gd name="connsiteY4" fmla="*/ 0 h 1119717"/>
                <a:gd name="connsiteX0" fmla="*/ 531072 w 1093422"/>
                <a:gd name="connsiteY0" fmla="*/ 8467 h 1119717"/>
                <a:gd name="connsiteX1" fmla="*/ 1093422 w 1093422"/>
                <a:gd name="connsiteY1" fmla="*/ 0 h 1119717"/>
                <a:gd name="connsiteX2" fmla="*/ 1083005 w 1093422"/>
                <a:gd name="connsiteY2" fmla="*/ 1115483 h 1119717"/>
                <a:gd name="connsiteX3" fmla="*/ 0 w 1093422"/>
                <a:gd name="connsiteY3" fmla="*/ 1119717 h 1119717"/>
                <a:gd name="connsiteX4" fmla="*/ 531072 w 1093422"/>
                <a:gd name="connsiteY4" fmla="*/ 8467 h 1119717"/>
                <a:gd name="connsiteX0" fmla="*/ 531072 w 1083157"/>
                <a:gd name="connsiteY0" fmla="*/ 0 h 1111250"/>
                <a:gd name="connsiteX1" fmla="*/ 1032900 w 1083157"/>
                <a:gd name="connsiteY1" fmla="*/ 0 h 1111250"/>
                <a:gd name="connsiteX2" fmla="*/ 1083005 w 1083157"/>
                <a:gd name="connsiteY2" fmla="*/ 1107016 h 1111250"/>
                <a:gd name="connsiteX3" fmla="*/ 0 w 1083157"/>
                <a:gd name="connsiteY3" fmla="*/ 1111250 h 1111250"/>
                <a:gd name="connsiteX4" fmla="*/ 531072 w 1083157"/>
                <a:gd name="connsiteY4" fmla="*/ 0 h 1111250"/>
                <a:gd name="connsiteX0" fmla="*/ 531072 w 1032900"/>
                <a:gd name="connsiteY0" fmla="*/ 0 h 1111250"/>
                <a:gd name="connsiteX1" fmla="*/ 1032900 w 1032900"/>
                <a:gd name="connsiteY1" fmla="*/ 0 h 1111250"/>
                <a:gd name="connsiteX2" fmla="*/ 1022482 w 1032900"/>
                <a:gd name="connsiteY2" fmla="*/ 1102783 h 1111250"/>
                <a:gd name="connsiteX3" fmla="*/ 0 w 1032900"/>
                <a:gd name="connsiteY3" fmla="*/ 1111250 h 1111250"/>
                <a:gd name="connsiteX4" fmla="*/ 531072 w 1032900"/>
                <a:gd name="connsiteY4" fmla="*/ 0 h 111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2900" h="1111250">
                  <a:moveTo>
                    <a:pt x="531072" y="0"/>
                  </a:moveTo>
                  <a:lnTo>
                    <a:pt x="1032900" y="0"/>
                  </a:lnTo>
                  <a:cubicBezTo>
                    <a:pt x="1029428" y="371828"/>
                    <a:pt x="1025954" y="730955"/>
                    <a:pt x="1022482" y="1102783"/>
                  </a:cubicBezTo>
                  <a:lnTo>
                    <a:pt x="0" y="1111250"/>
                  </a:lnTo>
                  <a:lnTo>
                    <a:pt x="531072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lIns="91370" tIns="45685" rIns="91370" bIns="45685" rtlCol="0" anchor="ctr"/>
            <a:lstStyle/>
            <a:p>
              <a:pPr marL="0" marR="0" lvl="0" indent="0" algn="ctr" defTabSz="9136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100" b="0" i="0" u="none" strike="noStrike" kern="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Verdana" panose="020B060403050404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FFE7EE0-5D7E-41AC-ADCC-6CFB6EA76FEC}"/>
                </a:ext>
              </a:extLst>
            </p:cNvPr>
            <p:cNvSpPr/>
            <p:nvPr/>
          </p:nvSpPr>
          <p:spPr bwMode="gray">
            <a:xfrm>
              <a:off x="2826568" y="1613980"/>
              <a:ext cx="5976000" cy="454856"/>
            </a:xfrm>
            <a:prstGeom prst="rect">
              <a:avLst/>
            </a:prstGeom>
            <a:solidFill>
              <a:srgbClr val="F3F8E9">
                <a:alpha val="60000"/>
              </a:srgbClr>
            </a:solidFill>
            <a:ln w="19050" algn="ctr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  <a:effectLst/>
          </p:spPr>
          <p:txBody>
            <a:bodyPr wrap="square" lIns="88900" tIns="88900" rIns="88900" bIns="889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6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 2" pitchFamily="18" charset="2"/>
                <a:buNone/>
                <a:tabLst/>
                <a:defRPr/>
              </a:pPr>
              <a:r>
                <a:rPr kumimoji="0" lang="it-IT" sz="1100" b="1" i="0" u="none" strike="noStrike" kern="0" cap="none" spc="0" normalizeH="0" baseline="0" dirty="0">
                  <a:ln>
                    <a:noFill/>
                  </a:ln>
                  <a:effectLst/>
                  <a:uLnTx/>
                  <a:uFillTx/>
                  <a:latin typeface="+mj-lt"/>
                  <a:ea typeface="Verdana" panose="020B0604030504040204" pitchFamily="34" charset="0"/>
                </a:rPr>
                <a:t>Raggruppamento Temporaneo di Imprese (RTI)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94AA864E-60CA-43A2-90E2-6320E45B5CF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863350" y="2944756"/>
              <a:ext cx="1869348" cy="372470"/>
              <a:chOff x="398463" y="404813"/>
              <a:chExt cx="1522412" cy="306388"/>
            </a:xfrm>
            <a:solidFill>
              <a:sysClr val="windowText" lastClr="000000"/>
            </a:solidFill>
          </p:grpSpPr>
          <p:sp>
            <p:nvSpPr>
              <p:cNvPr id="19" name="Freeform 6">
                <a:extLst>
                  <a:ext uri="{FF2B5EF4-FFF2-40B4-BE49-F238E27FC236}">
                    <a16:creationId xmlns:a16="http://schemas.microsoft.com/office/drawing/2014/main" id="{ECCED14A-A784-4E27-9298-A1DB6B1B910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8463" y="406401"/>
                <a:ext cx="247650" cy="301625"/>
              </a:xfrm>
              <a:custGeom>
                <a:avLst/>
                <a:gdLst>
                  <a:gd name="T0" fmla="*/ 287 w 287"/>
                  <a:gd name="T1" fmla="*/ 166 h 347"/>
                  <a:gd name="T2" fmla="*/ 240 w 287"/>
                  <a:gd name="T3" fmla="*/ 300 h 347"/>
                  <a:gd name="T4" fmla="*/ 109 w 287"/>
                  <a:gd name="T5" fmla="*/ 347 h 347"/>
                  <a:gd name="T6" fmla="*/ 0 w 287"/>
                  <a:gd name="T7" fmla="*/ 347 h 347"/>
                  <a:gd name="T8" fmla="*/ 0 w 287"/>
                  <a:gd name="T9" fmla="*/ 0 h 347"/>
                  <a:gd name="T10" fmla="*/ 117 w 287"/>
                  <a:gd name="T11" fmla="*/ 0 h 347"/>
                  <a:gd name="T12" fmla="*/ 243 w 287"/>
                  <a:gd name="T13" fmla="*/ 43 h 347"/>
                  <a:gd name="T14" fmla="*/ 287 w 287"/>
                  <a:gd name="T15" fmla="*/ 166 h 347"/>
                  <a:gd name="T16" fmla="*/ 192 w 287"/>
                  <a:gd name="T17" fmla="*/ 170 h 347"/>
                  <a:gd name="T18" fmla="*/ 174 w 287"/>
                  <a:gd name="T19" fmla="*/ 99 h 347"/>
                  <a:gd name="T20" fmla="*/ 118 w 287"/>
                  <a:gd name="T21" fmla="*/ 76 h 347"/>
                  <a:gd name="T22" fmla="*/ 91 w 287"/>
                  <a:gd name="T23" fmla="*/ 76 h 347"/>
                  <a:gd name="T24" fmla="*/ 91 w 287"/>
                  <a:gd name="T25" fmla="*/ 270 h 347"/>
                  <a:gd name="T26" fmla="*/ 111 w 287"/>
                  <a:gd name="T27" fmla="*/ 270 h 347"/>
                  <a:gd name="T28" fmla="*/ 173 w 287"/>
                  <a:gd name="T29" fmla="*/ 245 h 347"/>
                  <a:gd name="T30" fmla="*/ 192 w 287"/>
                  <a:gd name="T31" fmla="*/ 170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7" h="347">
                    <a:moveTo>
                      <a:pt x="287" y="166"/>
                    </a:moveTo>
                    <a:cubicBezTo>
                      <a:pt x="287" y="224"/>
                      <a:pt x="271" y="269"/>
                      <a:pt x="240" y="300"/>
                    </a:cubicBezTo>
                    <a:cubicBezTo>
                      <a:pt x="209" y="331"/>
                      <a:pt x="165" y="347"/>
                      <a:pt x="109" y="347"/>
                    </a:cubicBezTo>
                    <a:cubicBezTo>
                      <a:pt x="0" y="347"/>
                      <a:pt x="0" y="347"/>
                      <a:pt x="0" y="34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171" y="0"/>
                      <a:pt x="213" y="15"/>
                      <a:pt x="243" y="43"/>
                    </a:cubicBezTo>
                    <a:cubicBezTo>
                      <a:pt x="272" y="72"/>
                      <a:pt x="287" y="113"/>
                      <a:pt x="287" y="166"/>
                    </a:cubicBezTo>
                    <a:moveTo>
                      <a:pt x="192" y="170"/>
                    </a:moveTo>
                    <a:cubicBezTo>
                      <a:pt x="192" y="138"/>
                      <a:pt x="186" y="114"/>
                      <a:pt x="174" y="99"/>
                    </a:cubicBezTo>
                    <a:cubicBezTo>
                      <a:pt x="161" y="84"/>
                      <a:pt x="143" y="76"/>
                      <a:pt x="118" y="76"/>
                    </a:cubicBezTo>
                    <a:cubicBezTo>
                      <a:pt x="91" y="76"/>
                      <a:pt x="91" y="76"/>
                      <a:pt x="91" y="76"/>
                    </a:cubicBezTo>
                    <a:cubicBezTo>
                      <a:pt x="91" y="270"/>
                      <a:pt x="91" y="270"/>
                      <a:pt x="91" y="270"/>
                    </a:cubicBezTo>
                    <a:cubicBezTo>
                      <a:pt x="111" y="270"/>
                      <a:pt x="111" y="270"/>
                      <a:pt x="111" y="270"/>
                    </a:cubicBezTo>
                    <a:cubicBezTo>
                      <a:pt x="139" y="270"/>
                      <a:pt x="160" y="262"/>
                      <a:pt x="173" y="245"/>
                    </a:cubicBezTo>
                    <a:cubicBezTo>
                      <a:pt x="186" y="229"/>
                      <a:pt x="192" y="204"/>
                      <a:pt x="192" y="17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1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0" name="Rectangle 7">
                <a:extLst>
                  <a:ext uri="{FF2B5EF4-FFF2-40B4-BE49-F238E27FC236}">
                    <a16:creationId xmlns:a16="http://schemas.microsoft.com/office/drawing/2014/main" id="{BACDBD9F-6B3F-461F-8E0B-9C5BC2478F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6463" y="404813"/>
                <a:ext cx="74612" cy="303213"/>
              </a:xfrm>
              <a:prstGeom prst="rect">
                <a:avLst/>
              </a:pr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1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1" name="Freeform 8">
                <a:extLst>
                  <a:ext uri="{FF2B5EF4-FFF2-40B4-BE49-F238E27FC236}">
                    <a16:creationId xmlns:a16="http://schemas.microsoft.com/office/drawing/2014/main" id="{6AFFA74C-242F-4166-BA32-F96D0858402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11238" y="479426"/>
                <a:ext cx="215900" cy="231775"/>
              </a:xfrm>
              <a:custGeom>
                <a:avLst/>
                <a:gdLst>
                  <a:gd name="T0" fmla="*/ 252 w 252"/>
                  <a:gd name="T1" fmla="*/ 133 h 267"/>
                  <a:gd name="T2" fmla="*/ 218 w 252"/>
                  <a:gd name="T3" fmla="*/ 232 h 267"/>
                  <a:gd name="T4" fmla="*/ 125 w 252"/>
                  <a:gd name="T5" fmla="*/ 267 h 267"/>
                  <a:gd name="T6" fmla="*/ 34 w 252"/>
                  <a:gd name="T7" fmla="*/ 231 h 267"/>
                  <a:gd name="T8" fmla="*/ 0 w 252"/>
                  <a:gd name="T9" fmla="*/ 133 h 267"/>
                  <a:gd name="T10" fmla="*/ 33 w 252"/>
                  <a:gd name="T11" fmla="*/ 35 h 267"/>
                  <a:gd name="T12" fmla="*/ 127 w 252"/>
                  <a:gd name="T13" fmla="*/ 0 h 267"/>
                  <a:gd name="T14" fmla="*/ 192 w 252"/>
                  <a:gd name="T15" fmla="*/ 16 h 267"/>
                  <a:gd name="T16" fmla="*/ 236 w 252"/>
                  <a:gd name="T17" fmla="*/ 63 h 267"/>
                  <a:gd name="T18" fmla="*/ 252 w 252"/>
                  <a:gd name="T19" fmla="*/ 133 h 267"/>
                  <a:gd name="T20" fmla="*/ 88 w 252"/>
                  <a:gd name="T21" fmla="*/ 133 h 267"/>
                  <a:gd name="T22" fmla="*/ 97 w 252"/>
                  <a:gd name="T23" fmla="*/ 184 h 267"/>
                  <a:gd name="T24" fmla="*/ 126 w 252"/>
                  <a:gd name="T25" fmla="*/ 201 h 267"/>
                  <a:gd name="T26" fmla="*/ 155 w 252"/>
                  <a:gd name="T27" fmla="*/ 184 h 267"/>
                  <a:gd name="T28" fmla="*/ 163 w 252"/>
                  <a:gd name="T29" fmla="*/ 133 h 267"/>
                  <a:gd name="T30" fmla="*/ 155 w 252"/>
                  <a:gd name="T31" fmla="*/ 83 h 267"/>
                  <a:gd name="T32" fmla="*/ 126 w 252"/>
                  <a:gd name="T33" fmla="*/ 66 h 267"/>
                  <a:gd name="T34" fmla="*/ 97 w 252"/>
                  <a:gd name="T35" fmla="*/ 83 h 267"/>
                  <a:gd name="T36" fmla="*/ 88 w 252"/>
                  <a:gd name="T37" fmla="*/ 133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2" h="267">
                    <a:moveTo>
                      <a:pt x="252" y="133"/>
                    </a:moveTo>
                    <a:cubicBezTo>
                      <a:pt x="252" y="175"/>
                      <a:pt x="241" y="208"/>
                      <a:pt x="218" y="232"/>
                    </a:cubicBezTo>
                    <a:cubicBezTo>
                      <a:pt x="196" y="256"/>
                      <a:pt x="165" y="267"/>
                      <a:pt x="125" y="267"/>
                    </a:cubicBezTo>
                    <a:cubicBezTo>
                      <a:pt x="87" y="267"/>
                      <a:pt x="56" y="255"/>
                      <a:pt x="34" y="231"/>
                    </a:cubicBezTo>
                    <a:cubicBezTo>
                      <a:pt x="11" y="207"/>
                      <a:pt x="0" y="174"/>
                      <a:pt x="0" y="133"/>
                    </a:cubicBezTo>
                    <a:cubicBezTo>
                      <a:pt x="0" y="91"/>
                      <a:pt x="11" y="58"/>
                      <a:pt x="33" y="35"/>
                    </a:cubicBezTo>
                    <a:cubicBezTo>
                      <a:pt x="55" y="12"/>
                      <a:pt x="86" y="0"/>
                      <a:pt x="127" y="0"/>
                    </a:cubicBezTo>
                    <a:cubicBezTo>
                      <a:pt x="151" y="0"/>
                      <a:pt x="173" y="5"/>
                      <a:pt x="192" y="16"/>
                    </a:cubicBezTo>
                    <a:cubicBezTo>
                      <a:pt x="211" y="27"/>
                      <a:pt x="226" y="42"/>
                      <a:pt x="236" y="63"/>
                    </a:cubicBezTo>
                    <a:cubicBezTo>
                      <a:pt x="247" y="83"/>
                      <a:pt x="252" y="106"/>
                      <a:pt x="252" y="133"/>
                    </a:cubicBezTo>
                    <a:moveTo>
                      <a:pt x="88" y="133"/>
                    </a:moveTo>
                    <a:cubicBezTo>
                      <a:pt x="88" y="155"/>
                      <a:pt x="91" y="172"/>
                      <a:pt x="97" y="184"/>
                    </a:cubicBezTo>
                    <a:cubicBezTo>
                      <a:pt x="103" y="195"/>
                      <a:pt x="112" y="201"/>
                      <a:pt x="126" y="201"/>
                    </a:cubicBezTo>
                    <a:cubicBezTo>
                      <a:pt x="140" y="201"/>
                      <a:pt x="149" y="195"/>
                      <a:pt x="155" y="184"/>
                    </a:cubicBezTo>
                    <a:cubicBezTo>
                      <a:pt x="160" y="172"/>
                      <a:pt x="163" y="155"/>
                      <a:pt x="163" y="133"/>
                    </a:cubicBezTo>
                    <a:cubicBezTo>
                      <a:pt x="163" y="111"/>
                      <a:pt x="160" y="94"/>
                      <a:pt x="155" y="83"/>
                    </a:cubicBezTo>
                    <a:cubicBezTo>
                      <a:pt x="149" y="72"/>
                      <a:pt x="139" y="66"/>
                      <a:pt x="126" y="66"/>
                    </a:cubicBezTo>
                    <a:cubicBezTo>
                      <a:pt x="112" y="66"/>
                      <a:pt x="103" y="72"/>
                      <a:pt x="97" y="83"/>
                    </a:cubicBezTo>
                    <a:cubicBezTo>
                      <a:pt x="91" y="94"/>
                      <a:pt x="88" y="111"/>
                      <a:pt x="88" y="133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1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2" name="Rectangle 9">
                <a:extLst>
                  <a:ext uri="{FF2B5EF4-FFF2-40B4-BE49-F238E27FC236}">
                    <a16:creationId xmlns:a16="http://schemas.microsoft.com/office/drawing/2014/main" id="{3D1C2F3C-8AC9-4AC3-81B6-792BE57448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57300" y="482601"/>
                <a:ext cx="74612" cy="225425"/>
              </a:xfrm>
              <a:prstGeom prst="rect">
                <a:avLst/>
              </a:pr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1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3" name="Rectangle 10">
                <a:extLst>
                  <a:ext uri="{FF2B5EF4-FFF2-40B4-BE49-F238E27FC236}">
                    <a16:creationId xmlns:a16="http://schemas.microsoft.com/office/drawing/2014/main" id="{D808F638-6A09-437D-985F-E4A509FEC8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57300" y="404813"/>
                <a:ext cx="74612" cy="50800"/>
              </a:xfrm>
              <a:prstGeom prst="rect">
                <a:avLst/>
              </a:pr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1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4" name="Freeform 11">
                <a:extLst>
                  <a:ext uri="{FF2B5EF4-FFF2-40B4-BE49-F238E27FC236}">
                    <a16:creationId xmlns:a16="http://schemas.microsoft.com/office/drawing/2014/main" id="{93CB3F32-A6FC-474F-B50C-CEA380476C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2075" y="411163"/>
                <a:ext cx="158750" cy="300038"/>
              </a:xfrm>
              <a:custGeom>
                <a:avLst/>
                <a:gdLst>
                  <a:gd name="T0" fmla="*/ 142 w 184"/>
                  <a:gd name="T1" fmla="*/ 274 h 344"/>
                  <a:gd name="T2" fmla="*/ 184 w 184"/>
                  <a:gd name="T3" fmla="*/ 265 h 344"/>
                  <a:gd name="T4" fmla="*/ 184 w 184"/>
                  <a:gd name="T5" fmla="*/ 330 h 344"/>
                  <a:gd name="T6" fmla="*/ 150 w 184"/>
                  <a:gd name="T7" fmla="*/ 341 h 344"/>
                  <a:gd name="T8" fmla="*/ 113 w 184"/>
                  <a:gd name="T9" fmla="*/ 344 h 344"/>
                  <a:gd name="T10" fmla="*/ 50 w 184"/>
                  <a:gd name="T11" fmla="*/ 322 h 344"/>
                  <a:gd name="T12" fmla="*/ 30 w 184"/>
                  <a:gd name="T13" fmla="*/ 255 h 344"/>
                  <a:gd name="T14" fmla="*/ 30 w 184"/>
                  <a:gd name="T15" fmla="*/ 148 h 344"/>
                  <a:gd name="T16" fmla="*/ 0 w 184"/>
                  <a:gd name="T17" fmla="*/ 148 h 344"/>
                  <a:gd name="T18" fmla="*/ 0 w 184"/>
                  <a:gd name="T19" fmla="*/ 81 h 344"/>
                  <a:gd name="T20" fmla="*/ 30 w 184"/>
                  <a:gd name="T21" fmla="*/ 81 h 344"/>
                  <a:gd name="T22" fmla="*/ 30 w 184"/>
                  <a:gd name="T23" fmla="*/ 16 h 344"/>
                  <a:gd name="T24" fmla="*/ 118 w 184"/>
                  <a:gd name="T25" fmla="*/ 0 h 344"/>
                  <a:gd name="T26" fmla="*/ 118 w 184"/>
                  <a:gd name="T27" fmla="*/ 81 h 344"/>
                  <a:gd name="T28" fmla="*/ 174 w 184"/>
                  <a:gd name="T29" fmla="*/ 81 h 344"/>
                  <a:gd name="T30" fmla="*/ 174 w 184"/>
                  <a:gd name="T31" fmla="*/ 148 h 344"/>
                  <a:gd name="T32" fmla="*/ 118 w 184"/>
                  <a:gd name="T33" fmla="*/ 148 h 344"/>
                  <a:gd name="T34" fmla="*/ 118 w 184"/>
                  <a:gd name="T35" fmla="*/ 249 h 344"/>
                  <a:gd name="T36" fmla="*/ 142 w 184"/>
                  <a:gd name="T37" fmla="*/ 274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4" h="344">
                    <a:moveTo>
                      <a:pt x="142" y="274"/>
                    </a:moveTo>
                    <a:cubicBezTo>
                      <a:pt x="153" y="274"/>
                      <a:pt x="167" y="271"/>
                      <a:pt x="184" y="265"/>
                    </a:cubicBezTo>
                    <a:cubicBezTo>
                      <a:pt x="184" y="330"/>
                      <a:pt x="184" y="330"/>
                      <a:pt x="184" y="330"/>
                    </a:cubicBezTo>
                    <a:cubicBezTo>
                      <a:pt x="172" y="335"/>
                      <a:pt x="161" y="339"/>
                      <a:pt x="150" y="341"/>
                    </a:cubicBezTo>
                    <a:cubicBezTo>
                      <a:pt x="140" y="343"/>
                      <a:pt x="127" y="344"/>
                      <a:pt x="113" y="344"/>
                    </a:cubicBezTo>
                    <a:cubicBezTo>
                      <a:pt x="84" y="344"/>
                      <a:pt x="63" y="337"/>
                      <a:pt x="50" y="322"/>
                    </a:cubicBezTo>
                    <a:cubicBezTo>
                      <a:pt x="37" y="308"/>
                      <a:pt x="30" y="285"/>
                      <a:pt x="30" y="255"/>
                    </a:cubicBezTo>
                    <a:cubicBezTo>
                      <a:pt x="30" y="148"/>
                      <a:pt x="30" y="148"/>
                      <a:pt x="30" y="148"/>
                    </a:cubicBezTo>
                    <a:cubicBezTo>
                      <a:pt x="0" y="148"/>
                      <a:pt x="0" y="148"/>
                      <a:pt x="0" y="148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30" y="81"/>
                      <a:pt x="30" y="81"/>
                      <a:pt x="30" y="81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118" y="81"/>
                      <a:pt x="118" y="81"/>
                      <a:pt x="118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148"/>
                      <a:pt x="174" y="148"/>
                      <a:pt x="174" y="148"/>
                    </a:cubicBezTo>
                    <a:cubicBezTo>
                      <a:pt x="118" y="148"/>
                      <a:pt x="118" y="148"/>
                      <a:pt x="118" y="148"/>
                    </a:cubicBezTo>
                    <a:cubicBezTo>
                      <a:pt x="118" y="249"/>
                      <a:pt x="118" y="249"/>
                      <a:pt x="118" y="249"/>
                    </a:cubicBezTo>
                    <a:cubicBezTo>
                      <a:pt x="118" y="266"/>
                      <a:pt x="126" y="274"/>
                      <a:pt x="142" y="274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1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5" name="Freeform 12">
                <a:extLst>
                  <a:ext uri="{FF2B5EF4-FFF2-40B4-BE49-F238E27FC236}">
                    <a16:creationId xmlns:a16="http://schemas.microsoft.com/office/drawing/2014/main" id="{DD07C6B9-8B7A-46C2-8E9B-BA42B3DE03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5113" y="411163"/>
                <a:ext cx="158750" cy="300038"/>
              </a:xfrm>
              <a:custGeom>
                <a:avLst/>
                <a:gdLst>
                  <a:gd name="T0" fmla="*/ 142 w 184"/>
                  <a:gd name="T1" fmla="*/ 274 h 344"/>
                  <a:gd name="T2" fmla="*/ 184 w 184"/>
                  <a:gd name="T3" fmla="*/ 265 h 344"/>
                  <a:gd name="T4" fmla="*/ 184 w 184"/>
                  <a:gd name="T5" fmla="*/ 330 h 344"/>
                  <a:gd name="T6" fmla="*/ 151 w 184"/>
                  <a:gd name="T7" fmla="*/ 341 h 344"/>
                  <a:gd name="T8" fmla="*/ 114 w 184"/>
                  <a:gd name="T9" fmla="*/ 344 h 344"/>
                  <a:gd name="T10" fmla="*/ 50 w 184"/>
                  <a:gd name="T11" fmla="*/ 322 h 344"/>
                  <a:gd name="T12" fmla="*/ 31 w 184"/>
                  <a:gd name="T13" fmla="*/ 255 h 344"/>
                  <a:gd name="T14" fmla="*/ 31 w 184"/>
                  <a:gd name="T15" fmla="*/ 148 h 344"/>
                  <a:gd name="T16" fmla="*/ 0 w 184"/>
                  <a:gd name="T17" fmla="*/ 148 h 344"/>
                  <a:gd name="T18" fmla="*/ 0 w 184"/>
                  <a:gd name="T19" fmla="*/ 81 h 344"/>
                  <a:gd name="T20" fmla="*/ 31 w 184"/>
                  <a:gd name="T21" fmla="*/ 81 h 344"/>
                  <a:gd name="T22" fmla="*/ 31 w 184"/>
                  <a:gd name="T23" fmla="*/ 15 h 344"/>
                  <a:gd name="T24" fmla="*/ 119 w 184"/>
                  <a:gd name="T25" fmla="*/ 0 h 344"/>
                  <a:gd name="T26" fmla="*/ 119 w 184"/>
                  <a:gd name="T27" fmla="*/ 81 h 344"/>
                  <a:gd name="T28" fmla="*/ 174 w 184"/>
                  <a:gd name="T29" fmla="*/ 81 h 344"/>
                  <a:gd name="T30" fmla="*/ 174 w 184"/>
                  <a:gd name="T31" fmla="*/ 148 h 344"/>
                  <a:gd name="T32" fmla="*/ 119 w 184"/>
                  <a:gd name="T33" fmla="*/ 148 h 344"/>
                  <a:gd name="T34" fmla="*/ 119 w 184"/>
                  <a:gd name="T35" fmla="*/ 249 h 344"/>
                  <a:gd name="T36" fmla="*/ 142 w 184"/>
                  <a:gd name="T37" fmla="*/ 274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4" h="344">
                    <a:moveTo>
                      <a:pt x="142" y="274"/>
                    </a:moveTo>
                    <a:cubicBezTo>
                      <a:pt x="154" y="274"/>
                      <a:pt x="168" y="271"/>
                      <a:pt x="184" y="265"/>
                    </a:cubicBezTo>
                    <a:cubicBezTo>
                      <a:pt x="184" y="330"/>
                      <a:pt x="184" y="330"/>
                      <a:pt x="184" y="330"/>
                    </a:cubicBezTo>
                    <a:cubicBezTo>
                      <a:pt x="173" y="335"/>
                      <a:pt x="161" y="339"/>
                      <a:pt x="151" y="341"/>
                    </a:cubicBezTo>
                    <a:cubicBezTo>
                      <a:pt x="140" y="343"/>
                      <a:pt x="128" y="344"/>
                      <a:pt x="114" y="344"/>
                    </a:cubicBezTo>
                    <a:cubicBezTo>
                      <a:pt x="84" y="344"/>
                      <a:pt x="63" y="337"/>
                      <a:pt x="50" y="322"/>
                    </a:cubicBezTo>
                    <a:cubicBezTo>
                      <a:pt x="37" y="308"/>
                      <a:pt x="31" y="285"/>
                      <a:pt x="31" y="255"/>
                    </a:cubicBezTo>
                    <a:cubicBezTo>
                      <a:pt x="31" y="148"/>
                      <a:pt x="31" y="148"/>
                      <a:pt x="31" y="148"/>
                    </a:cubicBezTo>
                    <a:cubicBezTo>
                      <a:pt x="0" y="148"/>
                      <a:pt x="0" y="148"/>
                      <a:pt x="0" y="148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31" y="81"/>
                      <a:pt x="31" y="81"/>
                      <a:pt x="31" y="81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119" y="0"/>
                      <a:pt x="119" y="0"/>
                      <a:pt x="119" y="0"/>
                    </a:cubicBezTo>
                    <a:cubicBezTo>
                      <a:pt x="119" y="81"/>
                      <a:pt x="119" y="81"/>
                      <a:pt x="119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148"/>
                      <a:pt x="174" y="148"/>
                      <a:pt x="174" y="148"/>
                    </a:cubicBezTo>
                    <a:cubicBezTo>
                      <a:pt x="119" y="148"/>
                      <a:pt x="119" y="148"/>
                      <a:pt x="119" y="148"/>
                    </a:cubicBezTo>
                    <a:cubicBezTo>
                      <a:pt x="119" y="249"/>
                      <a:pt x="119" y="249"/>
                      <a:pt x="119" y="249"/>
                    </a:cubicBezTo>
                    <a:cubicBezTo>
                      <a:pt x="119" y="266"/>
                      <a:pt x="127" y="274"/>
                      <a:pt x="142" y="274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1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6" name="Freeform 13">
                <a:extLst>
                  <a:ext uri="{FF2B5EF4-FFF2-40B4-BE49-F238E27FC236}">
                    <a16:creationId xmlns:a16="http://schemas.microsoft.com/office/drawing/2014/main" id="{233D16E9-7977-4D36-AE84-DF48B94BD37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709738" y="479426"/>
                <a:ext cx="211137" cy="231775"/>
              </a:xfrm>
              <a:custGeom>
                <a:avLst/>
                <a:gdLst>
                  <a:gd name="T0" fmla="*/ 213 w 244"/>
                  <a:gd name="T1" fmla="*/ 30 h 267"/>
                  <a:gd name="T2" fmla="*/ 125 w 244"/>
                  <a:gd name="T3" fmla="*/ 0 h 267"/>
                  <a:gd name="T4" fmla="*/ 33 w 244"/>
                  <a:gd name="T5" fmla="*/ 35 h 267"/>
                  <a:gd name="T6" fmla="*/ 0 w 244"/>
                  <a:gd name="T7" fmla="*/ 135 h 267"/>
                  <a:gd name="T8" fmla="*/ 35 w 244"/>
                  <a:gd name="T9" fmla="*/ 233 h 267"/>
                  <a:gd name="T10" fmla="*/ 133 w 244"/>
                  <a:gd name="T11" fmla="*/ 267 h 267"/>
                  <a:gd name="T12" fmla="*/ 185 w 244"/>
                  <a:gd name="T13" fmla="*/ 263 h 267"/>
                  <a:gd name="T14" fmla="*/ 227 w 244"/>
                  <a:gd name="T15" fmla="*/ 249 h 267"/>
                  <a:gd name="T16" fmla="*/ 214 w 244"/>
                  <a:gd name="T17" fmla="*/ 190 h 267"/>
                  <a:gd name="T18" fmla="*/ 186 w 244"/>
                  <a:gd name="T19" fmla="*/ 200 h 267"/>
                  <a:gd name="T20" fmla="*/ 144 w 244"/>
                  <a:gd name="T21" fmla="*/ 204 h 267"/>
                  <a:gd name="T22" fmla="*/ 104 w 244"/>
                  <a:gd name="T23" fmla="*/ 192 h 267"/>
                  <a:gd name="T24" fmla="*/ 88 w 244"/>
                  <a:gd name="T25" fmla="*/ 158 h 267"/>
                  <a:gd name="T26" fmla="*/ 244 w 244"/>
                  <a:gd name="T27" fmla="*/ 158 h 267"/>
                  <a:gd name="T28" fmla="*/ 244 w 244"/>
                  <a:gd name="T29" fmla="*/ 118 h 267"/>
                  <a:gd name="T30" fmla="*/ 213 w 244"/>
                  <a:gd name="T31" fmla="*/ 30 h 267"/>
                  <a:gd name="T32" fmla="*/ 90 w 244"/>
                  <a:gd name="T33" fmla="*/ 102 h 267"/>
                  <a:gd name="T34" fmla="*/ 102 w 244"/>
                  <a:gd name="T35" fmla="*/ 70 h 267"/>
                  <a:gd name="T36" fmla="*/ 128 w 244"/>
                  <a:gd name="T37" fmla="*/ 61 h 267"/>
                  <a:gd name="T38" fmla="*/ 155 w 244"/>
                  <a:gd name="T39" fmla="*/ 72 h 267"/>
                  <a:gd name="T40" fmla="*/ 165 w 244"/>
                  <a:gd name="T41" fmla="*/ 102 h 267"/>
                  <a:gd name="T42" fmla="*/ 90 w 244"/>
                  <a:gd name="T43" fmla="*/ 102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44" h="267">
                    <a:moveTo>
                      <a:pt x="213" y="30"/>
                    </a:moveTo>
                    <a:cubicBezTo>
                      <a:pt x="192" y="10"/>
                      <a:pt x="163" y="0"/>
                      <a:pt x="125" y="0"/>
                    </a:cubicBezTo>
                    <a:cubicBezTo>
                      <a:pt x="85" y="0"/>
                      <a:pt x="54" y="12"/>
                      <a:pt x="33" y="35"/>
                    </a:cubicBezTo>
                    <a:cubicBezTo>
                      <a:pt x="11" y="58"/>
                      <a:pt x="0" y="92"/>
                      <a:pt x="0" y="135"/>
                    </a:cubicBezTo>
                    <a:cubicBezTo>
                      <a:pt x="0" y="178"/>
                      <a:pt x="12" y="210"/>
                      <a:pt x="35" y="233"/>
                    </a:cubicBezTo>
                    <a:cubicBezTo>
                      <a:pt x="59" y="256"/>
                      <a:pt x="91" y="267"/>
                      <a:pt x="133" y="267"/>
                    </a:cubicBezTo>
                    <a:cubicBezTo>
                      <a:pt x="153" y="267"/>
                      <a:pt x="171" y="266"/>
                      <a:pt x="185" y="263"/>
                    </a:cubicBezTo>
                    <a:cubicBezTo>
                      <a:pt x="200" y="261"/>
                      <a:pt x="214" y="256"/>
                      <a:pt x="227" y="249"/>
                    </a:cubicBezTo>
                    <a:cubicBezTo>
                      <a:pt x="214" y="190"/>
                      <a:pt x="214" y="190"/>
                      <a:pt x="214" y="190"/>
                    </a:cubicBezTo>
                    <a:cubicBezTo>
                      <a:pt x="204" y="194"/>
                      <a:pt x="195" y="197"/>
                      <a:pt x="186" y="200"/>
                    </a:cubicBezTo>
                    <a:cubicBezTo>
                      <a:pt x="173" y="202"/>
                      <a:pt x="159" y="204"/>
                      <a:pt x="144" y="204"/>
                    </a:cubicBezTo>
                    <a:cubicBezTo>
                      <a:pt x="127" y="204"/>
                      <a:pt x="114" y="200"/>
                      <a:pt x="104" y="192"/>
                    </a:cubicBezTo>
                    <a:cubicBezTo>
                      <a:pt x="94" y="183"/>
                      <a:pt x="89" y="172"/>
                      <a:pt x="88" y="158"/>
                    </a:cubicBezTo>
                    <a:cubicBezTo>
                      <a:pt x="244" y="158"/>
                      <a:pt x="244" y="158"/>
                      <a:pt x="244" y="158"/>
                    </a:cubicBezTo>
                    <a:cubicBezTo>
                      <a:pt x="244" y="118"/>
                      <a:pt x="244" y="118"/>
                      <a:pt x="244" y="118"/>
                    </a:cubicBezTo>
                    <a:cubicBezTo>
                      <a:pt x="244" y="80"/>
                      <a:pt x="234" y="51"/>
                      <a:pt x="213" y="30"/>
                    </a:cubicBezTo>
                    <a:moveTo>
                      <a:pt x="90" y="102"/>
                    </a:moveTo>
                    <a:cubicBezTo>
                      <a:pt x="91" y="87"/>
                      <a:pt x="95" y="77"/>
                      <a:pt x="102" y="70"/>
                    </a:cubicBezTo>
                    <a:cubicBezTo>
                      <a:pt x="109" y="64"/>
                      <a:pt x="118" y="61"/>
                      <a:pt x="128" y="61"/>
                    </a:cubicBezTo>
                    <a:cubicBezTo>
                      <a:pt x="139" y="61"/>
                      <a:pt x="148" y="64"/>
                      <a:pt x="155" y="72"/>
                    </a:cubicBezTo>
                    <a:cubicBezTo>
                      <a:pt x="161" y="79"/>
                      <a:pt x="165" y="89"/>
                      <a:pt x="165" y="102"/>
                    </a:cubicBezTo>
                    <a:lnTo>
                      <a:pt x="90" y="102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1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7" name="Freeform 14">
                <a:extLst>
                  <a:ext uri="{FF2B5EF4-FFF2-40B4-BE49-F238E27FC236}">
                    <a16:creationId xmlns:a16="http://schemas.microsoft.com/office/drawing/2014/main" id="{39223E8E-E5BF-426B-909D-97123229D12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8338" y="479426"/>
                <a:ext cx="209550" cy="231775"/>
              </a:xfrm>
              <a:custGeom>
                <a:avLst/>
                <a:gdLst>
                  <a:gd name="T0" fmla="*/ 212 w 243"/>
                  <a:gd name="T1" fmla="*/ 30 h 267"/>
                  <a:gd name="T2" fmla="*/ 124 w 243"/>
                  <a:gd name="T3" fmla="*/ 0 h 267"/>
                  <a:gd name="T4" fmla="*/ 32 w 243"/>
                  <a:gd name="T5" fmla="*/ 35 h 267"/>
                  <a:gd name="T6" fmla="*/ 0 w 243"/>
                  <a:gd name="T7" fmla="*/ 135 h 267"/>
                  <a:gd name="T8" fmla="*/ 35 w 243"/>
                  <a:gd name="T9" fmla="*/ 233 h 267"/>
                  <a:gd name="T10" fmla="*/ 132 w 243"/>
                  <a:gd name="T11" fmla="*/ 267 h 267"/>
                  <a:gd name="T12" fmla="*/ 184 w 243"/>
                  <a:gd name="T13" fmla="*/ 263 h 267"/>
                  <a:gd name="T14" fmla="*/ 227 w 243"/>
                  <a:gd name="T15" fmla="*/ 249 h 267"/>
                  <a:gd name="T16" fmla="*/ 213 w 243"/>
                  <a:gd name="T17" fmla="*/ 190 h 267"/>
                  <a:gd name="T18" fmla="*/ 185 w 243"/>
                  <a:gd name="T19" fmla="*/ 200 h 267"/>
                  <a:gd name="T20" fmla="*/ 143 w 243"/>
                  <a:gd name="T21" fmla="*/ 204 h 267"/>
                  <a:gd name="T22" fmla="*/ 103 w 243"/>
                  <a:gd name="T23" fmla="*/ 192 h 267"/>
                  <a:gd name="T24" fmla="*/ 88 w 243"/>
                  <a:gd name="T25" fmla="*/ 158 h 267"/>
                  <a:gd name="T26" fmla="*/ 243 w 243"/>
                  <a:gd name="T27" fmla="*/ 158 h 267"/>
                  <a:gd name="T28" fmla="*/ 243 w 243"/>
                  <a:gd name="T29" fmla="*/ 118 h 267"/>
                  <a:gd name="T30" fmla="*/ 212 w 243"/>
                  <a:gd name="T31" fmla="*/ 30 h 267"/>
                  <a:gd name="T32" fmla="*/ 89 w 243"/>
                  <a:gd name="T33" fmla="*/ 102 h 267"/>
                  <a:gd name="T34" fmla="*/ 102 w 243"/>
                  <a:gd name="T35" fmla="*/ 70 h 267"/>
                  <a:gd name="T36" fmla="*/ 127 w 243"/>
                  <a:gd name="T37" fmla="*/ 61 h 267"/>
                  <a:gd name="T38" fmla="*/ 154 w 243"/>
                  <a:gd name="T39" fmla="*/ 72 h 267"/>
                  <a:gd name="T40" fmla="*/ 164 w 243"/>
                  <a:gd name="T41" fmla="*/ 102 h 267"/>
                  <a:gd name="T42" fmla="*/ 89 w 243"/>
                  <a:gd name="T43" fmla="*/ 102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43" h="267">
                    <a:moveTo>
                      <a:pt x="212" y="30"/>
                    </a:moveTo>
                    <a:cubicBezTo>
                      <a:pt x="191" y="10"/>
                      <a:pt x="162" y="0"/>
                      <a:pt x="124" y="0"/>
                    </a:cubicBezTo>
                    <a:cubicBezTo>
                      <a:pt x="84" y="0"/>
                      <a:pt x="53" y="12"/>
                      <a:pt x="32" y="35"/>
                    </a:cubicBezTo>
                    <a:cubicBezTo>
                      <a:pt x="10" y="58"/>
                      <a:pt x="0" y="92"/>
                      <a:pt x="0" y="135"/>
                    </a:cubicBezTo>
                    <a:cubicBezTo>
                      <a:pt x="0" y="178"/>
                      <a:pt x="11" y="210"/>
                      <a:pt x="35" y="233"/>
                    </a:cubicBezTo>
                    <a:cubicBezTo>
                      <a:pt x="58" y="256"/>
                      <a:pt x="90" y="267"/>
                      <a:pt x="132" y="267"/>
                    </a:cubicBezTo>
                    <a:cubicBezTo>
                      <a:pt x="153" y="267"/>
                      <a:pt x="170" y="266"/>
                      <a:pt x="184" y="263"/>
                    </a:cubicBezTo>
                    <a:cubicBezTo>
                      <a:pt x="199" y="261"/>
                      <a:pt x="213" y="256"/>
                      <a:pt x="227" y="249"/>
                    </a:cubicBezTo>
                    <a:cubicBezTo>
                      <a:pt x="213" y="190"/>
                      <a:pt x="213" y="190"/>
                      <a:pt x="213" y="190"/>
                    </a:cubicBezTo>
                    <a:cubicBezTo>
                      <a:pt x="203" y="194"/>
                      <a:pt x="194" y="197"/>
                      <a:pt x="185" y="200"/>
                    </a:cubicBezTo>
                    <a:cubicBezTo>
                      <a:pt x="172" y="202"/>
                      <a:pt x="158" y="204"/>
                      <a:pt x="143" y="204"/>
                    </a:cubicBezTo>
                    <a:cubicBezTo>
                      <a:pt x="126" y="204"/>
                      <a:pt x="113" y="200"/>
                      <a:pt x="103" y="192"/>
                    </a:cubicBezTo>
                    <a:cubicBezTo>
                      <a:pt x="93" y="183"/>
                      <a:pt x="88" y="172"/>
                      <a:pt x="88" y="158"/>
                    </a:cubicBezTo>
                    <a:cubicBezTo>
                      <a:pt x="243" y="158"/>
                      <a:pt x="243" y="158"/>
                      <a:pt x="243" y="158"/>
                    </a:cubicBezTo>
                    <a:cubicBezTo>
                      <a:pt x="243" y="118"/>
                      <a:pt x="243" y="118"/>
                      <a:pt x="243" y="118"/>
                    </a:cubicBezTo>
                    <a:cubicBezTo>
                      <a:pt x="243" y="80"/>
                      <a:pt x="233" y="51"/>
                      <a:pt x="212" y="30"/>
                    </a:cubicBezTo>
                    <a:moveTo>
                      <a:pt x="89" y="102"/>
                    </a:moveTo>
                    <a:cubicBezTo>
                      <a:pt x="91" y="87"/>
                      <a:pt x="95" y="77"/>
                      <a:pt x="102" y="70"/>
                    </a:cubicBezTo>
                    <a:cubicBezTo>
                      <a:pt x="108" y="64"/>
                      <a:pt x="117" y="61"/>
                      <a:pt x="127" y="61"/>
                    </a:cubicBezTo>
                    <a:cubicBezTo>
                      <a:pt x="138" y="61"/>
                      <a:pt x="147" y="64"/>
                      <a:pt x="154" y="72"/>
                    </a:cubicBezTo>
                    <a:cubicBezTo>
                      <a:pt x="160" y="79"/>
                      <a:pt x="164" y="89"/>
                      <a:pt x="164" y="102"/>
                    </a:cubicBezTo>
                    <a:lnTo>
                      <a:pt x="89" y="102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1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93F77C21-BA86-4D99-AC6D-45FB07CDB46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32970" y="2860646"/>
              <a:ext cx="1351623" cy="674218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DE77C06-27B8-4ADD-8193-5DFA61012A2B}"/>
                </a:ext>
              </a:extLst>
            </p:cNvPr>
            <p:cNvSpPr/>
            <p:nvPr/>
          </p:nvSpPr>
          <p:spPr bwMode="gray">
            <a:xfrm>
              <a:off x="4500739" y="2182406"/>
              <a:ext cx="2686537" cy="467999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lIns="91370" tIns="45685" rIns="91370" bIns="45685" rtlCol="0" anchor="ctr"/>
            <a:lstStyle/>
            <a:p>
              <a:pPr marL="0" marR="0" lvl="0" indent="0" algn="ctr" defTabSz="91368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100" b="0" i="0" u="none" strike="noStrike" kern="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Verdana" panose="020B0604030504040204" pitchFamily="34" charset="0"/>
              </a:endParaRPr>
            </a:p>
          </p:txBody>
        </p:sp>
        <p:sp>
          <p:nvSpPr>
            <p:cNvPr id="15" name="Freeform 36">
              <a:extLst>
                <a:ext uri="{FF2B5EF4-FFF2-40B4-BE49-F238E27FC236}">
                  <a16:creationId xmlns:a16="http://schemas.microsoft.com/office/drawing/2014/main" id="{3242B12A-4077-436F-88BE-4527EDD3449E}"/>
                </a:ext>
              </a:extLst>
            </p:cNvPr>
            <p:cNvSpPr/>
            <p:nvPr/>
          </p:nvSpPr>
          <p:spPr>
            <a:xfrm>
              <a:off x="4501464" y="3672803"/>
              <a:ext cx="2700000" cy="274045"/>
            </a:xfrm>
            <a:custGeom>
              <a:avLst/>
              <a:gdLst>
                <a:gd name="connsiteX0" fmla="*/ 0 w 1073399"/>
                <a:gd name="connsiteY0" fmla="*/ 0 h 644039"/>
                <a:gd name="connsiteX1" fmla="*/ 1073399 w 1073399"/>
                <a:gd name="connsiteY1" fmla="*/ 0 h 644039"/>
                <a:gd name="connsiteX2" fmla="*/ 1073399 w 1073399"/>
                <a:gd name="connsiteY2" fmla="*/ 644039 h 644039"/>
                <a:gd name="connsiteX3" fmla="*/ 0 w 1073399"/>
                <a:gd name="connsiteY3" fmla="*/ 644039 h 644039"/>
                <a:gd name="connsiteX4" fmla="*/ 0 w 1073399"/>
                <a:gd name="connsiteY4" fmla="*/ 0 h 644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3399" h="644039">
                  <a:moveTo>
                    <a:pt x="0" y="0"/>
                  </a:moveTo>
                  <a:lnTo>
                    <a:pt x="1073399" y="0"/>
                  </a:lnTo>
                  <a:lnTo>
                    <a:pt x="1073399" y="644039"/>
                  </a:lnTo>
                  <a:lnTo>
                    <a:pt x="0" y="644039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algn="ctr">
              <a:solidFill>
                <a:sysClr val="windowText" lastClr="000000"/>
              </a:solidFill>
              <a:prstDash val="sysDash"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100" b="1" i="0" u="none" strike="noStrike" kern="0" cap="none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cs typeface="Calibri" panose="020F0502020204030204" pitchFamily="34" charset="0"/>
                </a:rPr>
                <a:t>MANDATARIA</a:t>
              </a:r>
            </a:p>
          </p:txBody>
        </p:sp>
        <p:sp>
          <p:nvSpPr>
            <p:cNvPr id="16" name="Freeform 36">
              <a:extLst>
                <a:ext uri="{FF2B5EF4-FFF2-40B4-BE49-F238E27FC236}">
                  <a16:creationId xmlns:a16="http://schemas.microsoft.com/office/drawing/2014/main" id="{E092A662-F871-40AA-A66B-E21F4071600C}"/>
                </a:ext>
              </a:extLst>
            </p:cNvPr>
            <p:cNvSpPr/>
            <p:nvPr/>
          </p:nvSpPr>
          <p:spPr>
            <a:xfrm>
              <a:off x="1465918" y="3672803"/>
              <a:ext cx="2700000" cy="274045"/>
            </a:xfrm>
            <a:custGeom>
              <a:avLst/>
              <a:gdLst>
                <a:gd name="connsiteX0" fmla="*/ 0 w 1073399"/>
                <a:gd name="connsiteY0" fmla="*/ 0 h 644039"/>
                <a:gd name="connsiteX1" fmla="*/ 1073399 w 1073399"/>
                <a:gd name="connsiteY1" fmla="*/ 0 h 644039"/>
                <a:gd name="connsiteX2" fmla="*/ 1073399 w 1073399"/>
                <a:gd name="connsiteY2" fmla="*/ 644039 h 644039"/>
                <a:gd name="connsiteX3" fmla="*/ 0 w 1073399"/>
                <a:gd name="connsiteY3" fmla="*/ 644039 h 644039"/>
                <a:gd name="connsiteX4" fmla="*/ 0 w 1073399"/>
                <a:gd name="connsiteY4" fmla="*/ 0 h 644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3399" h="644039">
                  <a:moveTo>
                    <a:pt x="0" y="0"/>
                  </a:moveTo>
                  <a:lnTo>
                    <a:pt x="1073399" y="0"/>
                  </a:lnTo>
                  <a:lnTo>
                    <a:pt x="1073399" y="644039"/>
                  </a:lnTo>
                  <a:lnTo>
                    <a:pt x="0" y="644039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algn="ctr">
              <a:solidFill>
                <a:srgbClr val="003E58"/>
              </a:solidFill>
              <a:prstDash val="sysDash"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100" b="1" i="0" u="none" strike="noStrike" kern="0" cap="none" spc="0" normalizeH="0" baseline="0" dirty="0">
                  <a:ln>
                    <a:noFill/>
                  </a:ln>
                  <a:solidFill>
                    <a:srgbClr val="003E58"/>
                  </a:solidFill>
                  <a:effectLst/>
                  <a:uLnTx/>
                  <a:uFillTx/>
                  <a:latin typeface="+mj-lt"/>
                  <a:cs typeface="Calibri" panose="020F0502020204030204" pitchFamily="34" charset="0"/>
                </a:rPr>
                <a:t>Mandante</a:t>
              </a:r>
            </a:p>
          </p:txBody>
        </p:sp>
        <p:sp>
          <p:nvSpPr>
            <p:cNvPr id="17" name="Freeform 36">
              <a:extLst>
                <a:ext uri="{FF2B5EF4-FFF2-40B4-BE49-F238E27FC236}">
                  <a16:creationId xmlns:a16="http://schemas.microsoft.com/office/drawing/2014/main" id="{9D8B02C4-0388-43B8-B491-7E2B5F1D83A5}"/>
                </a:ext>
              </a:extLst>
            </p:cNvPr>
            <p:cNvSpPr/>
            <p:nvPr/>
          </p:nvSpPr>
          <p:spPr>
            <a:xfrm>
              <a:off x="7558781" y="3672803"/>
              <a:ext cx="2700000" cy="274045"/>
            </a:xfrm>
            <a:custGeom>
              <a:avLst/>
              <a:gdLst>
                <a:gd name="connsiteX0" fmla="*/ 0 w 1073399"/>
                <a:gd name="connsiteY0" fmla="*/ 0 h 644039"/>
                <a:gd name="connsiteX1" fmla="*/ 1073399 w 1073399"/>
                <a:gd name="connsiteY1" fmla="*/ 0 h 644039"/>
                <a:gd name="connsiteX2" fmla="*/ 1073399 w 1073399"/>
                <a:gd name="connsiteY2" fmla="*/ 644039 h 644039"/>
                <a:gd name="connsiteX3" fmla="*/ 0 w 1073399"/>
                <a:gd name="connsiteY3" fmla="*/ 644039 h 644039"/>
                <a:gd name="connsiteX4" fmla="*/ 0 w 1073399"/>
                <a:gd name="connsiteY4" fmla="*/ 0 h 644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3399" h="644039">
                  <a:moveTo>
                    <a:pt x="0" y="0"/>
                  </a:moveTo>
                  <a:lnTo>
                    <a:pt x="1073399" y="0"/>
                  </a:lnTo>
                  <a:lnTo>
                    <a:pt x="1073399" y="644039"/>
                  </a:lnTo>
                  <a:lnTo>
                    <a:pt x="0" y="644039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 algn="ctr">
              <a:solidFill>
                <a:srgbClr val="39A4DF"/>
              </a:solidFill>
              <a:prstDash val="sysDash"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100" b="1" i="0" u="none" strike="noStrike" kern="0" cap="none" spc="0" normalizeH="0" baseline="0" dirty="0">
                  <a:ln>
                    <a:noFill/>
                  </a:ln>
                  <a:solidFill>
                    <a:srgbClr val="39A4DF"/>
                  </a:solidFill>
                  <a:effectLst/>
                  <a:uLnTx/>
                  <a:uFillTx/>
                  <a:latin typeface="+mj-lt"/>
                  <a:cs typeface="Calibri" panose="020F0502020204030204" pitchFamily="34" charset="0"/>
                </a:rPr>
                <a:t>Mandante</a:t>
              </a:r>
            </a:p>
          </p:txBody>
        </p:sp>
      </p:grp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6B290B5-0B9D-4889-8BD6-79E14BC5C301}"/>
              </a:ext>
            </a:extLst>
          </p:cNvPr>
          <p:cNvCxnSpPr>
            <a:cxnSpLocks/>
          </p:cNvCxnSpPr>
          <p:nvPr/>
        </p:nvCxnSpPr>
        <p:spPr>
          <a:xfrm>
            <a:off x="570000" y="3046047"/>
            <a:ext cx="11052000" cy="0"/>
          </a:xfrm>
          <a:prstGeom prst="line">
            <a:avLst/>
          </a:prstGeom>
          <a:noFill/>
          <a:ln w="12700" cap="flat" cmpd="sng" algn="ctr">
            <a:solidFill>
              <a:srgbClr val="86BC25"/>
            </a:solidFill>
            <a:prstDash val="solid"/>
            <a:headEnd type="oval"/>
            <a:tailEnd type="oval"/>
          </a:ln>
          <a:effectLst/>
        </p:spPr>
      </p:cxnSp>
      <p:sp>
        <p:nvSpPr>
          <p:cNvPr id="35" name="Text Placeholder 29">
            <a:extLst>
              <a:ext uri="{FF2B5EF4-FFF2-40B4-BE49-F238E27FC236}">
                <a16:creationId xmlns:a16="http://schemas.microsoft.com/office/drawing/2014/main" id="{EF2DF76D-DED1-4FD1-86A6-F520BA8CB8CD}"/>
              </a:ext>
            </a:extLst>
          </p:cNvPr>
          <p:cNvSpPr txBox="1">
            <a:spLocks/>
          </p:cNvSpPr>
          <p:nvPr/>
        </p:nvSpPr>
        <p:spPr>
          <a:xfrm>
            <a:off x="914400" y="1184239"/>
            <a:ext cx="10692644" cy="5842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SzPct val="100000"/>
              <a:buFont typeface="Arial" panose="020B0604020202020204" pitchFamily="34" charset="0"/>
              <a:buNone/>
              <a:defRPr sz="1300" b="0" kern="120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Arial"/>
              <a:buNone/>
              <a:defRPr lang="en-US" sz="1300" b="0" i="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+mn-ea"/>
                <a:cs typeface="Calibri Light" panose="020F0302020204030204" pitchFamily="34" charset="0"/>
              </a:defRPr>
            </a:lvl2pPr>
            <a:lvl3pPr marL="176400" indent="-1764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•"/>
              <a:defRPr lang="en-US" sz="1300" kern="120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56400" indent="-1764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Verdana" panose="020B0604030504040204" pitchFamily="34" charset="0"/>
              <a:buChar char="−"/>
              <a:defRPr lang="en-US" sz="1300" kern="1200" baseline="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532800" indent="-176400" algn="l" defTabSz="798513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lang="en-US" sz="1300" kern="1200" baseline="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5pPr>
            <a:lvl6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i="1" dirty="0">
                <a:solidFill>
                  <a:prstClr val="black"/>
                </a:solidFill>
                <a:latin typeface="+mj-lt"/>
              </a:rPr>
              <a:t>L’ Accordo Quadro è stato aggiudicato al RTI formato da Deloitte </a:t>
            </a:r>
            <a:r>
              <a:rPr lang="en-US" i="1" dirty="0">
                <a:solidFill>
                  <a:prstClr val="black"/>
                </a:solidFill>
                <a:latin typeface="+mj-lt"/>
              </a:rPr>
              <a:t>Risk Advisory </a:t>
            </a:r>
            <a:r>
              <a:rPr lang="en-US" i="1" dirty="0" err="1">
                <a:solidFill>
                  <a:prstClr val="black"/>
                </a:solidFill>
                <a:latin typeface="+mj-lt"/>
              </a:rPr>
              <a:t>Srl</a:t>
            </a:r>
            <a:r>
              <a:rPr lang="en-US" i="1" dirty="0">
                <a:solidFill>
                  <a:prstClr val="black"/>
                </a:solidFill>
                <a:latin typeface="+mj-lt"/>
              </a:rPr>
              <a:t> SB, EY Advisory </a:t>
            </a:r>
            <a:r>
              <a:rPr lang="en-US" i="1" dirty="0" err="1">
                <a:solidFill>
                  <a:prstClr val="black"/>
                </a:solidFill>
                <a:latin typeface="+mj-lt"/>
              </a:rPr>
              <a:t>SpA</a:t>
            </a:r>
            <a:r>
              <a:rPr lang="en-US" i="1" dirty="0">
                <a:solidFill>
                  <a:prstClr val="black"/>
                </a:solidFill>
                <a:latin typeface="+mj-lt"/>
              </a:rPr>
              <a:t> e </a:t>
            </a:r>
            <a:r>
              <a:rPr lang="en-US" i="1" dirty="0" err="1">
                <a:solidFill>
                  <a:prstClr val="black"/>
                </a:solidFill>
                <a:latin typeface="+mj-lt"/>
              </a:rPr>
              <a:t>Teleco</a:t>
            </a:r>
            <a:r>
              <a:rPr lang="en-US" i="1" dirty="0">
                <a:solidFill>
                  <a:prstClr val="black"/>
                </a:solidFill>
                <a:latin typeface="+mj-lt"/>
              </a:rPr>
              <a:t> </a:t>
            </a:r>
            <a:r>
              <a:rPr lang="en-US" i="1" dirty="0" err="1">
                <a:solidFill>
                  <a:prstClr val="black"/>
                </a:solidFill>
                <a:latin typeface="+mj-lt"/>
              </a:rPr>
              <a:t>Srl</a:t>
            </a:r>
            <a:r>
              <a:rPr lang="it-IT" i="1" dirty="0">
                <a:solidFill>
                  <a:prstClr val="black"/>
                </a:solidFill>
                <a:latin typeface="+mj-lt"/>
              </a:rPr>
              <a:t>.</a:t>
            </a:r>
          </a:p>
        </p:txBody>
      </p:sp>
      <p:sp>
        <p:nvSpPr>
          <p:cNvPr id="37" name="Title 15">
            <a:extLst>
              <a:ext uri="{FF2B5EF4-FFF2-40B4-BE49-F238E27FC236}">
                <a16:creationId xmlns:a16="http://schemas.microsoft.com/office/drawing/2014/main" id="{9AC91226-74AB-406F-A452-B2BA99BA16D9}"/>
              </a:ext>
            </a:extLst>
          </p:cNvPr>
          <p:cNvSpPr txBox="1">
            <a:spLocks/>
          </p:cNvSpPr>
          <p:nvPr/>
        </p:nvSpPr>
        <p:spPr>
          <a:xfrm>
            <a:off x="914400" y="279400"/>
            <a:ext cx="10325100" cy="787400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Calibri Light" panose="020F0302020204030204" pitchFamily="34" charset="0"/>
              </a:defRPr>
            </a:lvl1pPr>
          </a:lstStyle>
          <a:p>
            <a:r>
              <a:rPr lang="it-IT" sz="3200" b="1" dirty="0">
                <a:solidFill>
                  <a:srgbClr val="86BC25"/>
                </a:solidFill>
              </a:rPr>
              <a:t>Introduzione alla convenzione (1/2)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151A1ED-2E30-401D-B9AB-7B2C86199FC5}"/>
              </a:ext>
            </a:extLst>
          </p:cNvPr>
          <p:cNvGrpSpPr/>
          <p:nvPr/>
        </p:nvGrpSpPr>
        <p:grpSpPr>
          <a:xfrm>
            <a:off x="656076" y="3107876"/>
            <a:ext cx="10950968" cy="3350076"/>
            <a:chOff x="576218" y="3107876"/>
            <a:chExt cx="10950968" cy="3350076"/>
          </a:xfrm>
        </p:grpSpPr>
        <p:sp>
          <p:nvSpPr>
            <p:cNvPr id="36" name="Trapezoid 35">
              <a:extLst>
                <a:ext uri="{FF2B5EF4-FFF2-40B4-BE49-F238E27FC236}">
                  <a16:creationId xmlns:a16="http://schemas.microsoft.com/office/drawing/2014/main" id="{488A92ED-93EB-4558-95FC-F2758636CE29}"/>
                </a:ext>
              </a:extLst>
            </p:cNvPr>
            <p:cNvSpPr/>
            <p:nvPr/>
          </p:nvSpPr>
          <p:spPr bwMode="gray">
            <a:xfrm rot="16200000">
              <a:off x="3060070" y="4014170"/>
              <a:ext cx="3059146" cy="1468401"/>
            </a:xfrm>
            <a:prstGeom prst="trapezoid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lIns="91370" tIns="45685" rIns="91370" bIns="45685" rtlCol="0" anchor="ctr"/>
            <a:lstStyle/>
            <a:p>
              <a:pPr algn="ctr" defTabSz="913686"/>
              <a:endParaRPr lang="en-US" sz="1100" kern="0" dirty="0">
                <a:solidFill>
                  <a:prstClr val="white"/>
                </a:solidFill>
                <a:latin typeface="+mj-lt"/>
                <a:ea typeface="Verdana" panose="020B0604030504040204" pitchFamily="34" charset="0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B1974F9-D1B4-42C7-A70E-2A174F7088FD}"/>
                </a:ext>
              </a:extLst>
            </p:cNvPr>
            <p:cNvSpPr/>
            <p:nvPr/>
          </p:nvSpPr>
          <p:spPr bwMode="gray">
            <a:xfrm>
              <a:off x="576218" y="3549203"/>
              <a:ext cx="3411304" cy="2320856"/>
            </a:xfrm>
            <a:prstGeom prst="rect">
              <a:avLst/>
            </a:prstGeom>
            <a:solidFill>
              <a:srgbClr val="F3F8E9"/>
            </a:solidFill>
            <a:ln w="19050" algn="ctr">
              <a:noFill/>
              <a:miter lim="800000"/>
              <a:headEnd/>
              <a:tailEnd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txBody>
            <a:bodyPr wrap="square" lIns="216000" tIns="0" rIns="216000" bIns="0" rtlCol="0" anchor="ctr"/>
            <a:lstStyle/>
            <a:p>
              <a:pPr algn="just">
                <a:defRPr/>
              </a:pPr>
              <a:r>
                <a:rPr lang="it-IT" sz="1100" dirty="0">
                  <a:solidFill>
                    <a:prstClr val="black"/>
                  </a:solidFill>
                  <a:latin typeface="+mj-lt"/>
                </a:rPr>
                <a:t>Il RTI aggiudicataria ha reso disponibile un “</a:t>
              </a:r>
              <a:r>
                <a:rPr lang="it-IT" sz="1100" b="1" dirty="0">
                  <a:solidFill>
                    <a:prstClr val="black"/>
                  </a:solidFill>
                  <a:latin typeface="+mj-lt"/>
                </a:rPr>
                <a:t>Portale della Fornitura</a:t>
              </a:r>
              <a:r>
                <a:rPr lang="it-IT" sz="1100" dirty="0">
                  <a:solidFill>
                    <a:prstClr val="black"/>
                  </a:solidFill>
                  <a:latin typeface="+mj-lt"/>
                </a:rPr>
                <a:t>” che </a:t>
              </a:r>
              <a:r>
                <a:rPr lang="it-IT" sz="1100" b="1" dirty="0">
                  <a:solidFill>
                    <a:prstClr val="black"/>
                  </a:solidFill>
                  <a:latin typeface="+mj-lt"/>
                </a:rPr>
                <a:t>consenta</a:t>
              </a:r>
              <a:r>
                <a:rPr lang="it-IT" sz="1100" dirty="0">
                  <a:solidFill>
                    <a:prstClr val="black"/>
                  </a:solidFill>
                  <a:latin typeface="+mj-lt"/>
                </a:rPr>
                <a:t> alle singole </a:t>
              </a:r>
              <a:r>
                <a:rPr lang="it-IT" sz="1100" b="1" dirty="0">
                  <a:solidFill>
                    <a:prstClr val="black"/>
                  </a:solidFill>
                  <a:latin typeface="+mj-lt"/>
                </a:rPr>
                <a:t>Pubbliche Amministrazioni Locali (PAL) </a:t>
              </a:r>
              <a:r>
                <a:rPr lang="it-IT" sz="1100" dirty="0">
                  <a:solidFill>
                    <a:prstClr val="black"/>
                  </a:solidFill>
                  <a:latin typeface="+mj-lt"/>
                </a:rPr>
                <a:t>e agli </a:t>
              </a:r>
              <a:r>
                <a:rPr lang="it-IT" sz="1100" b="1" dirty="0">
                  <a:solidFill>
                    <a:prstClr val="black"/>
                  </a:solidFill>
                  <a:latin typeface="+mj-lt"/>
                </a:rPr>
                <a:t>Organismi di coordinamento e controllo </a:t>
              </a:r>
              <a:r>
                <a:rPr lang="it-IT" sz="1100" dirty="0">
                  <a:solidFill>
                    <a:prstClr val="black"/>
                  </a:solidFill>
                  <a:latin typeface="+mj-lt"/>
                </a:rPr>
                <a:t>di </a:t>
              </a:r>
              <a:r>
                <a:rPr lang="it-IT" sz="1100" b="1" dirty="0">
                  <a:solidFill>
                    <a:prstClr val="black"/>
                  </a:solidFill>
                  <a:latin typeface="+mj-lt"/>
                </a:rPr>
                <a:t>governare </a:t>
              </a:r>
              <a:r>
                <a:rPr lang="it-IT" sz="1100" dirty="0">
                  <a:solidFill>
                    <a:prstClr val="black"/>
                  </a:solidFill>
                  <a:latin typeface="+mj-lt"/>
                </a:rPr>
                <a:t>agevolmente</a:t>
              </a:r>
              <a:r>
                <a:rPr lang="it-IT" sz="1100" b="1" dirty="0">
                  <a:solidFill>
                    <a:prstClr val="black"/>
                  </a:solidFill>
                  <a:latin typeface="+mj-lt"/>
                </a:rPr>
                <a:t> la fornitura </a:t>
              </a:r>
              <a:r>
                <a:rPr lang="it-IT" sz="1100" dirty="0">
                  <a:solidFill>
                    <a:prstClr val="black"/>
                  </a:solidFill>
                  <a:latin typeface="+mj-lt"/>
                </a:rPr>
                <a:t>e di </a:t>
              </a:r>
              <a:r>
                <a:rPr lang="it-IT" sz="1100" b="1" dirty="0">
                  <a:solidFill>
                    <a:prstClr val="black"/>
                  </a:solidFill>
                  <a:latin typeface="+mj-lt"/>
                </a:rPr>
                <a:t>promuovere la condivisione </a:t>
              </a:r>
              <a:r>
                <a:rPr lang="it-IT" sz="1100" dirty="0">
                  <a:solidFill>
                    <a:prstClr val="black"/>
                  </a:solidFill>
                  <a:latin typeface="+mj-lt"/>
                </a:rPr>
                <a:t>e </a:t>
              </a:r>
              <a:r>
                <a:rPr lang="it-IT" sz="1100" b="1" dirty="0">
                  <a:solidFill>
                    <a:prstClr val="black"/>
                  </a:solidFill>
                  <a:latin typeface="+mj-lt"/>
                </a:rPr>
                <a:t>l’esperienza maturata nelle varie iniziative</a:t>
              </a:r>
              <a:r>
                <a:rPr lang="it-IT" sz="1100" dirty="0">
                  <a:solidFill>
                    <a:prstClr val="black"/>
                  </a:solidFill>
                  <a:latin typeface="+mj-lt"/>
                </a:rPr>
                <a:t>. Il Portale funge anche da </a:t>
              </a:r>
              <a:r>
                <a:rPr lang="it-IT" sz="1100" b="1" dirty="0">
                  <a:solidFill>
                    <a:prstClr val="black"/>
                  </a:solidFill>
                  <a:latin typeface="+mj-lt"/>
                </a:rPr>
                <a:t>strumento di promozione </a:t>
              </a:r>
              <a:r>
                <a:rPr lang="it-IT" sz="1100" dirty="0">
                  <a:solidFill>
                    <a:prstClr val="black"/>
                  </a:solidFill>
                  <a:latin typeface="+mj-lt"/>
                </a:rPr>
                <a:t>per la PAL e </a:t>
              </a:r>
              <a:r>
                <a:rPr lang="it-IT" sz="1100" b="1" dirty="0">
                  <a:solidFill>
                    <a:prstClr val="black"/>
                  </a:solidFill>
                  <a:latin typeface="+mj-lt"/>
                </a:rPr>
                <a:t>di comunicazione </a:t>
              </a:r>
              <a:r>
                <a:rPr lang="it-IT" sz="1100" dirty="0">
                  <a:solidFill>
                    <a:prstClr val="black"/>
                  </a:solidFill>
                  <a:latin typeface="+mj-lt"/>
                </a:rPr>
                <a:t>tra la PAL e i cittadini/imprese.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A5BBE601-6AFD-495D-8AF8-E902FAB72FCC}"/>
                </a:ext>
              </a:extLst>
            </p:cNvPr>
            <p:cNvSpPr/>
            <p:nvPr/>
          </p:nvSpPr>
          <p:spPr bwMode="gray">
            <a:xfrm>
              <a:off x="877056" y="5989952"/>
              <a:ext cx="2667388" cy="468000"/>
            </a:xfrm>
            <a:prstGeom prst="rect">
              <a:avLst/>
            </a:prstGeom>
            <a:solidFill>
              <a:srgbClr val="F3F8E9"/>
            </a:solidFill>
            <a:ln w="19050" algn="ctr">
              <a:noFill/>
              <a:miter lim="800000"/>
              <a:headEnd/>
              <a:tailEnd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txBody>
            <a:bodyPr wrap="square" lIns="216000" tIns="0" rIns="216000" bIns="0" rtlCol="0" anchor="ctr"/>
            <a:lstStyle/>
            <a:p>
              <a:pPr algn="ctr">
                <a:defRPr/>
              </a:pPr>
              <a:r>
                <a:rPr lang="it-IT" sz="1100" b="1" dirty="0">
                  <a:solidFill>
                    <a:prstClr val="black"/>
                  </a:solidFill>
                  <a:latin typeface="+mj-lt"/>
                  <a:cs typeface="Calibri" panose="020F0502020204030204" pitchFamily="34" charset="0"/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https://www.sicurezzapal-lotto2.it/</a:t>
              </a:r>
              <a:endParaRPr lang="it-IT" sz="1100" dirty="0">
                <a:solidFill>
                  <a:prstClr val="black"/>
                </a:solidFill>
                <a:latin typeface="+mj-lt"/>
              </a:endParaRPr>
            </a:p>
          </p:txBody>
        </p:sp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9782AF4E-EF54-44B0-8214-5B38B0312E3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10497" b="446"/>
            <a:stretch/>
          </p:blipFill>
          <p:spPr>
            <a:xfrm>
              <a:off x="5214082" y="3107876"/>
              <a:ext cx="6313104" cy="32400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F199485F-E8B2-412E-BAAB-B75B53D291EB}"/>
                </a:ext>
              </a:extLst>
            </p:cNvPr>
            <p:cNvGrpSpPr/>
            <p:nvPr/>
          </p:nvGrpSpPr>
          <p:grpSpPr>
            <a:xfrm>
              <a:off x="3413331" y="5965875"/>
              <a:ext cx="467104" cy="467104"/>
              <a:chOff x="4409360" y="6347604"/>
              <a:chExt cx="467104" cy="467104"/>
            </a:xfrm>
          </p:grpSpPr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6128C1EF-40F9-4D61-8721-C632E622C73F}"/>
                  </a:ext>
                </a:extLst>
              </p:cNvPr>
              <p:cNvSpPr/>
              <p:nvPr/>
            </p:nvSpPr>
            <p:spPr bwMode="gray">
              <a:xfrm>
                <a:off x="4409360" y="6347604"/>
                <a:ext cx="467104" cy="467104"/>
              </a:xfrm>
              <a:prstGeom prst="ellipse">
                <a:avLst/>
              </a:prstGeom>
              <a:solidFill>
                <a:sysClr val="window" lastClr="FFFFFF"/>
              </a:solidFill>
              <a:ln w="19050" algn="ctr">
                <a:solidFill>
                  <a:srgbClr val="53565A"/>
                </a:solidFill>
                <a:miter lim="800000"/>
                <a:headEnd/>
                <a:tailEnd/>
              </a:ln>
            </p:spPr>
            <p:txBody>
              <a:bodyPr wrap="square"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pic>
            <p:nvPicPr>
              <p:cNvPr id="33" name="Picture 2" descr="Domain, loupe, magnifier, name, website icon - Download on Iconfinder">
                <a:extLst>
                  <a:ext uri="{FF2B5EF4-FFF2-40B4-BE49-F238E27FC236}">
                    <a16:creationId xmlns:a16="http://schemas.microsoft.com/office/drawing/2014/main" id="{700762DC-6544-483D-BD9A-0BF655C36F4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98912" y="6437156"/>
                <a:ext cx="288000" cy="288000"/>
              </a:xfrm>
              <a:prstGeom prst="rect">
                <a:avLst/>
              </a:prstGeom>
              <a:noFill/>
              <a:ln>
                <a:solidFill>
                  <a:srgbClr val="53565A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pic>
        <p:nvPicPr>
          <p:cNvPr id="38" name="Picture 2" descr="Ernst &amp; Young - Wikipedia">
            <a:extLst>
              <a:ext uri="{FF2B5EF4-FFF2-40B4-BE49-F238E27FC236}">
                <a16:creationId xmlns:a16="http://schemas.microsoft.com/office/drawing/2014/main" id="{DC6A64B4-BB8D-4D38-8561-C29E39BE77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8868" y="2251424"/>
            <a:ext cx="449351" cy="449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9" name="Group 38">
            <a:extLst>
              <a:ext uri="{FF2B5EF4-FFF2-40B4-BE49-F238E27FC236}">
                <a16:creationId xmlns:a16="http://schemas.microsoft.com/office/drawing/2014/main" id="{162F2D31-8A12-4F26-AFC6-81759D2B15DA}"/>
              </a:ext>
            </a:extLst>
          </p:cNvPr>
          <p:cNvGrpSpPr/>
          <p:nvPr/>
        </p:nvGrpSpPr>
        <p:grpSpPr>
          <a:xfrm>
            <a:off x="5349196" y="2379425"/>
            <a:ext cx="1515687" cy="288145"/>
            <a:chOff x="398463" y="404813"/>
            <a:chExt cx="1627187" cy="307976"/>
          </a:xfrm>
          <a:solidFill>
            <a:sysClr val="windowText" lastClr="000000"/>
          </a:solidFill>
        </p:grpSpPr>
        <p:sp>
          <p:nvSpPr>
            <p:cNvPr id="40" name="Oval 5">
              <a:extLst>
                <a:ext uri="{FF2B5EF4-FFF2-40B4-BE49-F238E27FC236}">
                  <a16:creationId xmlns:a16="http://schemas.microsoft.com/office/drawing/2014/main" id="{BB72BE77-483D-45AA-B51F-66033A6B52A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938338" y="625476"/>
              <a:ext cx="87312" cy="87313"/>
            </a:xfrm>
            <a:prstGeom prst="ellipse">
              <a:avLst/>
            </a:prstGeom>
            <a:solidFill>
              <a:srgbClr val="86BC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1" name="Freeform 6">
              <a:extLst>
                <a:ext uri="{FF2B5EF4-FFF2-40B4-BE49-F238E27FC236}">
                  <a16:creationId xmlns:a16="http://schemas.microsoft.com/office/drawing/2014/main" id="{56282529-7D02-42ED-B1DD-AFD129FB364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98463" y="406401"/>
              <a:ext cx="247650" cy="301625"/>
            </a:xfrm>
            <a:custGeom>
              <a:avLst/>
              <a:gdLst>
                <a:gd name="T0" fmla="*/ 287 w 287"/>
                <a:gd name="T1" fmla="*/ 166 h 347"/>
                <a:gd name="T2" fmla="*/ 240 w 287"/>
                <a:gd name="T3" fmla="*/ 300 h 347"/>
                <a:gd name="T4" fmla="*/ 109 w 287"/>
                <a:gd name="T5" fmla="*/ 347 h 347"/>
                <a:gd name="T6" fmla="*/ 0 w 287"/>
                <a:gd name="T7" fmla="*/ 347 h 347"/>
                <a:gd name="T8" fmla="*/ 0 w 287"/>
                <a:gd name="T9" fmla="*/ 0 h 347"/>
                <a:gd name="T10" fmla="*/ 117 w 287"/>
                <a:gd name="T11" fmla="*/ 0 h 347"/>
                <a:gd name="T12" fmla="*/ 243 w 287"/>
                <a:gd name="T13" fmla="*/ 43 h 347"/>
                <a:gd name="T14" fmla="*/ 287 w 287"/>
                <a:gd name="T15" fmla="*/ 166 h 347"/>
                <a:gd name="T16" fmla="*/ 192 w 287"/>
                <a:gd name="T17" fmla="*/ 170 h 347"/>
                <a:gd name="T18" fmla="*/ 174 w 287"/>
                <a:gd name="T19" fmla="*/ 99 h 347"/>
                <a:gd name="T20" fmla="*/ 118 w 287"/>
                <a:gd name="T21" fmla="*/ 76 h 347"/>
                <a:gd name="T22" fmla="*/ 91 w 287"/>
                <a:gd name="T23" fmla="*/ 76 h 347"/>
                <a:gd name="T24" fmla="*/ 91 w 287"/>
                <a:gd name="T25" fmla="*/ 270 h 347"/>
                <a:gd name="T26" fmla="*/ 111 w 287"/>
                <a:gd name="T27" fmla="*/ 270 h 347"/>
                <a:gd name="T28" fmla="*/ 173 w 287"/>
                <a:gd name="T29" fmla="*/ 245 h 347"/>
                <a:gd name="T30" fmla="*/ 192 w 287"/>
                <a:gd name="T31" fmla="*/ 17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7" h="347">
                  <a:moveTo>
                    <a:pt x="287" y="166"/>
                  </a:moveTo>
                  <a:cubicBezTo>
                    <a:pt x="287" y="224"/>
                    <a:pt x="271" y="269"/>
                    <a:pt x="240" y="300"/>
                  </a:cubicBezTo>
                  <a:cubicBezTo>
                    <a:pt x="209" y="331"/>
                    <a:pt x="165" y="347"/>
                    <a:pt x="109" y="347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71" y="0"/>
                    <a:pt x="213" y="15"/>
                    <a:pt x="243" y="43"/>
                  </a:cubicBezTo>
                  <a:cubicBezTo>
                    <a:pt x="272" y="72"/>
                    <a:pt x="287" y="113"/>
                    <a:pt x="287" y="166"/>
                  </a:cubicBezTo>
                  <a:moveTo>
                    <a:pt x="192" y="170"/>
                  </a:moveTo>
                  <a:cubicBezTo>
                    <a:pt x="192" y="138"/>
                    <a:pt x="186" y="114"/>
                    <a:pt x="174" y="99"/>
                  </a:cubicBezTo>
                  <a:cubicBezTo>
                    <a:pt x="161" y="84"/>
                    <a:pt x="143" y="76"/>
                    <a:pt x="118" y="76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1" y="270"/>
                    <a:pt x="91" y="270"/>
                    <a:pt x="91" y="27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139" y="270"/>
                    <a:pt x="160" y="262"/>
                    <a:pt x="173" y="245"/>
                  </a:cubicBezTo>
                  <a:cubicBezTo>
                    <a:pt x="186" y="229"/>
                    <a:pt x="192" y="204"/>
                    <a:pt x="192" y="17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2" name="Rectangle 7">
              <a:extLst>
                <a:ext uri="{FF2B5EF4-FFF2-40B4-BE49-F238E27FC236}">
                  <a16:creationId xmlns:a16="http://schemas.microsoft.com/office/drawing/2014/main" id="{CDD85506-33C8-4D35-8184-53AC5C924BC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906463" y="404813"/>
              <a:ext cx="74612" cy="303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3" name="Freeform 8">
              <a:extLst>
                <a:ext uri="{FF2B5EF4-FFF2-40B4-BE49-F238E27FC236}">
                  <a16:creationId xmlns:a16="http://schemas.microsoft.com/office/drawing/2014/main" id="{38D5EF37-0472-4318-A771-9C1402EA92F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11238" y="479426"/>
              <a:ext cx="215900" cy="231775"/>
            </a:xfrm>
            <a:custGeom>
              <a:avLst/>
              <a:gdLst>
                <a:gd name="T0" fmla="*/ 252 w 252"/>
                <a:gd name="T1" fmla="*/ 133 h 267"/>
                <a:gd name="T2" fmla="*/ 218 w 252"/>
                <a:gd name="T3" fmla="*/ 232 h 267"/>
                <a:gd name="T4" fmla="*/ 125 w 252"/>
                <a:gd name="T5" fmla="*/ 267 h 267"/>
                <a:gd name="T6" fmla="*/ 34 w 252"/>
                <a:gd name="T7" fmla="*/ 231 h 267"/>
                <a:gd name="T8" fmla="*/ 0 w 252"/>
                <a:gd name="T9" fmla="*/ 133 h 267"/>
                <a:gd name="T10" fmla="*/ 33 w 252"/>
                <a:gd name="T11" fmla="*/ 35 h 267"/>
                <a:gd name="T12" fmla="*/ 127 w 252"/>
                <a:gd name="T13" fmla="*/ 0 h 267"/>
                <a:gd name="T14" fmla="*/ 192 w 252"/>
                <a:gd name="T15" fmla="*/ 16 h 267"/>
                <a:gd name="T16" fmla="*/ 236 w 252"/>
                <a:gd name="T17" fmla="*/ 63 h 267"/>
                <a:gd name="T18" fmla="*/ 252 w 252"/>
                <a:gd name="T19" fmla="*/ 133 h 267"/>
                <a:gd name="T20" fmla="*/ 88 w 252"/>
                <a:gd name="T21" fmla="*/ 133 h 267"/>
                <a:gd name="T22" fmla="*/ 97 w 252"/>
                <a:gd name="T23" fmla="*/ 184 h 267"/>
                <a:gd name="T24" fmla="*/ 126 w 252"/>
                <a:gd name="T25" fmla="*/ 201 h 267"/>
                <a:gd name="T26" fmla="*/ 155 w 252"/>
                <a:gd name="T27" fmla="*/ 184 h 267"/>
                <a:gd name="T28" fmla="*/ 163 w 252"/>
                <a:gd name="T29" fmla="*/ 133 h 267"/>
                <a:gd name="T30" fmla="*/ 155 w 252"/>
                <a:gd name="T31" fmla="*/ 83 h 267"/>
                <a:gd name="T32" fmla="*/ 126 w 252"/>
                <a:gd name="T33" fmla="*/ 66 h 267"/>
                <a:gd name="T34" fmla="*/ 97 w 252"/>
                <a:gd name="T35" fmla="*/ 83 h 267"/>
                <a:gd name="T36" fmla="*/ 88 w 252"/>
                <a:gd name="T37" fmla="*/ 133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2" h="267">
                  <a:moveTo>
                    <a:pt x="252" y="133"/>
                  </a:moveTo>
                  <a:cubicBezTo>
                    <a:pt x="252" y="175"/>
                    <a:pt x="241" y="208"/>
                    <a:pt x="218" y="232"/>
                  </a:cubicBezTo>
                  <a:cubicBezTo>
                    <a:pt x="196" y="256"/>
                    <a:pt x="165" y="267"/>
                    <a:pt x="125" y="267"/>
                  </a:cubicBezTo>
                  <a:cubicBezTo>
                    <a:pt x="87" y="267"/>
                    <a:pt x="56" y="255"/>
                    <a:pt x="34" y="231"/>
                  </a:cubicBezTo>
                  <a:cubicBezTo>
                    <a:pt x="11" y="207"/>
                    <a:pt x="0" y="174"/>
                    <a:pt x="0" y="133"/>
                  </a:cubicBezTo>
                  <a:cubicBezTo>
                    <a:pt x="0" y="91"/>
                    <a:pt x="11" y="58"/>
                    <a:pt x="33" y="35"/>
                  </a:cubicBezTo>
                  <a:cubicBezTo>
                    <a:pt x="55" y="12"/>
                    <a:pt x="86" y="0"/>
                    <a:pt x="127" y="0"/>
                  </a:cubicBezTo>
                  <a:cubicBezTo>
                    <a:pt x="151" y="0"/>
                    <a:pt x="173" y="5"/>
                    <a:pt x="192" y="16"/>
                  </a:cubicBezTo>
                  <a:cubicBezTo>
                    <a:pt x="211" y="27"/>
                    <a:pt x="226" y="42"/>
                    <a:pt x="236" y="63"/>
                  </a:cubicBezTo>
                  <a:cubicBezTo>
                    <a:pt x="247" y="83"/>
                    <a:pt x="252" y="106"/>
                    <a:pt x="252" y="133"/>
                  </a:cubicBezTo>
                  <a:moveTo>
                    <a:pt x="88" y="133"/>
                  </a:moveTo>
                  <a:cubicBezTo>
                    <a:pt x="88" y="155"/>
                    <a:pt x="91" y="172"/>
                    <a:pt x="97" y="184"/>
                  </a:cubicBezTo>
                  <a:cubicBezTo>
                    <a:pt x="103" y="195"/>
                    <a:pt x="112" y="201"/>
                    <a:pt x="126" y="201"/>
                  </a:cubicBezTo>
                  <a:cubicBezTo>
                    <a:pt x="140" y="201"/>
                    <a:pt x="149" y="195"/>
                    <a:pt x="155" y="184"/>
                  </a:cubicBezTo>
                  <a:cubicBezTo>
                    <a:pt x="160" y="172"/>
                    <a:pt x="163" y="155"/>
                    <a:pt x="163" y="133"/>
                  </a:cubicBezTo>
                  <a:cubicBezTo>
                    <a:pt x="163" y="111"/>
                    <a:pt x="160" y="94"/>
                    <a:pt x="155" y="83"/>
                  </a:cubicBezTo>
                  <a:cubicBezTo>
                    <a:pt x="149" y="72"/>
                    <a:pt x="139" y="66"/>
                    <a:pt x="126" y="66"/>
                  </a:cubicBezTo>
                  <a:cubicBezTo>
                    <a:pt x="112" y="66"/>
                    <a:pt x="103" y="72"/>
                    <a:pt x="97" y="83"/>
                  </a:cubicBezTo>
                  <a:cubicBezTo>
                    <a:pt x="91" y="94"/>
                    <a:pt x="88" y="111"/>
                    <a:pt x="88" y="1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4" name="Rectangle 9">
              <a:extLst>
                <a:ext uri="{FF2B5EF4-FFF2-40B4-BE49-F238E27FC236}">
                  <a16:creationId xmlns:a16="http://schemas.microsoft.com/office/drawing/2014/main" id="{452787C6-F298-4708-8004-E3D0BB1CD52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257300" y="482601"/>
              <a:ext cx="74612" cy="225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5" name="Rectangle 10">
              <a:extLst>
                <a:ext uri="{FF2B5EF4-FFF2-40B4-BE49-F238E27FC236}">
                  <a16:creationId xmlns:a16="http://schemas.microsoft.com/office/drawing/2014/main" id="{9A590BAF-FD50-4018-8C50-77ACB3270D9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257300" y="404813"/>
              <a:ext cx="74612" cy="508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6" name="Freeform 11">
              <a:extLst>
                <a:ext uri="{FF2B5EF4-FFF2-40B4-BE49-F238E27FC236}">
                  <a16:creationId xmlns:a16="http://schemas.microsoft.com/office/drawing/2014/main" id="{806D6305-9A9B-4A4B-AF82-B7F6C14AD9B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62075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0 w 184"/>
                <a:gd name="T7" fmla="*/ 341 h 344"/>
                <a:gd name="T8" fmla="*/ 113 w 184"/>
                <a:gd name="T9" fmla="*/ 344 h 344"/>
                <a:gd name="T10" fmla="*/ 50 w 184"/>
                <a:gd name="T11" fmla="*/ 322 h 344"/>
                <a:gd name="T12" fmla="*/ 30 w 184"/>
                <a:gd name="T13" fmla="*/ 255 h 344"/>
                <a:gd name="T14" fmla="*/ 30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0 w 184"/>
                <a:gd name="T21" fmla="*/ 81 h 344"/>
                <a:gd name="T22" fmla="*/ 30 w 184"/>
                <a:gd name="T23" fmla="*/ 16 h 344"/>
                <a:gd name="T24" fmla="*/ 118 w 184"/>
                <a:gd name="T25" fmla="*/ 0 h 344"/>
                <a:gd name="T26" fmla="*/ 118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8 w 184"/>
                <a:gd name="T33" fmla="*/ 148 h 344"/>
                <a:gd name="T34" fmla="*/ 118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3" y="274"/>
                    <a:pt x="167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2" y="335"/>
                    <a:pt x="161" y="339"/>
                    <a:pt x="150" y="341"/>
                  </a:cubicBezTo>
                  <a:cubicBezTo>
                    <a:pt x="140" y="343"/>
                    <a:pt x="127" y="344"/>
                    <a:pt x="113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0" y="285"/>
                    <a:pt x="30" y="255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8" y="148"/>
                    <a:pt x="118" y="148"/>
                    <a:pt x="118" y="148"/>
                  </a:cubicBezTo>
                  <a:cubicBezTo>
                    <a:pt x="118" y="249"/>
                    <a:pt x="118" y="249"/>
                    <a:pt x="118" y="249"/>
                  </a:cubicBezTo>
                  <a:cubicBezTo>
                    <a:pt x="118" y="266"/>
                    <a:pt x="126" y="274"/>
                    <a:pt x="142" y="2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7" name="Freeform 12">
              <a:extLst>
                <a:ext uri="{FF2B5EF4-FFF2-40B4-BE49-F238E27FC236}">
                  <a16:creationId xmlns:a16="http://schemas.microsoft.com/office/drawing/2014/main" id="{161118FD-DCDC-4162-9851-B7AA3812E41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535113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1 w 184"/>
                <a:gd name="T7" fmla="*/ 341 h 344"/>
                <a:gd name="T8" fmla="*/ 114 w 184"/>
                <a:gd name="T9" fmla="*/ 344 h 344"/>
                <a:gd name="T10" fmla="*/ 50 w 184"/>
                <a:gd name="T11" fmla="*/ 322 h 344"/>
                <a:gd name="T12" fmla="*/ 31 w 184"/>
                <a:gd name="T13" fmla="*/ 255 h 344"/>
                <a:gd name="T14" fmla="*/ 31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1 w 184"/>
                <a:gd name="T21" fmla="*/ 81 h 344"/>
                <a:gd name="T22" fmla="*/ 31 w 184"/>
                <a:gd name="T23" fmla="*/ 15 h 344"/>
                <a:gd name="T24" fmla="*/ 119 w 184"/>
                <a:gd name="T25" fmla="*/ 0 h 344"/>
                <a:gd name="T26" fmla="*/ 119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9 w 184"/>
                <a:gd name="T33" fmla="*/ 148 h 344"/>
                <a:gd name="T34" fmla="*/ 119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4" y="274"/>
                    <a:pt x="168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3" y="335"/>
                    <a:pt x="161" y="339"/>
                    <a:pt x="151" y="341"/>
                  </a:cubicBezTo>
                  <a:cubicBezTo>
                    <a:pt x="140" y="343"/>
                    <a:pt x="128" y="344"/>
                    <a:pt x="114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1" y="285"/>
                    <a:pt x="31" y="255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9" y="148"/>
                    <a:pt x="119" y="148"/>
                    <a:pt x="119" y="148"/>
                  </a:cubicBezTo>
                  <a:cubicBezTo>
                    <a:pt x="119" y="249"/>
                    <a:pt x="119" y="249"/>
                    <a:pt x="119" y="249"/>
                  </a:cubicBezTo>
                  <a:cubicBezTo>
                    <a:pt x="119" y="266"/>
                    <a:pt x="127" y="274"/>
                    <a:pt x="142" y="2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8" name="Freeform 13">
              <a:extLst>
                <a:ext uri="{FF2B5EF4-FFF2-40B4-BE49-F238E27FC236}">
                  <a16:creationId xmlns:a16="http://schemas.microsoft.com/office/drawing/2014/main" id="{3CF685F4-B45C-4F5D-8231-0E488FBC5C8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709738" y="479426"/>
              <a:ext cx="211137" cy="231775"/>
            </a:xfrm>
            <a:custGeom>
              <a:avLst/>
              <a:gdLst>
                <a:gd name="T0" fmla="*/ 213 w 244"/>
                <a:gd name="T1" fmla="*/ 30 h 267"/>
                <a:gd name="T2" fmla="*/ 125 w 244"/>
                <a:gd name="T3" fmla="*/ 0 h 267"/>
                <a:gd name="T4" fmla="*/ 33 w 244"/>
                <a:gd name="T5" fmla="*/ 35 h 267"/>
                <a:gd name="T6" fmla="*/ 0 w 244"/>
                <a:gd name="T7" fmla="*/ 135 h 267"/>
                <a:gd name="T8" fmla="*/ 35 w 244"/>
                <a:gd name="T9" fmla="*/ 233 h 267"/>
                <a:gd name="T10" fmla="*/ 133 w 244"/>
                <a:gd name="T11" fmla="*/ 267 h 267"/>
                <a:gd name="T12" fmla="*/ 185 w 244"/>
                <a:gd name="T13" fmla="*/ 263 h 267"/>
                <a:gd name="T14" fmla="*/ 227 w 244"/>
                <a:gd name="T15" fmla="*/ 249 h 267"/>
                <a:gd name="T16" fmla="*/ 214 w 244"/>
                <a:gd name="T17" fmla="*/ 190 h 267"/>
                <a:gd name="T18" fmla="*/ 186 w 244"/>
                <a:gd name="T19" fmla="*/ 200 h 267"/>
                <a:gd name="T20" fmla="*/ 144 w 244"/>
                <a:gd name="T21" fmla="*/ 204 h 267"/>
                <a:gd name="T22" fmla="*/ 104 w 244"/>
                <a:gd name="T23" fmla="*/ 192 h 267"/>
                <a:gd name="T24" fmla="*/ 88 w 244"/>
                <a:gd name="T25" fmla="*/ 158 h 267"/>
                <a:gd name="T26" fmla="*/ 244 w 244"/>
                <a:gd name="T27" fmla="*/ 158 h 267"/>
                <a:gd name="T28" fmla="*/ 244 w 244"/>
                <a:gd name="T29" fmla="*/ 118 h 267"/>
                <a:gd name="T30" fmla="*/ 213 w 244"/>
                <a:gd name="T31" fmla="*/ 30 h 267"/>
                <a:gd name="T32" fmla="*/ 90 w 244"/>
                <a:gd name="T33" fmla="*/ 102 h 267"/>
                <a:gd name="T34" fmla="*/ 102 w 244"/>
                <a:gd name="T35" fmla="*/ 70 h 267"/>
                <a:gd name="T36" fmla="*/ 128 w 244"/>
                <a:gd name="T37" fmla="*/ 61 h 267"/>
                <a:gd name="T38" fmla="*/ 155 w 244"/>
                <a:gd name="T39" fmla="*/ 72 h 267"/>
                <a:gd name="T40" fmla="*/ 165 w 244"/>
                <a:gd name="T41" fmla="*/ 102 h 267"/>
                <a:gd name="T42" fmla="*/ 90 w 244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4" h="267">
                  <a:moveTo>
                    <a:pt x="213" y="30"/>
                  </a:moveTo>
                  <a:cubicBezTo>
                    <a:pt x="192" y="10"/>
                    <a:pt x="163" y="0"/>
                    <a:pt x="125" y="0"/>
                  </a:cubicBezTo>
                  <a:cubicBezTo>
                    <a:pt x="85" y="0"/>
                    <a:pt x="54" y="12"/>
                    <a:pt x="33" y="35"/>
                  </a:cubicBezTo>
                  <a:cubicBezTo>
                    <a:pt x="11" y="58"/>
                    <a:pt x="0" y="92"/>
                    <a:pt x="0" y="135"/>
                  </a:cubicBezTo>
                  <a:cubicBezTo>
                    <a:pt x="0" y="178"/>
                    <a:pt x="12" y="210"/>
                    <a:pt x="35" y="233"/>
                  </a:cubicBezTo>
                  <a:cubicBezTo>
                    <a:pt x="59" y="256"/>
                    <a:pt x="91" y="267"/>
                    <a:pt x="133" y="267"/>
                  </a:cubicBezTo>
                  <a:cubicBezTo>
                    <a:pt x="153" y="267"/>
                    <a:pt x="171" y="266"/>
                    <a:pt x="185" y="263"/>
                  </a:cubicBezTo>
                  <a:cubicBezTo>
                    <a:pt x="200" y="261"/>
                    <a:pt x="214" y="256"/>
                    <a:pt x="227" y="249"/>
                  </a:cubicBezTo>
                  <a:cubicBezTo>
                    <a:pt x="214" y="190"/>
                    <a:pt x="214" y="190"/>
                    <a:pt x="214" y="190"/>
                  </a:cubicBezTo>
                  <a:cubicBezTo>
                    <a:pt x="204" y="194"/>
                    <a:pt x="195" y="197"/>
                    <a:pt x="186" y="200"/>
                  </a:cubicBezTo>
                  <a:cubicBezTo>
                    <a:pt x="173" y="202"/>
                    <a:pt x="159" y="204"/>
                    <a:pt x="144" y="204"/>
                  </a:cubicBezTo>
                  <a:cubicBezTo>
                    <a:pt x="127" y="204"/>
                    <a:pt x="114" y="200"/>
                    <a:pt x="104" y="192"/>
                  </a:cubicBezTo>
                  <a:cubicBezTo>
                    <a:pt x="94" y="183"/>
                    <a:pt x="89" y="172"/>
                    <a:pt x="88" y="158"/>
                  </a:cubicBezTo>
                  <a:cubicBezTo>
                    <a:pt x="244" y="158"/>
                    <a:pt x="244" y="158"/>
                    <a:pt x="244" y="158"/>
                  </a:cubicBezTo>
                  <a:cubicBezTo>
                    <a:pt x="244" y="118"/>
                    <a:pt x="244" y="118"/>
                    <a:pt x="244" y="118"/>
                  </a:cubicBezTo>
                  <a:cubicBezTo>
                    <a:pt x="244" y="80"/>
                    <a:pt x="234" y="51"/>
                    <a:pt x="213" y="30"/>
                  </a:cubicBezTo>
                  <a:moveTo>
                    <a:pt x="90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9" y="64"/>
                    <a:pt x="118" y="61"/>
                    <a:pt x="128" y="61"/>
                  </a:cubicBezTo>
                  <a:cubicBezTo>
                    <a:pt x="139" y="61"/>
                    <a:pt x="148" y="64"/>
                    <a:pt x="155" y="72"/>
                  </a:cubicBezTo>
                  <a:cubicBezTo>
                    <a:pt x="161" y="79"/>
                    <a:pt x="165" y="89"/>
                    <a:pt x="165" y="102"/>
                  </a:cubicBezTo>
                  <a:lnTo>
                    <a:pt x="9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9" name="Freeform 14">
              <a:extLst>
                <a:ext uri="{FF2B5EF4-FFF2-40B4-BE49-F238E27FC236}">
                  <a16:creationId xmlns:a16="http://schemas.microsoft.com/office/drawing/2014/main" id="{B09A80FE-6DDB-4AAD-B0DC-A771762D9FB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68338" y="479426"/>
              <a:ext cx="209550" cy="231775"/>
            </a:xfrm>
            <a:custGeom>
              <a:avLst/>
              <a:gdLst>
                <a:gd name="T0" fmla="*/ 212 w 243"/>
                <a:gd name="T1" fmla="*/ 30 h 267"/>
                <a:gd name="T2" fmla="*/ 124 w 243"/>
                <a:gd name="T3" fmla="*/ 0 h 267"/>
                <a:gd name="T4" fmla="*/ 32 w 243"/>
                <a:gd name="T5" fmla="*/ 35 h 267"/>
                <a:gd name="T6" fmla="*/ 0 w 243"/>
                <a:gd name="T7" fmla="*/ 135 h 267"/>
                <a:gd name="T8" fmla="*/ 35 w 243"/>
                <a:gd name="T9" fmla="*/ 233 h 267"/>
                <a:gd name="T10" fmla="*/ 132 w 243"/>
                <a:gd name="T11" fmla="*/ 267 h 267"/>
                <a:gd name="T12" fmla="*/ 184 w 243"/>
                <a:gd name="T13" fmla="*/ 263 h 267"/>
                <a:gd name="T14" fmla="*/ 227 w 243"/>
                <a:gd name="T15" fmla="*/ 249 h 267"/>
                <a:gd name="T16" fmla="*/ 213 w 243"/>
                <a:gd name="T17" fmla="*/ 190 h 267"/>
                <a:gd name="T18" fmla="*/ 185 w 243"/>
                <a:gd name="T19" fmla="*/ 200 h 267"/>
                <a:gd name="T20" fmla="*/ 143 w 243"/>
                <a:gd name="T21" fmla="*/ 204 h 267"/>
                <a:gd name="T22" fmla="*/ 103 w 243"/>
                <a:gd name="T23" fmla="*/ 192 h 267"/>
                <a:gd name="T24" fmla="*/ 88 w 243"/>
                <a:gd name="T25" fmla="*/ 158 h 267"/>
                <a:gd name="T26" fmla="*/ 243 w 243"/>
                <a:gd name="T27" fmla="*/ 158 h 267"/>
                <a:gd name="T28" fmla="*/ 243 w 243"/>
                <a:gd name="T29" fmla="*/ 118 h 267"/>
                <a:gd name="T30" fmla="*/ 212 w 243"/>
                <a:gd name="T31" fmla="*/ 30 h 267"/>
                <a:gd name="T32" fmla="*/ 89 w 243"/>
                <a:gd name="T33" fmla="*/ 102 h 267"/>
                <a:gd name="T34" fmla="*/ 102 w 243"/>
                <a:gd name="T35" fmla="*/ 70 h 267"/>
                <a:gd name="T36" fmla="*/ 127 w 243"/>
                <a:gd name="T37" fmla="*/ 61 h 267"/>
                <a:gd name="T38" fmla="*/ 154 w 243"/>
                <a:gd name="T39" fmla="*/ 72 h 267"/>
                <a:gd name="T40" fmla="*/ 164 w 243"/>
                <a:gd name="T41" fmla="*/ 102 h 267"/>
                <a:gd name="T42" fmla="*/ 89 w 243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3" h="267">
                  <a:moveTo>
                    <a:pt x="212" y="30"/>
                  </a:moveTo>
                  <a:cubicBezTo>
                    <a:pt x="191" y="10"/>
                    <a:pt x="162" y="0"/>
                    <a:pt x="124" y="0"/>
                  </a:cubicBezTo>
                  <a:cubicBezTo>
                    <a:pt x="84" y="0"/>
                    <a:pt x="53" y="12"/>
                    <a:pt x="32" y="35"/>
                  </a:cubicBezTo>
                  <a:cubicBezTo>
                    <a:pt x="10" y="58"/>
                    <a:pt x="0" y="92"/>
                    <a:pt x="0" y="135"/>
                  </a:cubicBezTo>
                  <a:cubicBezTo>
                    <a:pt x="0" y="178"/>
                    <a:pt x="11" y="210"/>
                    <a:pt x="35" y="233"/>
                  </a:cubicBezTo>
                  <a:cubicBezTo>
                    <a:pt x="58" y="256"/>
                    <a:pt x="90" y="267"/>
                    <a:pt x="132" y="267"/>
                  </a:cubicBezTo>
                  <a:cubicBezTo>
                    <a:pt x="153" y="267"/>
                    <a:pt x="170" y="266"/>
                    <a:pt x="184" y="263"/>
                  </a:cubicBezTo>
                  <a:cubicBezTo>
                    <a:pt x="199" y="261"/>
                    <a:pt x="213" y="256"/>
                    <a:pt x="227" y="249"/>
                  </a:cubicBezTo>
                  <a:cubicBezTo>
                    <a:pt x="213" y="190"/>
                    <a:pt x="213" y="190"/>
                    <a:pt x="213" y="190"/>
                  </a:cubicBezTo>
                  <a:cubicBezTo>
                    <a:pt x="203" y="194"/>
                    <a:pt x="194" y="197"/>
                    <a:pt x="185" y="200"/>
                  </a:cubicBezTo>
                  <a:cubicBezTo>
                    <a:pt x="172" y="202"/>
                    <a:pt x="158" y="204"/>
                    <a:pt x="143" y="204"/>
                  </a:cubicBezTo>
                  <a:cubicBezTo>
                    <a:pt x="126" y="204"/>
                    <a:pt x="113" y="200"/>
                    <a:pt x="103" y="192"/>
                  </a:cubicBezTo>
                  <a:cubicBezTo>
                    <a:pt x="93" y="183"/>
                    <a:pt x="88" y="172"/>
                    <a:pt x="88" y="158"/>
                  </a:cubicBezTo>
                  <a:cubicBezTo>
                    <a:pt x="243" y="158"/>
                    <a:pt x="243" y="158"/>
                    <a:pt x="243" y="158"/>
                  </a:cubicBezTo>
                  <a:cubicBezTo>
                    <a:pt x="243" y="118"/>
                    <a:pt x="243" y="118"/>
                    <a:pt x="243" y="118"/>
                  </a:cubicBezTo>
                  <a:cubicBezTo>
                    <a:pt x="243" y="80"/>
                    <a:pt x="233" y="51"/>
                    <a:pt x="212" y="30"/>
                  </a:cubicBezTo>
                  <a:moveTo>
                    <a:pt x="89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8" y="64"/>
                    <a:pt x="117" y="61"/>
                    <a:pt x="127" y="61"/>
                  </a:cubicBezTo>
                  <a:cubicBezTo>
                    <a:pt x="138" y="61"/>
                    <a:pt x="147" y="64"/>
                    <a:pt x="154" y="72"/>
                  </a:cubicBezTo>
                  <a:cubicBezTo>
                    <a:pt x="160" y="79"/>
                    <a:pt x="164" y="89"/>
                    <a:pt x="164" y="102"/>
                  </a:cubicBezTo>
                  <a:lnTo>
                    <a:pt x="89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66509042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DABA5B6E-BB4A-4A0F-850E-2612FE821882}"/>
              </a:ext>
            </a:extLst>
          </p:cNvPr>
          <p:cNvCxnSpPr>
            <a:cxnSpLocks/>
          </p:cNvCxnSpPr>
          <p:nvPr/>
        </p:nvCxnSpPr>
        <p:spPr>
          <a:xfrm>
            <a:off x="447843" y="4018094"/>
            <a:ext cx="4860000" cy="0"/>
          </a:xfrm>
          <a:prstGeom prst="line">
            <a:avLst/>
          </a:prstGeom>
          <a:noFill/>
          <a:ln w="38100" cap="flat" cmpd="sng" algn="ctr">
            <a:solidFill>
              <a:srgbClr val="86BC25"/>
            </a:solidFill>
            <a:prstDash val="solid"/>
          </a:ln>
          <a:effectLst/>
        </p:spPr>
      </p:cxnSp>
      <p:sp>
        <p:nvSpPr>
          <p:cNvPr id="3" name="Oval 2">
            <a:extLst>
              <a:ext uri="{FF2B5EF4-FFF2-40B4-BE49-F238E27FC236}">
                <a16:creationId xmlns:a16="http://schemas.microsoft.com/office/drawing/2014/main" id="{A3E592E0-D6D5-48C2-BFB0-1F109195AA1A}"/>
              </a:ext>
            </a:extLst>
          </p:cNvPr>
          <p:cNvSpPr/>
          <p:nvPr/>
        </p:nvSpPr>
        <p:spPr bwMode="gray">
          <a:xfrm>
            <a:off x="355602" y="3622379"/>
            <a:ext cx="597658" cy="597658"/>
          </a:xfrm>
          <a:prstGeom prst="ellipse">
            <a:avLst/>
          </a:prstGeom>
          <a:solidFill>
            <a:sysClr val="window" lastClr="FFFFFF"/>
          </a:solidFill>
          <a:ln w="19050" algn="ctr">
            <a:noFill/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1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EB3E204-0D48-4FC0-98FE-41499CFE64DF}"/>
              </a:ext>
            </a:extLst>
          </p:cNvPr>
          <p:cNvSpPr/>
          <p:nvPr/>
        </p:nvSpPr>
        <p:spPr bwMode="gray">
          <a:xfrm>
            <a:off x="447843" y="4296707"/>
            <a:ext cx="4860000" cy="756000"/>
          </a:xfrm>
          <a:prstGeom prst="rect">
            <a:avLst/>
          </a:prstGeom>
          <a:solidFill>
            <a:srgbClr val="86BC25">
              <a:alpha val="25098"/>
            </a:srgbClr>
          </a:solidFill>
          <a:ln w="19050" algn="ctr">
            <a:noFill/>
            <a:miter lim="800000"/>
            <a:headEnd/>
            <a:tailEnd/>
          </a:ln>
          <a:effectLst/>
        </p:spPr>
        <p:txBody>
          <a:bodyPr wrap="square" lIns="216000" tIns="0" rIns="216000" bIns="0" rtlCol="0" anchor="ctr"/>
          <a:lstStyle/>
          <a:p>
            <a:pPr algn="just">
              <a:defRPr/>
            </a:pPr>
            <a:r>
              <a:rPr lang="it-IT" sz="1100" b="1" i="1" dirty="0">
                <a:solidFill>
                  <a:prstClr val="black"/>
                </a:solidFill>
                <a:latin typeface="+mj-lt"/>
              </a:rPr>
              <a:t>Garantire la continuità</a:t>
            </a:r>
            <a:r>
              <a:rPr lang="it-IT" sz="1100" i="1" dirty="0">
                <a:solidFill>
                  <a:prstClr val="black"/>
                </a:solidFill>
                <a:latin typeface="+mj-lt"/>
              </a:rPr>
              <a:t> e </a:t>
            </a:r>
            <a:r>
              <a:rPr lang="it-IT" sz="1100" b="1" i="1" dirty="0">
                <a:solidFill>
                  <a:prstClr val="black"/>
                </a:solidFill>
                <a:latin typeface="+mj-lt"/>
              </a:rPr>
              <a:t>l’evoluzione dei servizi di sicurezza </a:t>
            </a:r>
            <a:r>
              <a:rPr lang="it-IT" sz="1100" i="1" dirty="0">
                <a:solidFill>
                  <a:prstClr val="black"/>
                </a:solidFill>
                <a:latin typeface="+mj-lt"/>
              </a:rPr>
              <a:t>volti alla </a:t>
            </a:r>
            <a:r>
              <a:rPr lang="it-IT" sz="1100" b="1" i="1" dirty="0">
                <a:solidFill>
                  <a:prstClr val="black"/>
                </a:solidFill>
                <a:latin typeface="+mj-lt"/>
              </a:rPr>
              <a:t>protezione dei sistemi informativi </a:t>
            </a:r>
            <a:r>
              <a:rPr lang="it-IT" sz="1100" i="1" dirty="0">
                <a:solidFill>
                  <a:prstClr val="black"/>
                </a:solidFill>
                <a:latin typeface="+mj-lt"/>
              </a:rPr>
              <a:t>in favore delle </a:t>
            </a:r>
            <a:r>
              <a:rPr lang="it-IT" sz="1100" b="1" i="1" dirty="0">
                <a:solidFill>
                  <a:prstClr val="black"/>
                </a:solidFill>
                <a:latin typeface="+mj-lt"/>
              </a:rPr>
              <a:t>Pubbliche Amministrazioni Locali (PAL).</a:t>
            </a:r>
            <a:endParaRPr lang="it-IT" sz="1100" i="1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5" name="Google Shape;1842;p130">
            <a:extLst>
              <a:ext uri="{FF2B5EF4-FFF2-40B4-BE49-F238E27FC236}">
                <a16:creationId xmlns:a16="http://schemas.microsoft.com/office/drawing/2014/main" id="{66236BCC-5BB4-4C08-AA68-F35025A79BDC}"/>
              </a:ext>
            </a:extLst>
          </p:cNvPr>
          <p:cNvSpPr/>
          <p:nvPr/>
        </p:nvSpPr>
        <p:spPr>
          <a:xfrm>
            <a:off x="2391843" y="3927818"/>
            <a:ext cx="972000" cy="193745"/>
          </a:xfrm>
          <a:prstGeom prst="rect">
            <a:avLst/>
          </a:prstGeom>
          <a:solidFill>
            <a:sysClr val="window" lastClr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1" i="0" u="none" strike="noStrike" kern="0" cap="none" spc="0" normalizeH="0" baseline="0" dirty="0">
                <a:ln>
                  <a:noFill/>
                </a:ln>
                <a:solidFill>
                  <a:srgbClr val="86BC25"/>
                </a:solidFill>
                <a:effectLst/>
                <a:uLnTx/>
                <a:uFillTx/>
                <a:latin typeface="+mj-lt"/>
                <a:ea typeface="Open Sans Light"/>
                <a:cs typeface="Open Sans Light"/>
                <a:sym typeface="Open Sans Light"/>
              </a:rPr>
              <a:t>Obiettivi</a:t>
            </a:r>
            <a:endParaRPr kumimoji="0" lang="it-IT" sz="1100" b="1" i="0" u="none" strike="noStrike" kern="0" cap="none" spc="0" normalizeH="0" baseline="0" dirty="0">
              <a:ln>
                <a:noFill/>
              </a:ln>
              <a:solidFill>
                <a:srgbClr val="86BC25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039BE1B-BCFC-4F5E-8944-4BE6967689DD}"/>
              </a:ext>
            </a:extLst>
          </p:cNvPr>
          <p:cNvSpPr/>
          <p:nvPr/>
        </p:nvSpPr>
        <p:spPr bwMode="gray">
          <a:xfrm>
            <a:off x="447843" y="5503345"/>
            <a:ext cx="4860000" cy="756000"/>
          </a:xfrm>
          <a:prstGeom prst="rect">
            <a:avLst/>
          </a:prstGeom>
          <a:solidFill>
            <a:srgbClr val="86BC25">
              <a:alpha val="25098"/>
            </a:srgbClr>
          </a:solidFill>
          <a:ln w="19050" algn="ctr">
            <a:noFill/>
            <a:miter lim="800000"/>
            <a:headEnd/>
            <a:tailEnd/>
          </a:ln>
          <a:effectLst/>
        </p:spPr>
        <p:txBody>
          <a:bodyPr wrap="square" lIns="216000" tIns="180000" rIns="216000" bIns="180000" rtlCol="0" anchor="ctr"/>
          <a:lstStyle/>
          <a:p>
            <a:pPr algn="just">
              <a:spcAft>
                <a:spcPts val="200"/>
              </a:spcAft>
            </a:pPr>
            <a:r>
              <a:rPr lang="it-IT" sz="1100" b="1" i="1" dirty="0">
                <a:solidFill>
                  <a:prstClr val="black"/>
                </a:solidFill>
                <a:latin typeface="+mj-lt"/>
              </a:rPr>
              <a:t>Rendere disponibili </a:t>
            </a:r>
            <a:r>
              <a:rPr lang="it-IT" sz="1100" i="1" dirty="0">
                <a:solidFill>
                  <a:prstClr val="black"/>
                </a:solidFill>
                <a:latin typeface="+mj-lt"/>
              </a:rPr>
              <a:t>alle Pubbliche Amministrazioni Locali </a:t>
            </a:r>
            <a:r>
              <a:rPr lang="it-IT" sz="1100" b="1" i="1" dirty="0">
                <a:solidFill>
                  <a:prstClr val="black"/>
                </a:solidFill>
                <a:latin typeface="+mj-lt"/>
              </a:rPr>
              <a:t>servizi </a:t>
            </a:r>
            <a:r>
              <a:rPr lang="it-IT" sz="1100" i="1" dirty="0">
                <a:solidFill>
                  <a:prstClr val="black"/>
                </a:solidFill>
                <a:latin typeface="+mj-lt"/>
              </a:rPr>
              <a:t>con carattere </a:t>
            </a:r>
            <a:r>
              <a:rPr lang="it-IT" sz="1100" b="1" i="1" dirty="0">
                <a:solidFill>
                  <a:prstClr val="black"/>
                </a:solidFill>
                <a:latin typeface="+mj-lt"/>
              </a:rPr>
              <a:t>di innovazione tecnologica</a:t>
            </a:r>
            <a:r>
              <a:rPr lang="it-IT" sz="1100" i="1" dirty="0">
                <a:solidFill>
                  <a:prstClr val="black"/>
                </a:solidFill>
                <a:latin typeface="+mj-lt"/>
              </a:rPr>
              <a:t> per l’attuazione del </a:t>
            </a:r>
            <a:r>
              <a:rPr lang="it-IT" sz="1100" b="1" i="1" dirty="0">
                <a:solidFill>
                  <a:prstClr val="black"/>
                </a:solidFill>
                <a:latin typeface="+mj-lt"/>
              </a:rPr>
              <a:t>Codice dell’Amministrazione Digitale</a:t>
            </a:r>
            <a:r>
              <a:rPr lang="it-IT" sz="1100" i="1" dirty="0">
                <a:solidFill>
                  <a:prstClr val="black"/>
                </a:solidFill>
                <a:latin typeface="+mj-lt"/>
              </a:rPr>
              <a:t>, nonché del </a:t>
            </a:r>
            <a:r>
              <a:rPr lang="it-IT" sz="1100" b="1" i="1" dirty="0">
                <a:solidFill>
                  <a:prstClr val="black"/>
                </a:solidFill>
                <a:latin typeface="+mj-lt"/>
              </a:rPr>
              <a:t>Piano Triennale ICT della PAL.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EE2EA95-3924-4525-8252-E75CC30DDEC8}"/>
              </a:ext>
            </a:extLst>
          </p:cNvPr>
          <p:cNvGrpSpPr/>
          <p:nvPr/>
        </p:nvGrpSpPr>
        <p:grpSpPr>
          <a:xfrm>
            <a:off x="5083390" y="4561400"/>
            <a:ext cx="438748" cy="438748"/>
            <a:chOff x="5278190" y="5008093"/>
            <a:chExt cx="540392" cy="540392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C96B033F-1F86-41B9-BE71-E2EB5BE83805}"/>
                </a:ext>
              </a:extLst>
            </p:cNvPr>
            <p:cNvSpPr/>
            <p:nvPr/>
          </p:nvSpPr>
          <p:spPr bwMode="gray">
            <a:xfrm>
              <a:off x="5278190" y="5008093"/>
              <a:ext cx="540392" cy="540392"/>
            </a:xfrm>
            <a:prstGeom prst="ellipse">
              <a:avLst/>
            </a:prstGeom>
            <a:solidFill>
              <a:sysClr val="window" lastClr="FFFFFF"/>
            </a:solidFill>
            <a:ln w="19050" algn="ctr">
              <a:solidFill>
                <a:srgbClr val="86BC25"/>
              </a:solidFill>
              <a:miter lim="800000"/>
              <a:headEnd/>
              <a:tailEnd/>
            </a:ln>
          </p:spPr>
          <p:txBody>
            <a:bodyPr wrap="squar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1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</p:txBody>
        </p:sp>
        <p:pic>
          <p:nvPicPr>
            <p:cNvPr id="9" name="Picture 2" descr="Lock, security, system">
              <a:extLst>
                <a:ext uri="{FF2B5EF4-FFF2-40B4-BE49-F238E27FC236}">
                  <a16:creationId xmlns:a16="http://schemas.microsoft.com/office/drawing/2014/main" id="{459706C0-A2E1-42A8-90D9-331FF43213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6701" y="5085718"/>
              <a:ext cx="385142" cy="385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73731CC-7E44-4AF0-94CE-EFF1DAB762D1}"/>
              </a:ext>
            </a:extLst>
          </p:cNvPr>
          <p:cNvGrpSpPr/>
          <p:nvPr/>
        </p:nvGrpSpPr>
        <p:grpSpPr>
          <a:xfrm>
            <a:off x="5094541" y="5777201"/>
            <a:ext cx="438748" cy="438748"/>
            <a:chOff x="11417726" y="6215982"/>
            <a:chExt cx="540392" cy="540392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B820E7A-471C-4461-9D75-B717F3320444}"/>
                </a:ext>
              </a:extLst>
            </p:cNvPr>
            <p:cNvSpPr/>
            <p:nvPr/>
          </p:nvSpPr>
          <p:spPr bwMode="gray">
            <a:xfrm>
              <a:off x="11417726" y="6215982"/>
              <a:ext cx="540392" cy="540392"/>
            </a:xfrm>
            <a:prstGeom prst="ellipse">
              <a:avLst/>
            </a:prstGeom>
            <a:solidFill>
              <a:sysClr val="window" lastClr="FFFFFF"/>
            </a:solidFill>
            <a:ln w="19050" algn="ctr">
              <a:solidFill>
                <a:srgbClr val="86BC25"/>
              </a:solidFill>
              <a:miter lim="800000"/>
              <a:headEnd/>
              <a:tailEnd/>
            </a:ln>
          </p:spPr>
          <p:txBody>
            <a:bodyPr wrap="squar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1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</p:txBody>
        </p:sp>
        <p:pic>
          <p:nvPicPr>
            <p:cNvPr id="12" name="Picture 4" descr="Idea, innovation, process, science, technology">
              <a:extLst>
                <a:ext uri="{FF2B5EF4-FFF2-40B4-BE49-F238E27FC236}">
                  <a16:creationId xmlns:a16="http://schemas.microsoft.com/office/drawing/2014/main" id="{6DD7B6FC-6706-4344-BA00-EC095F4E9D3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020" r="12275"/>
            <a:stretch/>
          </p:blipFill>
          <p:spPr bwMode="auto">
            <a:xfrm>
              <a:off x="11530136" y="6255942"/>
              <a:ext cx="337344" cy="4639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CD10D45-1324-47B4-AC82-CE70D6AB4D03}"/>
              </a:ext>
            </a:extLst>
          </p:cNvPr>
          <p:cNvCxnSpPr>
            <a:cxnSpLocks/>
          </p:cNvCxnSpPr>
          <p:nvPr/>
        </p:nvCxnSpPr>
        <p:spPr>
          <a:xfrm>
            <a:off x="6529598" y="4018094"/>
            <a:ext cx="5197045" cy="0"/>
          </a:xfrm>
          <a:prstGeom prst="line">
            <a:avLst/>
          </a:prstGeom>
          <a:noFill/>
          <a:ln w="38100" cap="flat" cmpd="sng" algn="ctr">
            <a:solidFill>
              <a:srgbClr val="86BC25"/>
            </a:solidFill>
            <a:prstDash val="solid"/>
          </a:ln>
          <a:effectLst/>
        </p:spPr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A84F823A-E158-40B1-A9D8-E8CFF29DC6FB}"/>
              </a:ext>
            </a:extLst>
          </p:cNvPr>
          <p:cNvSpPr/>
          <p:nvPr/>
        </p:nvSpPr>
        <p:spPr bwMode="gray">
          <a:xfrm>
            <a:off x="6529598" y="5061040"/>
            <a:ext cx="5197045" cy="438748"/>
          </a:xfrm>
          <a:prstGeom prst="rect">
            <a:avLst/>
          </a:prstGeom>
          <a:solidFill>
            <a:srgbClr val="86BC25">
              <a:alpha val="25098"/>
            </a:srgbClr>
          </a:solidFill>
          <a:ln w="19050" algn="ctr">
            <a:noFill/>
            <a:miter lim="800000"/>
            <a:headEnd/>
            <a:tailEnd/>
          </a:ln>
          <a:effectLst/>
        </p:spPr>
        <p:txBody>
          <a:bodyPr wrap="square" lIns="108000" tIns="0" rIns="108000" bIns="0" rtlCol="0" anchor="ctr"/>
          <a:lstStyle/>
          <a:p>
            <a:pPr algn="just">
              <a:defRPr/>
            </a:pPr>
            <a:r>
              <a:rPr lang="it-IT" sz="1100" i="1" dirty="0">
                <a:solidFill>
                  <a:prstClr val="black"/>
                </a:solidFill>
                <a:latin typeface="+mj-lt"/>
              </a:rPr>
              <a:t>Per durata si intende il termine entro il quale le </a:t>
            </a:r>
            <a:r>
              <a:rPr lang="it-IT" sz="1100" b="1" i="1" dirty="0">
                <a:solidFill>
                  <a:prstClr val="black"/>
                </a:solidFill>
                <a:latin typeface="+mj-lt"/>
              </a:rPr>
              <a:t>PAL Contraenti</a:t>
            </a:r>
            <a:r>
              <a:rPr lang="it-IT" sz="1100" i="1" dirty="0">
                <a:solidFill>
                  <a:prstClr val="black"/>
                </a:solidFill>
                <a:latin typeface="+mj-lt"/>
              </a:rPr>
              <a:t> potranno </a:t>
            </a:r>
            <a:r>
              <a:rPr lang="it-IT" sz="1100" b="1" i="1" dirty="0">
                <a:solidFill>
                  <a:prstClr val="black"/>
                </a:solidFill>
                <a:latin typeface="+mj-lt"/>
              </a:rPr>
              <a:t>affidare</a:t>
            </a:r>
            <a:r>
              <a:rPr lang="it-IT" sz="1100" i="1" dirty="0">
                <a:solidFill>
                  <a:prstClr val="black"/>
                </a:solidFill>
                <a:latin typeface="+mj-lt"/>
              </a:rPr>
              <a:t> i singoli</a:t>
            </a:r>
            <a:r>
              <a:rPr lang="it-IT" sz="1100" b="1" i="1" dirty="0">
                <a:solidFill>
                  <a:prstClr val="black"/>
                </a:solidFill>
                <a:latin typeface="+mj-lt"/>
              </a:rPr>
              <a:t> Contratti Attuativi.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F19C493-3D36-4DC0-9E99-BBF339C80D15}"/>
              </a:ext>
            </a:extLst>
          </p:cNvPr>
          <p:cNvSpPr/>
          <p:nvPr/>
        </p:nvSpPr>
        <p:spPr bwMode="gray">
          <a:xfrm>
            <a:off x="6528243" y="5820597"/>
            <a:ext cx="5198400" cy="438748"/>
          </a:xfrm>
          <a:prstGeom prst="rect">
            <a:avLst/>
          </a:prstGeom>
          <a:solidFill>
            <a:srgbClr val="86BC25">
              <a:alpha val="25098"/>
            </a:srgbClr>
          </a:solidFill>
          <a:ln w="19050" algn="ctr">
            <a:noFill/>
            <a:miter lim="800000"/>
            <a:headEnd/>
            <a:tailEnd/>
          </a:ln>
          <a:effectLst/>
        </p:spPr>
        <p:txBody>
          <a:bodyPr wrap="square" lIns="108000" tIns="0" rIns="108000" bIns="0" rtlCol="0" anchor="ctr"/>
          <a:lstStyle/>
          <a:p>
            <a:pPr algn="just">
              <a:defRPr/>
            </a:pPr>
            <a:r>
              <a:rPr lang="it-IT" sz="1100" i="1" dirty="0">
                <a:solidFill>
                  <a:prstClr val="black"/>
                </a:solidFill>
                <a:latin typeface="+mj-lt"/>
              </a:rPr>
              <a:t>Ciascun </a:t>
            </a:r>
            <a:r>
              <a:rPr lang="it-IT" sz="1100" b="1" i="1" dirty="0">
                <a:solidFill>
                  <a:prstClr val="black"/>
                </a:solidFill>
                <a:latin typeface="+mj-lt"/>
              </a:rPr>
              <a:t>Contratto Esecutivo </a:t>
            </a:r>
            <a:r>
              <a:rPr lang="it-IT" sz="1100" i="1" dirty="0">
                <a:solidFill>
                  <a:prstClr val="black"/>
                </a:solidFill>
                <a:latin typeface="+mj-lt"/>
              </a:rPr>
              <a:t>dispiegherà i suoi effetti dalla </a:t>
            </a:r>
            <a:r>
              <a:rPr lang="it-IT" sz="1100" b="1" i="1" dirty="0">
                <a:solidFill>
                  <a:prstClr val="black"/>
                </a:solidFill>
                <a:latin typeface="+mj-lt"/>
              </a:rPr>
              <a:t>data di stipula </a:t>
            </a:r>
            <a:r>
              <a:rPr lang="it-IT" sz="1100" i="1" dirty="0">
                <a:solidFill>
                  <a:prstClr val="black"/>
                </a:solidFill>
                <a:latin typeface="+mj-lt"/>
              </a:rPr>
              <a:t>e avrà una </a:t>
            </a:r>
            <a:r>
              <a:rPr lang="it-IT" sz="1100" b="1" i="1" dirty="0">
                <a:solidFill>
                  <a:prstClr val="black"/>
                </a:solidFill>
                <a:latin typeface="+mj-lt"/>
              </a:rPr>
              <a:t>durata massima di 48 mesi.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D538847-2910-445A-8A7B-29C10EFF037D}"/>
              </a:ext>
            </a:extLst>
          </p:cNvPr>
          <p:cNvSpPr/>
          <p:nvPr/>
        </p:nvSpPr>
        <p:spPr bwMode="gray">
          <a:xfrm>
            <a:off x="6528243" y="4296707"/>
            <a:ext cx="5198400" cy="439200"/>
          </a:xfrm>
          <a:prstGeom prst="rect">
            <a:avLst/>
          </a:prstGeom>
          <a:solidFill>
            <a:srgbClr val="86BC25">
              <a:alpha val="25098"/>
            </a:srgbClr>
          </a:solidFill>
          <a:ln w="19050" algn="ctr">
            <a:noFill/>
            <a:miter lim="800000"/>
            <a:headEnd/>
            <a:tailEnd/>
          </a:ln>
          <a:effectLst/>
        </p:spPr>
        <p:txBody>
          <a:bodyPr wrap="square" lIns="108000" tIns="0" rIns="108000" bIns="0" rtlCol="0" anchor="ctr"/>
          <a:lstStyle/>
          <a:p>
            <a:pPr algn="just">
              <a:defRPr/>
            </a:pPr>
            <a:r>
              <a:rPr lang="it-IT" sz="1100" b="1" i="1" dirty="0">
                <a:solidFill>
                  <a:prstClr val="black"/>
                </a:solidFill>
                <a:latin typeface="+mj-lt"/>
              </a:rPr>
              <a:t>L’Accordo Quadro </a:t>
            </a:r>
            <a:r>
              <a:rPr lang="it-IT" sz="1100" i="1" dirty="0">
                <a:solidFill>
                  <a:prstClr val="black"/>
                </a:solidFill>
                <a:latin typeface="+mj-lt"/>
              </a:rPr>
              <a:t>ha una </a:t>
            </a:r>
            <a:r>
              <a:rPr lang="it-IT" sz="1100" b="1" i="1" dirty="0">
                <a:solidFill>
                  <a:prstClr val="black"/>
                </a:solidFill>
                <a:latin typeface="+mj-lt"/>
              </a:rPr>
              <a:t>durata di 24 mesi </a:t>
            </a:r>
            <a:r>
              <a:rPr lang="it-IT" sz="1100" i="1" dirty="0">
                <a:solidFill>
                  <a:prstClr val="black"/>
                </a:solidFill>
                <a:latin typeface="+mj-lt"/>
              </a:rPr>
              <a:t>al decorrere dalla data di attivazione.</a:t>
            </a:r>
          </a:p>
        </p:txBody>
      </p:sp>
      <p:sp>
        <p:nvSpPr>
          <p:cNvPr id="17" name="Google Shape;1842;p130">
            <a:extLst>
              <a:ext uri="{FF2B5EF4-FFF2-40B4-BE49-F238E27FC236}">
                <a16:creationId xmlns:a16="http://schemas.microsoft.com/office/drawing/2014/main" id="{A3699C83-E47A-4E18-948E-7211E61FDF21}"/>
              </a:ext>
            </a:extLst>
          </p:cNvPr>
          <p:cNvSpPr/>
          <p:nvPr/>
        </p:nvSpPr>
        <p:spPr>
          <a:xfrm>
            <a:off x="8642120" y="3927818"/>
            <a:ext cx="972000" cy="193745"/>
          </a:xfrm>
          <a:prstGeom prst="rect">
            <a:avLst/>
          </a:prstGeom>
          <a:solidFill>
            <a:sysClr val="window" lastClr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1" i="0" u="none" strike="noStrike" kern="0" cap="none" spc="0" normalizeH="0" baseline="0" dirty="0">
                <a:ln>
                  <a:noFill/>
                </a:ln>
                <a:solidFill>
                  <a:srgbClr val="86BC25"/>
                </a:solidFill>
                <a:effectLst/>
                <a:uLnTx/>
                <a:uFillTx/>
                <a:latin typeface="+mj-lt"/>
                <a:ea typeface="Open Sans Light"/>
                <a:cs typeface="Open Sans Light"/>
                <a:sym typeface="Open Sans Light"/>
              </a:rPr>
              <a:t>Durata</a:t>
            </a:r>
            <a:endParaRPr kumimoji="0" lang="it-IT" sz="1100" b="1" i="0" u="none" strike="noStrike" kern="0" cap="none" spc="0" normalizeH="0" baseline="0" dirty="0">
              <a:ln>
                <a:noFill/>
              </a:ln>
              <a:solidFill>
                <a:srgbClr val="86BC25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93C0AC0-6396-4018-8980-A2C67E7BB86E}"/>
              </a:ext>
            </a:extLst>
          </p:cNvPr>
          <p:cNvSpPr/>
          <p:nvPr/>
        </p:nvSpPr>
        <p:spPr>
          <a:xfrm>
            <a:off x="6209722" y="2007937"/>
            <a:ext cx="1008000" cy="1476000"/>
          </a:xfrm>
          <a:prstGeom prst="rect">
            <a:avLst/>
          </a:prstGeom>
          <a:gradFill flip="none" rotWithShape="1">
            <a:gsLst>
              <a:gs pos="0">
                <a:srgbClr val="9DD4CF">
                  <a:lumMod val="75000"/>
                  <a:tint val="66000"/>
                  <a:satMod val="160000"/>
                </a:srgbClr>
              </a:gs>
              <a:gs pos="50000">
                <a:srgbClr val="9DD4CF">
                  <a:lumMod val="75000"/>
                  <a:tint val="44500"/>
                  <a:satMod val="160000"/>
                </a:srgbClr>
              </a:gs>
              <a:gs pos="100000">
                <a:srgbClr val="9DD4CF">
                  <a:lumMod val="75000"/>
                  <a:tint val="23500"/>
                  <a:satMod val="160000"/>
                </a:srgbClr>
              </a:gs>
            </a:gsLst>
            <a:lin ang="5400000" scaled="1"/>
            <a:tileRect/>
          </a:gradFill>
          <a:ln w="38100" cap="rnd" cmpd="thickThin" algn="ctr">
            <a:noFill/>
            <a:prstDash val="solid"/>
            <a:round/>
          </a:ln>
          <a:effectLst/>
        </p:spPr>
        <p:txBody>
          <a:bodyPr lIns="36000" tIns="108000" rIns="36000" bIns="0"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100" b="1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1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L2.S20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1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Testing del codice </a:t>
            </a:r>
            <a:br>
              <a:rPr kumimoji="0" lang="it-IT" sz="1100" b="1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</a:br>
            <a:r>
              <a:rPr kumimoji="0" lang="it-IT" sz="1100" b="1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Mobile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9987BA1-95B9-4E72-BCF4-07F4C5FC7C09}"/>
              </a:ext>
            </a:extLst>
          </p:cNvPr>
          <p:cNvSpPr/>
          <p:nvPr/>
        </p:nvSpPr>
        <p:spPr>
          <a:xfrm>
            <a:off x="7519720" y="2007937"/>
            <a:ext cx="1008000" cy="1476000"/>
          </a:xfrm>
          <a:prstGeom prst="rect">
            <a:avLst/>
          </a:prstGeom>
          <a:gradFill flip="none" rotWithShape="1">
            <a:gsLst>
              <a:gs pos="0">
                <a:srgbClr val="62B5E5">
                  <a:tint val="66000"/>
                  <a:satMod val="160000"/>
                </a:srgbClr>
              </a:gs>
              <a:gs pos="50000">
                <a:srgbClr val="62B5E5">
                  <a:tint val="44500"/>
                  <a:satMod val="160000"/>
                </a:srgbClr>
              </a:gs>
              <a:gs pos="100000">
                <a:srgbClr val="62B5E5">
                  <a:tint val="23500"/>
                  <a:satMod val="160000"/>
                </a:srgbClr>
              </a:gs>
            </a:gsLst>
            <a:lin ang="5400000" scaled="1"/>
            <a:tileRect/>
          </a:gradFill>
          <a:ln w="38100" cap="rnd" cmpd="thickThin" algn="ctr">
            <a:noFill/>
            <a:prstDash val="solid"/>
            <a:round/>
          </a:ln>
          <a:effectLst/>
        </p:spPr>
        <p:txBody>
          <a:bodyPr lIns="36000" tIns="108000" rIns="36000" bIns="0"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100" b="1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1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L2.S21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1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Supporto all’analisi e alla gestione incidenti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FA30014-72A3-42AB-BE87-F414A68B8E5F}"/>
              </a:ext>
            </a:extLst>
          </p:cNvPr>
          <p:cNvSpPr/>
          <p:nvPr/>
        </p:nvSpPr>
        <p:spPr>
          <a:xfrm>
            <a:off x="8829718" y="2007937"/>
            <a:ext cx="1008000" cy="1476000"/>
          </a:xfrm>
          <a:prstGeom prst="rect">
            <a:avLst/>
          </a:prstGeom>
          <a:gradFill flip="none" rotWithShape="1">
            <a:gsLst>
              <a:gs pos="0">
                <a:srgbClr val="A0DCFF">
                  <a:lumMod val="75000"/>
                  <a:tint val="66000"/>
                  <a:satMod val="160000"/>
                </a:srgbClr>
              </a:gs>
              <a:gs pos="50000">
                <a:srgbClr val="A0DCFF">
                  <a:lumMod val="75000"/>
                  <a:tint val="44500"/>
                  <a:satMod val="160000"/>
                </a:srgbClr>
              </a:gs>
              <a:gs pos="100000">
                <a:srgbClr val="A0DCFF">
                  <a:lumMod val="75000"/>
                  <a:tint val="23500"/>
                  <a:satMod val="160000"/>
                </a:srgbClr>
              </a:gs>
            </a:gsLst>
            <a:lin ang="5400000" scaled="1"/>
            <a:tileRect/>
          </a:gradFill>
          <a:ln w="38100" cap="rnd" cmpd="thickThin" algn="ctr">
            <a:noFill/>
            <a:prstDash val="solid"/>
            <a:round/>
          </a:ln>
          <a:effectLst/>
        </p:spPr>
        <p:txBody>
          <a:bodyPr lIns="36000" tIns="108000" rIns="36000" bIns="0"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100" b="1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1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L2.S22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1" i="1" u="none" strike="noStrike" kern="0" cap="none" spc="0" normalizeH="0" baseline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Penetration</a:t>
            </a:r>
            <a:r>
              <a:rPr kumimoji="0" lang="it-IT" sz="1100" b="1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1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Test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CFAD536-1762-47A4-9494-DFA78D8171D3}"/>
              </a:ext>
            </a:extLst>
          </p:cNvPr>
          <p:cNvSpPr/>
          <p:nvPr/>
        </p:nvSpPr>
        <p:spPr>
          <a:xfrm>
            <a:off x="10139716" y="2007937"/>
            <a:ext cx="1008000" cy="1476000"/>
          </a:xfrm>
          <a:prstGeom prst="rect">
            <a:avLst/>
          </a:prstGeom>
          <a:gradFill flip="none" rotWithShape="1">
            <a:gsLst>
              <a:gs pos="0">
                <a:srgbClr val="00A3E0">
                  <a:tint val="66000"/>
                  <a:satMod val="160000"/>
                </a:srgbClr>
              </a:gs>
              <a:gs pos="50000">
                <a:srgbClr val="00A3E0">
                  <a:tint val="44500"/>
                  <a:satMod val="160000"/>
                </a:srgbClr>
              </a:gs>
              <a:gs pos="100000">
                <a:srgbClr val="00A3E0">
                  <a:tint val="23500"/>
                  <a:satMod val="160000"/>
                </a:srgbClr>
              </a:gs>
            </a:gsLst>
            <a:lin ang="5400000" scaled="1"/>
            <a:tileRect/>
          </a:gradFill>
          <a:ln w="38100" cap="rnd" cmpd="thickThin" algn="ctr">
            <a:noFill/>
            <a:prstDash val="solid"/>
            <a:round/>
          </a:ln>
          <a:effectLst/>
        </p:spPr>
        <p:txBody>
          <a:bodyPr lIns="36000" tIns="108000" rIns="36000" bIns="0" rtlCol="0" anchor="t"/>
          <a:lstStyle/>
          <a:p>
            <a:pPr algn="ctr"/>
            <a:endParaRPr lang="it-IT" sz="1100" b="1" i="1" dirty="0">
              <a:solidFill>
                <a:prstClr val="black"/>
              </a:solidFill>
              <a:latin typeface="+mj-lt"/>
            </a:endParaRPr>
          </a:p>
          <a:p>
            <a:pPr algn="ctr"/>
            <a:r>
              <a:rPr lang="it-IT" sz="1100" b="1" i="1" dirty="0">
                <a:solidFill>
                  <a:prstClr val="black"/>
                </a:solidFill>
                <a:latin typeface="+mj-lt"/>
              </a:rPr>
              <a:t>L2.S123</a:t>
            </a:r>
          </a:p>
          <a:p>
            <a:pPr algn="ctr"/>
            <a:r>
              <a:rPr lang="it-IT" sz="1100" b="1" i="1" dirty="0">
                <a:solidFill>
                  <a:prstClr val="black"/>
                </a:solidFill>
                <a:latin typeface="+mj-lt"/>
              </a:rPr>
              <a:t>Compliance Normativa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6C07E56-E1AA-46D2-9716-3505CDD70037}"/>
              </a:ext>
            </a:extLst>
          </p:cNvPr>
          <p:cNvSpPr/>
          <p:nvPr/>
        </p:nvSpPr>
        <p:spPr>
          <a:xfrm>
            <a:off x="969730" y="2007937"/>
            <a:ext cx="1008000" cy="1476000"/>
          </a:xfrm>
          <a:prstGeom prst="rect">
            <a:avLst/>
          </a:prstGeom>
          <a:gradFill flip="none" rotWithShape="1">
            <a:gsLst>
              <a:gs pos="0">
                <a:srgbClr val="009A44">
                  <a:tint val="66000"/>
                  <a:satMod val="160000"/>
                </a:srgbClr>
              </a:gs>
              <a:gs pos="50000">
                <a:srgbClr val="009A44">
                  <a:tint val="44500"/>
                  <a:satMod val="160000"/>
                </a:srgbClr>
              </a:gs>
              <a:gs pos="100000">
                <a:srgbClr val="009A44">
                  <a:tint val="23500"/>
                  <a:satMod val="160000"/>
                </a:srgbClr>
              </a:gs>
            </a:gsLst>
            <a:lin ang="5400000" scaled="1"/>
            <a:tileRect/>
          </a:gradFill>
          <a:ln w="38100" cap="rnd" cmpd="thickThin" algn="ctr">
            <a:noFill/>
            <a:prstDash val="solid"/>
            <a:round/>
          </a:ln>
          <a:effectLst/>
        </p:spPr>
        <p:txBody>
          <a:bodyPr lIns="36000" tIns="108000" rIns="36000" bIns="0" rtlCol="0" anchor="t"/>
          <a:lstStyle/>
          <a:p>
            <a:pPr algn="ctr"/>
            <a:br>
              <a:rPr lang="it-IT" sz="1100" b="1" dirty="0">
                <a:solidFill>
                  <a:prstClr val="black"/>
                </a:solidFill>
                <a:latin typeface="+mj-lt"/>
              </a:rPr>
            </a:br>
            <a:r>
              <a:rPr lang="it-IT" sz="1100" b="1" dirty="0">
                <a:solidFill>
                  <a:prstClr val="black"/>
                </a:solidFill>
                <a:latin typeface="+mj-lt"/>
              </a:rPr>
              <a:t>L2.S16</a:t>
            </a:r>
          </a:p>
          <a:p>
            <a:pPr algn="ctr"/>
            <a:r>
              <a:rPr lang="it-IT" sz="1100" b="1" i="1" dirty="0">
                <a:solidFill>
                  <a:prstClr val="black"/>
                </a:solidFill>
                <a:latin typeface="+mj-lt"/>
              </a:rPr>
              <a:t>Security Strategy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5E8F372-E58E-424E-BC25-A1472AD8195D}"/>
              </a:ext>
            </a:extLst>
          </p:cNvPr>
          <p:cNvSpPr/>
          <p:nvPr/>
        </p:nvSpPr>
        <p:spPr>
          <a:xfrm>
            <a:off x="2279728" y="2007937"/>
            <a:ext cx="1008000" cy="1476000"/>
          </a:xfrm>
          <a:prstGeom prst="rect">
            <a:avLst/>
          </a:prstGeom>
          <a:gradFill flip="none" rotWithShape="1">
            <a:gsLst>
              <a:gs pos="0">
                <a:srgbClr val="43B02A">
                  <a:tint val="66000"/>
                  <a:satMod val="160000"/>
                </a:srgbClr>
              </a:gs>
              <a:gs pos="50000">
                <a:srgbClr val="43B02A">
                  <a:tint val="44500"/>
                  <a:satMod val="160000"/>
                </a:srgbClr>
              </a:gs>
              <a:gs pos="100000">
                <a:srgbClr val="43B02A">
                  <a:tint val="23500"/>
                  <a:satMod val="160000"/>
                </a:srgbClr>
              </a:gs>
            </a:gsLst>
            <a:lin ang="5400000" scaled="1"/>
            <a:tileRect/>
          </a:gradFill>
          <a:ln w="38100" cap="rnd" cmpd="thickThin" algn="ctr">
            <a:noFill/>
            <a:prstDash val="solid"/>
            <a:round/>
          </a:ln>
          <a:effectLst/>
        </p:spPr>
        <p:txBody>
          <a:bodyPr lIns="36000" tIns="108000" rIns="36000" bIns="0" rtlCol="0" anchor="t"/>
          <a:lstStyle/>
          <a:p>
            <a:pPr algn="ctr"/>
            <a:endParaRPr lang="it-IT" sz="1100" b="1" dirty="0">
              <a:solidFill>
                <a:prstClr val="black"/>
              </a:solidFill>
              <a:latin typeface="+mj-lt"/>
            </a:endParaRPr>
          </a:p>
          <a:p>
            <a:pPr algn="ctr"/>
            <a:r>
              <a:rPr lang="it-IT" sz="1100" b="1" dirty="0">
                <a:solidFill>
                  <a:prstClr val="black"/>
                </a:solidFill>
                <a:latin typeface="+mj-lt"/>
              </a:rPr>
              <a:t>L2.S17</a:t>
            </a:r>
            <a:endParaRPr lang="it-IT" sz="1100" b="1" i="1" dirty="0">
              <a:solidFill>
                <a:prstClr val="black"/>
              </a:solidFill>
              <a:latin typeface="+mj-lt"/>
            </a:endParaRPr>
          </a:p>
          <a:p>
            <a:pPr algn="ctr"/>
            <a:r>
              <a:rPr lang="it-IT" sz="1100" b="1" i="1" dirty="0" err="1">
                <a:solidFill>
                  <a:prstClr val="black"/>
                </a:solidFill>
                <a:latin typeface="+mj-lt"/>
              </a:rPr>
              <a:t>Vulnerability</a:t>
            </a:r>
            <a:r>
              <a:rPr lang="it-IT" sz="1100" b="1" i="1" dirty="0">
                <a:solidFill>
                  <a:prstClr val="black"/>
                </a:solidFill>
                <a:latin typeface="+mj-lt"/>
              </a:rPr>
              <a:t> </a:t>
            </a:r>
            <a:r>
              <a:rPr lang="it-IT" sz="1100" b="1" i="1" dirty="0" err="1">
                <a:solidFill>
                  <a:prstClr val="black"/>
                </a:solidFill>
                <a:latin typeface="+mj-lt"/>
              </a:rPr>
              <a:t>Assessment</a:t>
            </a:r>
            <a:endParaRPr lang="it-IT" sz="1100" b="1" i="1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CD1D323-432C-4856-9002-03D73C9A5713}"/>
              </a:ext>
            </a:extLst>
          </p:cNvPr>
          <p:cNvSpPr/>
          <p:nvPr/>
        </p:nvSpPr>
        <p:spPr>
          <a:xfrm>
            <a:off x="3573488" y="2007937"/>
            <a:ext cx="1008000" cy="1476000"/>
          </a:xfrm>
          <a:prstGeom prst="rect">
            <a:avLst/>
          </a:prstGeom>
          <a:gradFill flip="none" rotWithShape="1">
            <a:gsLst>
              <a:gs pos="0">
                <a:srgbClr val="9DD4CF">
                  <a:tint val="66000"/>
                  <a:satMod val="160000"/>
                </a:srgbClr>
              </a:gs>
              <a:gs pos="50000">
                <a:srgbClr val="9DD4CF">
                  <a:tint val="44500"/>
                  <a:satMod val="160000"/>
                </a:srgbClr>
              </a:gs>
              <a:gs pos="100000">
                <a:srgbClr val="9DD4CF">
                  <a:tint val="23500"/>
                  <a:satMod val="160000"/>
                </a:srgbClr>
              </a:gs>
            </a:gsLst>
            <a:lin ang="5400000" scaled="1"/>
            <a:tileRect/>
          </a:gradFill>
          <a:ln w="38100" cap="rnd" cmpd="thickThin" algn="ctr">
            <a:noFill/>
            <a:prstDash val="solid"/>
            <a:round/>
          </a:ln>
          <a:effectLst/>
        </p:spPr>
        <p:txBody>
          <a:bodyPr lIns="36000" tIns="108000" rIns="36000" bIns="0"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100" b="1" i="1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1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L2.S18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1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Testing del codice</a:t>
            </a:r>
            <a:br>
              <a:rPr kumimoji="0" lang="it-IT" sz="1100" b="1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</a:br>
            <a:r>
              <a:rPr kumimoji="0" lang="it-IT" sz="1100" b="1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Statico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6092955-02A3-409E-BF83-B341F5202F32}"/>
              </a:ext>
            </a:extLst>
          </p:cNvPr>
          <p:cNvSpPr/>
          <p:nvPr/>
        </p:nvSpPr>
        <p:spPr>
          <a:xfrm>
            <a:off x="4899724" y="2007937"/>
            <a:ext cx="1008000" cy="1476000"/>
          </a:xfrm>
          <a:prstGeom prst="rect">
            <a:avLst/>
          </a:prstGeom>
          <a:solidFill>
            <a:srgbClr val="9DD4CF">
              <a:lumMod val="40000"/>
              <a:lumOff val="60000"/>
            </a:srgbClr>
          </a:solidFill>
          <a:ln w="38100" cap="rnd" cmpd="thickThin" algn="ctr">
            <a:noFill/>
            <a:prstDash val="solid"/>
            <a:round/>
          </a:ln>
          <a:effectLst/>
        </p:spPr>
        <p:txBody>
          <a:bodyPr lIns="36000" tIns="108000" rIns="36000" bIns="0"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100" b="1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1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L2.S19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1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Testing del codice </a:t>
            </a:r>
            <a:br>
              <a:rPr kumimoji="0" lang="it-IT" sz="1100" b="1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</a:br>
            <a:r>
              <a:rPr kumimoji="0" lang="it-IT" sz="1100" b="1" i="1" u="none" strike="noStrike" kern="0" cap="none" spc="0" normalizeH="0" baseline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Dinanico</a:t>
            </a:r>
            <a:endParaRPr kumimoji="0" lang="it-IT" sz="1100" b="1" i="1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6" name="Isosceles Triangle 7">
            <a:extLst>
              <a:ext uri="{FF2B5EF4-FFF2-40B4-BE49-F238E27FC236}">
                <a16:creationId xmlns:a16="http://schemas.microsoft.com/office/drawing/2014/main" id="{D509D9B3-2AAB-4616-B5C9-6CC42622E918}"/>
              </a:ext>
            </a:extLst>
          </p:cNvPr>
          <p:cNvSpPr/>
          <p:nvPr/>
        </p:nvSpPr>
        <p:spPr bwMode="gray">
          <a:xfrm>
            <a:off x="447843" y="1218305"/>
            <a:ext cx="11304000" cy="792000"/>
          </a:xfrm>
          <a:prstGeom prst="triangle">
            <a:avLst/>
          </a:prstGeom>
          <a:gradFill flip="none" rotWithShape="1">
            <a:gsLst>
              <a:gs pos="0">
                <a:sysClr val="window" lastClr="FFFFFF">
                  <a:lumMod val="75000"/>
                  <a:shade val="30000"/>
                  <a:satMod val="115000"/>
                  <a:alpha val="0"/>
                </a:sysClr>
              </a:gs>
              <a:gs pos="0">
                <a:sysClr val="window" lastClr="FFFFFF">
                  <a:shade val="67500"/>
                  <a:satMod val="115000"/>
                  <a:lumMod val="59000"/>
                  <a:lumOff val="41000"/>
                </a:sysClr>
              </a:gs>
              <a:gs pos="100000">
                <a:sysClr val="window" lastClr="FFFFFF">
                  <a:lumMod val="75000"/>
                  <a:shade val="100000"/>
                  <a:satMod val="115000"/>
                </a:sysClr>
              </a:gs>
            </a:gsLst>
            <a:lin ang="13500000" scaled="1"/>
            <a:tileRect/>
          </a:gradFill>
          <a:ln w="19050" cap="rnd" algn="ctr">
            <a:noFill/>
            <a:round/>
            <a:headEnd/>
            <a:tailEnd/>
          </a:ln>
        </p:spPr>
        <p:txBody>
          <a:bodyPr wrap="square" lIns="93834" tIns="93834" rIns="93834" bIns="468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1" i="0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</a:rPr>
              <a:t>Lotto 2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0" i="1" u="none" strike="noStrike" kern="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</a:rPr>
              <a:t>Servizi di Compliance e Controllo</a:t>
            </a:r>
          </a:p>
        </p:txBody>
      </p:sp>
      <p:pic>
        <p:nvPicPr>
          <p:cNvPr id="27" name="Picture 2" descr="Achievement, arrow, goal, marketing, objective, success, target">
            <a:extLst>
              <a:ext uri="{FF2B5EF4-FFF2-40B4-BE49-F238E27FC236}">
                <a16:creationId xmlns:a16="http://schemas.microsoft.com/office/drawing/2014/main" id="{BD7409DC-B42D-4CC5-B74F-DE953F6308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981" y="3758245"/>
            <a:ext cx="466944" cy="466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Oval 27">
            <a:extLst>
              <a:ext uri="{FF2B5EF4-FFF2-40B4-BE49-F238E27FC236}">
                <a16:creationId xmlns:a16="http://schemas.microsoft.com/office/drawing/2014/main" id="{4BC65BE8-09DB-4A0D-A000-77DAD86770B7}"/>
              </a:ext>
            </a:extLst>
          </p:cNvPr>
          <p:cNvSpPr/>
          <p:nvPr/>
        </p:nvSpPr>
        <p:spPr bwMode="gray">
          <a:xfrm>
            <a:off x="6460084" y="3613912"/>
            <a:ext cx="597658" cy="597658"/>
          </a:xfrm>
          <a:prstGeom prst="ellipse">
            <a:avLst/>
          </a:prstGeom>
          <a:solidFill>
            <a:sysClr val="window" lastClr="FFFFFF"/>
          </a:solidFill>
          <a:ln w="19050" algn="ctr">
            <a:noFill/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1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pic>
        <p:nvPicPr>
          <p:cNvPr id="29" name="Picture 4" descr="Appointment request, calendar, date icon - Download on Iconfinder">
            <a:extLst>
              <a:ext uri="{FF2B5EF4-FFF2-40B4-BE49-F238E27FC236}">
                <a16:creationId xmlns:a16="http://schemas.microsoft.com/office/drawing/2014/main" id="{104D6AD2-4929-4D89-8693-0CCA7D5AAD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9335" y="3791053"/>
            <a:ext cx="468000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Oval 29">
            <a:extLst>
              <a:ext uri="{FF2B5EF4-FFF2-40B4-BE49-F238E27FC236}">
                <a16:creationId xmlns:a16="http://schemas.microsoft.com/office/drawing/2014/main" id="{1BA6A09E-6C24-4FC8-837E-AB93EC0EF05D}"/>
              </a:ext>
            </a:extLst>
          </p:cNvPr>
          <p:cNvSpPr/>
          <p:nvPr/>
        </p:nvSpPr>
        <p:spPr bwMode="gray">
          <a:xfrm>
            <a:off x="7861720" y="3108415"/>
            <a:ext cx="324000" cy="324000"/>
          </a:xfrm>
          <a:prstGeom prst="ellipse">
            <a:avLst/>
          </a:prstGeom>
          <a:solidFill>
            <a:sysClr val="window" lastClr="FFFFFF"/>
          </a:solidFill>
          <a:ln w="19050" algn="ctr">
            <a:noFill/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1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942C719B-CFAF-4E2C-944E-B7E54B93438A}"/>
              </a:ext>
            </a:extLst>
          </p:cNvPr>
          <p:cNvSpPr/>
          <p:nvPr/>
        </p:nvSpPr>
        <p:spPr bwMode="gray">
          <a:xfrm>
            <a:off x="1311730" y="3108415"/>
            <a:ext cx="324000" cy="324000"/>
          </a:xfrm>
          <a:prstGeom prst="ellipse">
            <a:avLst/>
          </a:prstGeom>
          <a:solidFill>
            <a:sysClr val="window" lastClr="FFFFFF"/>
          </a:solidFill>
          <a:ln w="19050" algn="ctr">
            <a:noFill/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1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D0C646E5-5568-4B27-B88C-6C9881986B00}"/>
              </a:ext>
            </a:extLst>
          </p:cNvPr>
          <p:cNvSpPr/>
          <p:nvPr/>
        </p:nvSpPr>
        <p:spPr bwMode="gray">
          <a:xfrm>
            <a:off x="9189718" y="3108415"/>
            <a:ext cx="324000" cy="324000"/>
          </a:xfrm>
          <a:prstGeom prst="ellipse">
            <a:avLst/>
          </a:prstGeom>
          <a:solidFill>
            <a:sysClr val="window" lastClr="FFFFFF"/>
          </a:solidFill>
          <a:ln w="6350" algn="ctr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1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EB52BA7F-09B6-4E96-A6AB-FF6DA9F42AEC}"/>
              </a:ext>
            </a:extLst>
          </p:cNvPr>
          <p:cNvSpPr/>
          <p:nvPr/>
        </p:nvSpPr>
        <p:spPr bwMode="gray">
          <a:xfrm>
            <a:off x="2621728" y="3108415"/>
            <a:ext cx="324000" cy="324000"/>
          </a:xfrm>
          <a:prstGeom prst="ellipse">
            <a:avLst/>
          </a:prstGeom>
          <a:solidFill>
            <a:sysClr val="window" lastClr="FFFFFF"/>
          </a:solidFill>
          <a:ln w="6350" algn="ctr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1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324F0C4-5F20-4BB3-807A-56A9AF3191F5}"/>
              </a:ext>
            </a:extLst>
          </p:cNvPr>
          <p:cNvSpPr/>
          <p:nvPr/>
        </p:nvSpPr>
        <p:spPr bwMode="gray">
          <a:xfrm>
            <a:off x="3915488" y="3108415"/>
            <a:ext cx="324000" cy="324000"/>
          </a:xfrm>
          <a:prstGeom prst="ellipse">
            <a:avLst/>
          </a:prstGeom>
          <a:solidFill>
            <a:sysClr val="window" lastClr="FFFFFF"/>
          </a:solidFill>
          <a:ln w="19050" algn="ctr">
            <a:noFill/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1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B0C0B6D-1572-4B08-BD14-6CA7DA4AD6BE}"/>
              </a:ext>
            </a:extLst>
          </p:cNvPr>
          <p:cNvSpPr/>
          <p:nvPr/>
        </p:nvSpPr>
        <p:spPr bwMode="gray">
          <a:xfrm>
            <a:off x="5241724" y="3108415"/>
            <a:ext cx="324000" cy="324000"/>
          </a:xfrm>
          <a:prstGeom prst="ellipse">
            <a:avLst/>
          </a:prstGeom>
          <a:solidFill>
            <a:sysClr val="window" lastClr="FFFFFF"/>
          </a:solidFill>
          <a:ln w="19050" algn="ctr">
            <a:noFill/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1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9F16B525-034B-46ED-B410-E0CAC3AE2D60}"/>
              </a:ext>
            </a:extLst>
          </p:cNvPr>
          <p:cNvSpPr/>
          <p:nvPr/>
        </p:nvSpPr>
        <p:spPr bwMode="gray">
          <a:xfrm>
            <a:off x="6551722" y="3108415"/>
            <a:ext cx="324000" cy="324000"/>
          </a:xfrm>
          <a:prstGeom prst="ellipse">
            <a:avLst/>
          </a:prstGeom>
          <a:solidFill>
            <a:sysClr val="window" lastClr="FFFFFF"/>
          </a:solidFill>
          <a:ln w="19050" algn="ctr">
            <a:noFill/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1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886CFB19-ECB5-41D0-9E50-1EB122ED8F3D}"/>
              </a:ext>
            </a:extLst>
          </p:cNvPr>
          <p:cNvSpPr/>
          <p:nvPr/>
        </p:nvSpPr>
        <p:spPr bwMode="gray">
          <a:xfrm>
            <a:off x="10499716" y="3108415"/>
            <a:ext cx="324000" cy="324000"/>
          </a:xfrm>
          <a:prstGeom prst="ellipse">
            <a:avLst/>
          </a:prstGeom>
          <a:solidFill>
            <a:sysClr val="window" lastClr="FFFFFF"/>
          </a:solidFill>
          <a:ln w="3175" algn="ctr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1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DD2C6C3-92C6-43BA-B84F-73854FD9581C}"/>
              </a:ext>
            </a:extLst>
          </p:cNvPr>
          <p:cNvSpPr/>
          <p:nvPr/>
        </p:nvSpPr>
        <p:spPr bwMode="gray">
          <a:xfrm>
            <a:off x="447843" y="3456381"/>
            <a:ext cx="11278800" cy="252000"/>
          </a:xfrm>
          <a:prstGeom prst="rect">
            <a:avLst/>
          </a:prstGeom>
          <a:gradFill flip="none" rotWithShape="1">
            <a:gsLst>
              <a:gs pos="0">
                <a:srgbClr val="A7A8AA">
                  <a:tint val="66000"/>
                  <a:satMod val="160000"/>
                </a:srgbClr>
              </a:gs>
              <a:gs pos="50000">
                <a:srgbClr val="A7A8AA">
                  <a:tint val="44500"/>
                  <a:satMod val="160000"/>
                </a:srgbClr>
              </a:gs>
              <a:gs pos="100000">
                <a:srgbClr val="A7A8AA">
                  <a:tint val="23500"/>
                  <a:satMod val="160000"/>
                </a:srgbClr>
              </a:gs>
            </a:gsLst>
            <a:lin ang="16200000" scaled="1"/>
            <a:tileRect/>
          </a:gradFill>
          <a:ln w="19050" cap="rnd" algn="ctr">
            <a:noFill/>
            <a:round/>
            <a:headEnd/>
            <a:tailEnd/>
          </a:ln>
        </p:spPr>
        <p:txBody>
          <a:bodyPr wrap="square" lIns="93834" tIns="93834" rIns="93834" bIns="93834" rtlCol="0" anchor="ctr"/>
          <a:lstStyle/>
          <a:p>
            <a:pPr defTabSz="965149">
              <a:defRPr/>
            </a:pPr>
            <a:endParaRPr lang="it-IT" sz="1100" kern="0" dirty="0">
              <a:solidFill>
                <a:prstClr val="white"/>
              </a:solidFill>
              <a:latin typeface="+mj-lt"/>
            </a:endParaRPr>
          </a:p>
        </p:txBody>
      </p:sp>
      <p:pic>
        <p:nvPicPr>
          <p:cNvPr id="39" name="Picture 28">
            <a:extLst>
              <a:ext uri="{FF2B5EF4-FFF2-40B4-BE49-F238E27FC236}">
                <a16:creationId xmlns:a16="http://schemas.microsoft.com/office/drawing/2014/main" id="{797A53FC-572B-4D5A-972F-775F6E634B02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1299" y="3108415"/>
            <a:ext cx="324842" cy="3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Admission, entry, door, lock, entrance, penetration, ingress">
            <a:extLst>
              <a:ext uri="{FF2B5EF4-FFF2-40B4-BE49-F238E27FC236}">
                <a16:creationId xmlns:a16="http://schemas.microsoft.com/office/drawing/2014/main" id="{6C880E13-4D4C-43A4-B919-1356C7A10A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5718" y="3144415"/>
            <a:ext cx="252000" cy="2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4" descr="Procedures, policy, agenda, scheme, regulatory, legal, checklist, paperwork, compliance">
            <a:extLst>
              <a:ext uri="{FF2B5EF4-FFF2-40B4-BE49-F238E27FC236}">
                <a16:creationId xmlns:a16="http://schemas.microsoft.com/office/drawing/2014/main" id="{AC785369-1091-4501-94E5-029ECFEA0C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4716" y="3153415"/>
            <a:ext cx="234000" cy="2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6" descr="Server, malware, vulnerability, security, bug">
            <a:extLst>
              <a:ext uri="{FF2B5EF4-FFF2-40B4-BE49-F238E27FC236}">
                <a16:creationId xmlns:a16="http://schemas.microsoft.com/office/drawing/2014/main" id="{CAFB8BF1-1D7B-4BE8-9B95-3F7A140A47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6194" y="3137352"/>
            <a:ext cx="252000" cy="2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Isosceles Triangle 42">
            <a:extLst>
              <a:ext uri="{FF2B5EF4-FFF2-40B4-BE49-F238E27FC236}">
                <a16:creationId xmlns:a16="http://schemas.microsoft.com/office/drawing/2014/main" id="{1F45DB2F-5327-4E4F-9934-9D1612BE0D78}"/>
              </a:ext>
            </a:extLst>
          </p:cNvPr>
          <p:cNvSpPr/>
          <p:nvPr/>
        </p:nvSpPr>
        <p:spPr>
          <a:xfrm rot="10800000">
            <a:off x="8098099" y="4792948"/>
            <a:ext cx="2401617" cy="224858"/>
          </a:xfrm>
          <a:prstGeom prst="triangle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97000">
                <a:srgbClr val="C4E5E2">
                  <a:alpha val="50000"/>
                </a:srgbClr>
              </a:gs>
            </a:gsLst>
            <a:lin ang="13500000" scaled="1"/>
          </a:gradFill>
          <a:ln w="3175" cap="flat" cmpd="sng" algn="ctr">
            <a:noFill/>
            <a:prstDash val="solid"/>
          </a:ln>
          <a:effectLst/>
        </p:spPr>
        <p:txBody>
          <a:bodyPr lIns="36000" tIns="36000" rIns="36000" bIns="36000"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100" b="1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44" name="Isosceles Triangle 43">
            <a:extLst>
              <a:ext uri="{FF2B5EF4-FFF2-40B4-BE49-F238E27FC236}">
                <a16:creationId xmlns:a16="http://schemas.microsoft.com/office/drawing/2014/main" id="{ED6357E3-D046-4B1C-9AD4-1B0D9A73B796}"/>
              </a:ext>
            </a:extLst>
          </p:cNvPr>
          <p:cNvSpPr/>
          <p:nvPr/>
        </p:nvSpPr>
        <p:spPr>
          <a:xfrm rot="10800000">
            <a:off x="8098098" y="5558273"/>
            <a:ext cx="2401617" cy="224858"/>
          </a:xfrm>
          <a:prstGeom prst="triangle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97000">
                <a:srgbClr val="C4E5E2">
                  <a:alpha val="50000"/>
                </a:srgbClr>
              </a:gs>
            </a:gsLst>
            <a:lin ang="13500000" scaled="1"/>
          </a:gradFill>
          <a:ln w="3175" cap="flat" cmpd="sng" algn="ctr">
            <a:noFill/>
            <a:prstDash val="solid"/>
          </a:ln>
          <a:effectLst/>
        </p:spPr>
        <p:txBody>
          <a:bodyPr lIns="36000" tIns="36000" rIns="36000" bIns="36000"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100" b="1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pic>
        <p:nvPicPr>
          <p:cNvPr id="45" name="Picture 14">
            <a:extLst>
              <a:ext uri="{FF2B5EF4-FFF2-40B4-BE49-F238E27FC236}">
                <a16:creationId xmlns:a16="http://schemas.microsoft.com/office/drawing/2014/main" id="{4009BF2E-8522-4E5A-B6C1-F6968267F55D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10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1303" y="3108415"/>
            <a:ext cx="324842" cy="3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Picture 14">
            <a:extLst>
              <a:ext uri="{FF2B5EF4-FFF2-40B4-BE49-F238E27FC236}">
                <a16:creationId xmlns:a16="http://schemas.microsoft.com/office/drawing/2014/main" id="{116C3806-D360-47B1-B8D5-D636882C5C5B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10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5067" y="3108415"/>
            <a:ext cx="324842" cy="3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Picture 14">
            <a:extLst>
              <a:ext uri="{FF2B5EF4-FFF2-40B4-BE49-F238E27FC236}">
                <a16:creationId xmlns:a16="http://schemas.microsoft.com/office/drawing/2014/main" id="{54013035-0448-46E3-95F8-0A3357F410E3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10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430" y="3108415"/>
            <a:ext cx="324842" cy="3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11">
            <a:extLst>
              <a:ext uri="{FF2B5EF4-FFF2-40B4-BE49-F238E27FC236}">
                <a16:creationId xmlns:a16="http://schemas.microsoft.com/office/drawing/2014/main" id="{0EB3955F-8817-4362-8DC1-31DA5D0DEB83}"/>
              </a:ext>
            </a:extLst>
          </p:cNvPr>
          <p:cNvPicPr>
            <a:picLocks noChangeAspect="1"/>
          </p:cNvPicPr>
          <p:nvPr/>
        </p:nvPicPr>
        <p:blipFill>
          <a:blip r:embed="rId11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2003" y="3108656"/>
            <a:ext cx="328874" cy="3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Title 15">
            <a:extLst>
              <a:ext uri="{FF2B5EF4-FFF2-40B4-BE49-F238E27FC236}">
                <a16:creationId xmlns:a16="http://schemas.microsoft.com/office/drawing/2014/main" id="{5613B6F5-4913-4AB6-90AE-9F686BC5B201}"/>
              </a:ext>
            </a:extLst>
          </p:cNvPr>
          <p:cNvSpPr txBox="1">
            <a:spLocks/>
          </p:cNvSpPr>
          <p:nvPr/>
        </p:nvSpPr>
        <p:spPr>
          <a:xfrm>
            <a:off x="914400" y="279400"/>
            <a:ext cx="10325100" cy="787400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Calibri Light" panose="020F0302020204030204" pitchFamily="34" charset="0"/>
              </a:defRPr>
            </a:lvl1pPr>
          </a:lstStyle>
          <a:p>
            <a:r>
              <a:rPr lang="it-IT" sz="3200" b="1" dirty="0">
                <a:solidFill>
                  <a:srgbClr val="86BC25"/>
                </a:solidFill>
              </a:rPr>
              <a:t>Introduzione alla convenzione (2/2)</a:t>
            </a:r>
          </a:p>
        </p:txBody>
      </p:sp>
    </p:spTree>
    <p:extLst>
      <p:ext uri="{BB962C8B-B14F-4D97-AF65-F5344CB8AC3E}">
        <p14:creationId xmlns:p14="http://schemas.microsoft.com/office/powerpoint/2010/main" val="1230103962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9FD9E83-91D0-4F99-AC16-CA5B5C4AC6C5}"/>
              </a:ext>
            </a:extLst>
          </p:cNvPr>
          <p:cNvSpPr/>
          <p:nvPr/>
        </p:nvSpPr>
        <p:spPr bwMode="gray">
          <a:xfrm>
            <a:off x="6386827" y="2154782"/>
            <a:ext cx="5040000" cy="792000"/>
          </a:xfrm>
          <a:prstGeom prst="rect">
            <a:avLst/>
          </a:prstGeom>
          <a:gradFill flip="none" rotWithShape="1">
            <a:gsLst>
              <a:gs pos="0">
                <a:sysClr val="window" lastClr="FFFFFF"/>
              </a:gs>
              <a:gs pos="100000">
                <a:srgbClr val="C4E5E2">
                  <a:alpha val="50000"/>
                </a:srgbClr>
              </a:gs>
            </a:gsLst>
            <a:lin ang="13500000" scaled="1"/>
            <a:tileRect/>
          </a:gradFill>
          <a:ln w="19050" algn="ctr">
            <a:noFill/>
            <a:miter lim="800000"/>
            <a:headEnd/>
            <a:tailEnd/>
          </a:ln>
        </p:spPr>
        <p:txBody>
          <a:bodyPr rot="0" spcFirstLastPara="0" vertOverflow="overflow" horzOverflow="overflow" vert="horz" wrap="square" lIns="216000" tIns="0" rIns="21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0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Verifica dello stato di </a:t>
            </a:r>
            <a:r>
              <a:rPr kumimoji="0" lang="it-IT" sz="1100" b="1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esposizione alle vulnerabilità </a:t>
            </a:r>
            <a:r>
              <a:rPr kumimoji="0" lang="it-IT" sz="1100" b="0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mediante la raccolta di </a:t>
            </a:r>
            <a:r>
              <a:rPr kumimoji="0" lang="it-IT" sz="1100" b="1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informazioni</a:t>
            </a:r>
            <a:r>
              <a:rPr kumimoji="0" lang="it-IT" sz="1100" b="0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 concernente </a:t>
            </a:r>
            <a:r>
              <a:rPr kumimoji="0" lang="it-IT" sz="1100" b="1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i servizi erogati</a:t>
            </a:r>
            <a:r>
              <a:rPr kumimoji="0" lang="it-IT" sz="1100" b="0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, le </a:t>
            </a:r>
            <a:r>
              <a:rPr kumimoji="0" lang="it-IT" sz="1100" b="1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applicazioni</a:t>
            </a:r>
            <a:r>
              <a:rPr kumimoji="0" lang="it-IT" sz="1100" b="0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, l’</a:t>
            </a:r>
            <a:r>
              <a:rPr kumimoji="0" lang="it-IT" sz="1100" b="1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architettura</a:t>
            </a:r>
            <a:r>
              <a:rPr kumimoji="0" lang="it-IT" sz="1100" b="0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 e le </a:t>
            </a:r>
            <a:r>
              <a:rPr kumimoji="0" lang="it-IT" sz="1100" b="1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componenti tecnologiche</a:t>
            </a:r>
            <a:r>
              <a:rPr kumimoji="0" lang="it-IT" sz="1100" b="0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B660AC1-46CD-482C-AA0F-42029009C9BB}"/>
              </a:ext>
            </a:extLst>
          </p:cNvPr>
          <p:cNvSpPr/>
          <p:nvPr/>
        </p:nvSpPr>
        <p:spPr bwMode="gray">
          <a:xfrm>
            <a:off x="6386827" y="3245865"/>
            <a:ext cx="5040000" cy="792000"/>
          </a:xfrm>
          <a:prstGeom prst="rect">
            <a:avLst/>
          </a:prstGeom>
          <a:gradFill flip="none" rotWithShape="1">
            <a:gsLst>
              <a:gs pos="0">
                <a:sysClr val="window" lastClr="FFFFFF"/>
              </a:gs>
              <a:gs pos="100000">
                <a:srgbClr val="A0DCFF">
                  <a:alpha val="50000"/>
                </a:srgbClr>
              </a:gs>
            </a:gsLst>
            <a:lin ang="13500000" scaled="1"/>
            <a:tileRect/>
          </a:gradFill>
          <a:ln w="19050" algn="ctr">
            <a:noFill/>
            <a:miter lim="800000"/>
            <a:headEnd/>
            <a:tailEnd/>
          </a:ln>
        </p:spPr>
        <p:txBody>
          <a:bodyPr rot="0" spcFirstLastPara="0" vertOverflow="overflow" horzOverflow="overflow" vert="horz" wrap="square" lIns="216000" tIns="0" rIns="21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0" i="1" u="none" strike="noStrike" kern="0" cap="none" spc="-3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Identificazione </a:t>
            </a:r>
            <a:r>
              <a:rPr kumimoji="0" lang="it-IT" sz="1100" b="1" i="1" u="none" strike="noStrike" kern="0" cap="none" spc="-3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delle vulnerabilità</a:t>
            </a:r>
            <a:r>
              <a:rPr kumimoji="0" lang="it-IT" sz="1100" b="0" i="1" u="none" strike="noStrike" kern="0" cap="none" spc="-3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 all'interno delle </a:t>
            </a:r>
            <a:r>
              <a:rPr kumimoji="0" lang="it-IT" sz="1100" b="1" i="1" u="none" strike="noStrike" kern="0" cap="none" spc="-3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applicazioni Web </a:t>
            </a:r>
            <a:r>
              <a:rPr kumimoji="0" lang="it-IT" sz="1100" b="0" i="1" u="none" strike="noStrike" kern="0" cap="none" spc="-3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in fase di esecuzione e </a:t>
            </a:r>
            <a:r>
              <a:rPr kumimoji="0" lang="it-IT" sz="1100" b="1" i="1" u="none" strike="noStrike" kern="0" cap="none" spc="-3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l’analisi dell’esposizione</a:t>
            </a:r>
            <a:r>
              <a:rPr kumimoji="0" lang="it-IT" sz="1100" b="0" i="1" u="none" strike="noStrike" kern="0" cap="none" spc="-3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 al </a:t>
            </a:r>
            <a:r>
              <a:rPr kumimoji="0" lang="it-IT" sz="1100" b="1" i="1" u="none" strike="noStrike" kern="0" cap="none" spc="-3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rischio</a:t>
            </a:r>
            <a:r>
              <a:rPr kumimoji="0" lang="it-IT" sz="1100" b="0" i="1" u="none" strike="noStrike" kern="0" cap="none" spc="-3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 di </a:t>
            </a:r>
            <a:r>
              <a:rPr kumimoji="0" lang="it-IT" sz="1100" b="1" i="1" u="none" strike="noStrike" kern="0" cap="none" spc="-3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attacchi informatici </a:t>
            </a:r>
            <a:r>
              <a:rPr kumimoji="0" lang="it-IT" sz="1100" b="0" i="1" u="none" strike="noStrike" kern="0" cap="none" spc="-3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ai sistemi informativi mediante l’utilizzo di tecniche di analisi dinamica.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33495D3-27F3-46CC-878B-DC28AE01763B}"/>
              </a:ext>
            </a:extLst>
          </p:cNvPr>
          <p:cNvSpPr/>
          <p:nvPr/>
        </p:nvSpPr>
        <p:spPr bwMode="gray">
          <a:xfrm>
            <a:off x="6386827" y="4336948"/>
            <a:ext cx="5040000" cy="792000"/>
          </a:xfrm>
          <a:prstGeom prst="rect">
            <a:avLst/>
          </a:prstGeom>
          <a:gradFill flip="none" rotWithShape="1">
            <a:gsLst>
              <a:gs pos="0">
                <a:sysClr val="window" lastClr="FFFFFF"/>
              </a:gs>
              <a:gs pos="100000">
                <a:srgbClr val="9DD4CF">
                  <a:alpha val="70000"/>
                </a:srgbClr>
              </a:gs>
            </a:gsLst>
            <a:lin ang="13500000" scaled="1"/>
            <a:tileRect/>
          </a:gradFill>
          <a:ln w="19050" algn="ctr">
            <a:noFill/>
            <a:miter lim="800000"/>
            <a:headEnd/>
            <a:tailEnd/>
          </a:ln>
        </p:spPr>
        <p:txBody>
          <a:bodyPr rot="0" spcFirstLastPara="0" vertOverflow="overflow" horzOverflow="overflow" vert="horz" wrap="square" lIns="216000" tIns="0" rIns="21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1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Supporto</a:t>
            </a:r>
            <a:r>
              <a:rPr kumimoji="0" lang="it-IT" sz="1100" b="0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 nelle fasi di </a:t>
            </a:r>
            <a:r>
              <a:rPr kumimoji="0" lang="it-IT" sz="1100" b="1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analisi, progettazione e verifica </a:t>
            </a:r>
            <a:r>
              <a:rPr kumimoji="0" lang="it-IT" sz="1100" b="0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(</a:t>
            </a:r>
            <a:r>
              <a:rPr kumimoji="0" lang="la-Latn" sz="1100" b="0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post-mortem)</a:t>
            </a:r>
            <a:r>
              <a:rPr kumimoji="0" lang="it-IT" sz="1100" b="0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 dei processi di </a:t>
            </a:r>
            <a:r>
              <a:rPr kumimoji="0" lang="it-IT" sz="1100" b="1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gestione degli incidenti di sicurezza </a:t>
            </a:r>
            <a:r>
              <a:rPr kumimoji="0" lang="it-IT" sz="1100" b="0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nonché di supporto alla divulgazione delle informazioni.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F8AEFB-BC48-4828-A008-4044023C40CD}"/>
              </a:ext>
            </a:extLst>
          </p:cNvPr>
          <p:cNvSpPr/>
          <p:nvPr/>
        </p:nvSpPr>
        <p:spPr bwMode="gray">
          <a:xfrm>
            <a:off x="6386827" y="5428031"/>
            <a:ext cx="5040000" cy="792000"/>
          </a:xfrm>
          <a:prstGeom prst="rect">
            <a:avLst/>
          </a:prstGeom>
          <a:gradFill flip="none" rotWithShape="1">
            <a:gsLst>
              <a:gs pos="0">
                <a:sysClr val="window" lastClr="FFFFFF"/>
              </a:gs>
              <a:gs pos="100000">
                <a:srgbClr val="62B5E5">
                  <a:lumMod val="75000"/>
                  <a:alpha val="30000"/>
                </a:srgbClr>
              </a:gs>
            </a:gsLst>
            <a:lin ang="13500000" scaled="1"/>
            <a:tileRect/>
          </a:gradFill>
          <a:ln w="19050" algn="ctr">
            <a:noFill/>
            <a:miter lim="800000"/>
            <a:headEnd/>
            <a:tailEnd/>
          </a:ln>
        </p:spPr>
        <p:txBody>
          <a:bodyPr rot="0" spcFirstLastPara="0" vertOverflow="overflow" horzOverflow="overflow" vert="horz" wrap="square" lIns="216000" tIns="0" rIns="21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it-IT" sz="1100" b="0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Sviluppo di un </a:t>
            </a:r>
            <a:r>
              <a:rPr kumimoji="0" lang="it-IT" sz="1100" b="1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Sistema di gestione della Privacy</a:t>
            </a:r>
            <a:r>
              <a:rPr kumimoji="0" lang="it-IT" sz="1100" b="0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 che garantisce l’adozione di un processo per </a:t>
            </a:r>
            <a:r>
              <a:rPr kumimoji="0" lang="it-IT" sz="1100" b="1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assicurare e mantenere la conformità alla normativa</a:t>
            </a:r>
            <a:r>
              <a:rPr kumimoji="0" lang="it-IT" sz="1100" b="0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 e consenta di trasformare la </a:t>
            </a:r>
            <a:r>
              <a:rPr kumimoji="0" lang="it-IT" sz="1100" b="1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privacy</a:t>
            </a:r>
            <a:r>
              <a:rPr kumimoji="0" lang="it-IT" sz="1100" b="0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 da un adempimento di legge ad un </a:t>
            </a:r>
            <a:r>
              <a:rPr kumimoji="0" lang="it-IT" sz="1100" b="1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abilitatore “mandatorio”</a:t>
            </a:r>
            <a:r>
              <a:rPr kumimoji="0" lang="it-IT" sz="1100" b="0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7227F13-913F-4C68-A6C4-8917631EC23D}"/>
              </a:ext>
            </a:extLst>
          </p:cNvPr>
          <p:cNvSpPr/>
          <p:nvPr/>
        </p:nvSpPr>
        <p:spPr bwMode="gray">
          <a:xfrm>
            <a:off x="908830" y="2154782"/>
            <a:ext cx="5040000" cy="792000"/>
          </a:xfrm>
          <a:prstGeom prst="rect">
            <a:avLst/>
          </a:prstGeom>
          <a:gradFill flip="none" rotWithShape="1">
            <a:gsLst>
              <a:gs pos="0">
                <a:sysClr val="window" lastClr="FFFFFF"/>
              </a:gs>
              <a:gs pos="100000">
                <a:srgbClr val="C4E5E2">
                  <a:alpha val="50000"/>
                </a:srgbClr>
              </a:gs>
            </a:gsLst>
            <a:lin ang="13500000" scaled="1"/>
            <a:tileRect/>
          </a:gradFill>
          <a:ln w="19050" algn="ctr">
            <a:noFill/>
            <a:miter lim="800000"/>
            <a:headEnd/>
            <a:tailEnd/>
          </a:ln>
        </p:spPr>
        <p:txBody>
          <a:bodyPr wrap="square" lIns="216000" tIns="0" rIns="216000" bIns="0" rtlCol="0" anchor="ctr"/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0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Supporto all</a:t>
            </a:r>
            <a:r>
              <a:rPr lang="it-IT" sz="1100" i="1" kern="0" dirty="0">
                <a:solidFill>
                  <a:prstClr val="black"/>
                </a:solidFill>
                <a:latin typeface="+mj-lt"/>
              </a:rPr>
              <a:t>e PAL</a:t>
            </a:r>
            <a:r>
              <a:rPr kumimoji="0" lang="it-IT" sz="1100" b="0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 volto a </a:t>
            </a:r>
            <a:r>
              <a:rPr kumimoji="0" lang="it-IT" sz="1100" b="1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individuare le linee strategiche </a:t>
            </a:r>
            <a:r>
              <a:rPr kumimoji="0" lang="it-IT" sz="1100" b="0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in materia di </a:t>
            </a:r>
            <a:r>
              <a:rPr kumimoji="0" lang="it-IT" sz="1100" b="1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sicurezza ICT</a:t>
            </a:r>
            <a:r>
              <a:rPr kumimoji="0" lang="it-IT" sz="1100" b="0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, di definizione e monitoraggio delle relative azioni strategiche adottate, al fine di realizzare un “</a:t>
            </a:r>
            <a:r>
              <a:rPr kumimoji="0" lang="it-IT" sz="1100" b="1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progetto di sicurezza</a:t>
            </a:r>
            <a:r>
              <a:rPr kumimoji="0" lang="it-IT" sz="1100" b="0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” unitario e coerente.</a:t>
            </a:r>
            <a:endParaRPr kumimoji="0" lang="it-IT" sz="1100" b="0" i="1" u="none" strike="noStrike" kern="0" cap="none" spc="-3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C623B19-47F6-4467-8EA2-C88DF43BA9D9}"/>
              </a:ext>
            </a:extLst>
          </p:cNvPr>
          <p:cNvSpPr/>
          <p:nvPr/>
        </p:nvSpPr>
        <p:spPr bwMode="gray">
          <a:xfrm>
            <a:off x="908832" y="3245865"/>
            <a:ext cx="5040000" cy="792000"/>
          </a:xfrm>
          <a:prstGeom prst="rect">
            <a:avLst/>
          </a:prstGeom>
          <a:gradFill flip="none" rotWithShape="1">
            <a:gsLst>
              <a:gs pos="0">
                <a:sysClr val="window" lastClr="FFFFFF"/>
              </a:gs>
              <a:gs pos="100000">
                <a:srgbClr val="E3E48D">
                  <a:lumMod val="60000"/>
                  <a:lumOff val="40000"/>
                  <a:alpha val="50000"/>
                </a:srgbClr>
              </a:gs>
            </a:gsLst>
            <a:lin ang="13500000" scaled="1"/>
            <a:tileRect/>
          </a:gradFill>
          <a:ln w="19050" algn="ctr">
            <a:noFill/>
            <a:miter lim="800000"/>
            <a:headEnd/>
            <a:tailEnd/>
          </a:ln>
        </p:spPr>
        <p:txBody>
          <a:bodyPr rot="0" spcFirstLastPara="0" vertOverflow="overflow" horzOverflow="overflow" vert="horz" wrap="square" lIns="216000" tIns="0" rIns="21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0" i="1" u="none" strike="noStrike" kern="0" cap="none" spc="-3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Identificazione delle </a:t>
            </a:r>
            <a:r>
              <a:rPr kumimoji="0" lang="it-IT" sz="1100" b="1" i="1" u="none" strike="noStrike" kern="0" cap="none" spc="-3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vulnerabilità software </a:t>
            </a:r>
            <a:r>
              <a:rPr kumimoji="0" lang="it-IT" sz="1100" b="0" i="1" u="none" strike="noStrike" kern="0" cap="none" spc="-3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all'interno del </a:t>
            </a:r>
            <a:r>
              <a:rPr kumimoji="0" lang="it-IT" sz="1100" b="1" i="1" u="none" strike="noStrike" kern="0" cap="none" spc="-3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codice</a:t>
            </a:r>
            <a:r>
              <a:rPr kumimoji="0" lang="it-IT" sz="1100" b="0" i="1" u="none" strike="noStrike" kern="0" cap="none" spc="-3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 (sorgente o binario) delle applicazioni nella fase iniziale del ciclo di vita in modo da poterle </a:t>
            </a:r>
            <a:r>
              <a:rPr kumimoji="0" lang="it-IT" sz="1100" b="1" i="1" u="none" strike="noStrike" kern="0" cap="none" spc="-3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eliminare</a:t>
            </a:r>
            <a:r>
              <a:rPr kumimoji="0" lang="it-IT" sz="1100" b="0" i="1" u="none" strike="noStrike" kern="0" cap="none" spc="-3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 prima della distribuzione.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5485310-466B-48BA-92D1-678B420AA9CE}"/>
              </a:ext>
            </a:extLst>
          </p:cNvPr>
          <p:cNvSpPr/>
          <p:nvPr/>
        </p:nvSpPr>
        <p:spPr bwMode="gray">
          <a:xfrm>
            <a:off x="908832" y="4336948"/>
            <a:ext cx="5040000" cy="792000"/>
          </a:xfrm>
          <a:prstGeom prst="rect">
            <a:avLst/>
          </a:prstGeom>
          <a:gradFill flip="none" rotWithShape="1">
            <a:gsLst>
              <a:gs pos="0">
                <a:sysClr val="window" lastClr="FFFFFF"/>
              </a:gs>
              <a:gs pos="100000">
                <a:srgbClr val="62B5E5">
                  <a:lumMod val="60000"/>
                  <a:lumOff val="40000"/>
                  <a:alpha val="50000"/>
                </a:srgbClr>
              </a:gs>
            </a:gsLst>
            <a:lin ang="13500000" scaled="1"/>
            <a:tileRect/>
          </a:gradFill>
          <a:ln w="19050" algn="ctr">
            <a:noFill/>
            <a:miter lim="800000"/>
            <a:headEnd/>
            <a:tailEnd/>
          </a:ln>
        </p:spPr>
        <p:txBody>
          <a:bodyPr rot="0" spcFirstLastPara="0" vertOverflow="overflow" horzOverflow="overflow" vert="horz" wrap="square" lIns="216000" tIns="0" rIns="21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0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Esecuzione di </a:t>
            </a:r>
            <a:r>
              <a:rPr kumimoji="0" lang="it-IT" sz="1100" b="1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test mirati </a:t>
            </a:r>
            <a:r>
              <a:rPr kumimoji="0" lang="it-IT" sz="1100" b="0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alle </a:t>
            </a:r>
            <a:r>
              <a:rPr kumimoji="0" lang="it-IT" sz="1100" b="1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applicazioni</a:t>
            </a:r>
            <a:r>
              <a:rPr kumimoji="0" lang="it-IT" sz="1100" b="0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 di tipo </a:t>
            </a:r>
            <a:r>
              <a:rPr kumimoji="0" lang="it-IT" sz="1100" b="1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mobile</a:t>
            </a:r>
            <a:r>
              <a:rPr kumimoji="0" lang="it-IT" sz="1100" b="0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 che consentono la rilevazione delle </a:t>
            </a:r>
            <a:r>
              <a:rPr kumimoji="0" lang="it-IT" sz="1100" b="1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vulnerabilità di sicurezza</a:t>
            </a:r>
            <a:r>
              <a:rPr kumimoji="0" lang="it-IT" sz="1100" b="0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 che possono essere sfruttate da un attaccante per compromettere i dati delle mobile app, la logica di business o il framework del dispositivo mobile.</a:t>
            </a:r>
            <a:endParaRPr kumimoji="0" lang="it-IT" sz="1100" b="0" i="1" u="none" strike="noStrike" kern="0" cap="none" spc="-3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63C0255-D602-4496-9CA6-F0CD2CEE4DF8}"/>
              </a:ext>
            </a:extLst>
          </p:cNvPr>
          <p:cNvSpPr/>
          <p:nvPr/>
        </p:nvSpPr>
        <p:spPr bwMode="gray">
          <a:xfrm>
            <a:off x="908832" y="5428031"/>
            <a:ext cx="5040000" cy="792000"/>
          </a:xfrm>
          <a:prstGeom prst="rect">
            <a:avLst/>
          </a:prstGeom>
          <a:gradFill flip="none" rotWithShape="1">
            <a:gsLst>
              <a:gs pos="0">
                <a:sysClr val="window" lastClr="FFFFFF"/>
              </a:gs>
              <a:gs pos="100000">
                <a:srgbClr val="9DD4CF">
                  <a:alpha val="50000"/>
                </a:srgbClr>
              </a:gs>
            </a:gsLst>
            <a:lin ang="13500000" scaled="1"/>
            <a:tileRect/>
          </a:gradFill>
          <a:ln w="19050" algn="ctr">
            <a:noFill/>
            <a:miter lim="800000"/>
            <a:headEnd/>
            <a:tailEnd/>
          </a:ln>
        </p:spPr>
        <p:txBody>
          <a:bodyPr rot="0" spcFirstLastPara="0" vertOverflow="overflow" horzOverflow="overflow" vert="horz" wrap="square" lIns="216000" tIns="0" rIns="21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0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Simulazione di un </a:t>
            </a:r>
            <a:r>
              <a:rPr kumimoji="0" lang="it-IT" sz="1100" b="1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attacco informatico </a:t>
            </a:r>
            <a:r>
              <a:rPr kumimoji="0" lang="it-IT" sz="1100" b="0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al sistema da parte di un utente malintenzionato al fine di </a:t>
            </a:r>
            <a:r>
              <a:rPr kumimoji="0" lang="it-IT" sz="1100" b="1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rilevare la presenza </a:t>
            </a:r>
            <a:r>
              <a:rPr kumimoji="0" lang="it-IT" sz="1100" b="0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di eventuali </a:t>
            </a:r>
            <a:r>
              <a:rPr kumimoji="0" lang="it-IT" sz="1100" b="1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falle</a:t>
            </a:r>
            <a:r>
              <a:rPr kumimoji="0" lang="it-IT" sz="1100" b="0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 e </a:t>
            </a:r>
            <a:r>
              <a:rPr kumimoji="0" lang="it-IT" sz="1100" b="1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vulnerabilità </a:t>
            </a:r>
            <a:r>
              <a:rPr kumimoji="0" lang="it-IT" sz="1100" b="0" i="1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al suo interno.</a:t>
            </a:r>
            <a:endParaRPr kumimoji="0" lang="it-IT" sz="1100" b="0" i="1" u="none" strike="noStrike" kern="0" cap="none" spc="-3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440885F-3CD6-41F6-BF1E-46E41B98A914}"/>
              </a:ext>
            </a:extLst>
          </p:cNvPr>
          <p:cNvCxnSpPr>
            <a:cxnSpLocks/>
          </p:cNvCxnSpPr>
          <p:nvPr/>
        </p:nvCxnSpPr>
        <p:spPr>
          <a:xfrm>
            <a:off x="912906" y="2074415"/>
            <a:ext cx="5040000" cy="1"/>
          </a:xfrm>
          <a:prstGeom prst="line">
            <a:avLst/>
          </a:prstGeom>
          <a:noFill/>
          <a:ln w="28575" cap="flat" cmpd="sng" algn="ctr">
            <a:solidFill>
              <a:srgbClr val="86BC25"/>
            </a:solidFill>
            <a:prstDash val="soli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E23CF6F-B4FE-495D-8981-67DFE006FC7D}"/>
              </a:ext>
            </a:extLst>
          </p:cNvPr>
          <p:cNvCxnSpPr>
            <a:cxnSpLocks/>
          </p:cNvCxnSpPr>
          <p:nvPr/>
        </p:nvCxnSpPr>
        <p:spPr>
          <a:xfrm>
            <a:off x="912906" y="3162851"/>
            <a:ext cx="5040000" cy="1"/>
          </a:xfrm>
          <a:prstGeom prst="line">
            <a:avLst/>
          </a:prstGeom>
          <a:noFill/>
          <a:ln w="28575" cap="flat" cmpd="sng" algn="ctr">
            <a:solidFill>
              <a:srgbClr val="86BC25"/>
            </a:solidFill>
            <a:prstDash val="soli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E901D62-FCFF-4FE9-A11D-8E8540E2E3CE}"/>
              </a:ext>
            </a:extLst>
          </p:cNvPr>
          <p:cNvCxnSpPr>
            <a:cxnSpLocks/>
          </p:cNvCxnSpPr>
          <p:nvPr/>
        </p:nvCxnSpPr>
        <p:spPr>
          <a:xfrm>
            <a:off x="912906" y="4251287"/>
            <a:ext cx="5040000" cy="1"/>
          </a:xfrm>
          <a:prstGeom prst="line">
            <a:avLst/>
          </a:prstGeom>
          <a:noFill/>
          <a:ln w="28575" cap="flat" cmpd="sng" algn="ctr">
            <a:solidFill>
              <a:srgbClr val="86BC25"/>
            </a:solidFill>
            <a:prstDash val="solid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BF9E6FA-95F7-4307-8899-EFC217C7404E}"/>
              </a:ext>
            </a:extLst>
          </p:cNvPr>
          <p:cNvCxnSpPr>
            <a:cxnSpLocks/>
          </p:cNvCxnSpPr>
          <p:nvPr/>
        </p:nvCxnSpPr>
        <p:spPr>
          <a:xfrm>
            <a:off x="912906" y="5339723"/>
            <a:ext cx="5040000" cy="1"/>
          </a:xfrm>
          <a:prstGeom prst="line">
            <a:avLst/>
          </a:prstGeom>
          <a:noFill/>
          <a:ln w="28575" cap="flat" cmpd="sng" algn="ctr">
            <a:solidFill>
              <a:srgbClr val="86BC25"/>
            </a:solidFill>
            <a:prstDash val="solid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0550547-E0F7-4A6F-809B-5384C2FBE426}"/>
              </a:ext>
            </a:extLst>
          </p:cNvPr>
          <p:cNvCxnSpPr>
            <a:cxnSpLocks/>
          </p:cNvCxnSpPr>
          <p:nvPr/>
        </p:nvCxnSpPr>
        <p:spPr>
          <a:xfrm>
            <a:off x="6386827" y="2070557"/>
            <a:ext cx="5040000" cy="1"/>
          </a:xfrm>
          <a:prstGeom prst="line">
            <a:avLst/>
          </a:prstGeom>
          <a:noFill/>
          <a:ln w="28575" cap="flat" cmpd="sng" algn="ctr">
            <a:solidFill>
              <a:srgbClr val="86BC25"/>
            </a:solidFill>
            <a:prstDash val="solid"/>
          </a:ln>
          <a:effectLst/>
        </p:spPr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C546DF2-7A4A-4A20-904D-271A1F0BE51C}"/>
              </a:ext>
            </a:extLst>
          </p:cNvPr>
          <p:cNvCxnSpPr>
            <a:cxnSpLocks/>
          </p:cNvCxnSpPr>
          <p:nvPr/>
        </p:nvCxnSpPr>
        <p:spPr>
          <a:xfrm>
            <a:off x="6386827" y="3158993"/>
            <a:ext cx="5040000" cy="1"/>
          </a:xfrm>
          <a:prstGeom prst="line">
            <a:avLst/>
          </a:prstGeom>
          <a:noFill/>
          <a:ln w="28575" cap="flat" cmpd="sng" algn="ctr">
            <a:solidFill>
              <a:srgbClr val="86BC25"/>
            </a:solidFill>
            <a:prstDash val="solid"/>
          </a:ln>
          <a:effectLst/>
        </p:spPr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294AE67-5035-4079-9F99-83A5AD557F42}"/>
              </a:ext>
            </a:extLst>
          </p:cNvPr>
          <p:cNvCxnSpPr>
            <a:cxnSpLocks/>
          </p:cNvCxnSpPr>
          <p:nvPr/>
        </p:nvCxnSpPr>
        <p:spPr>
          <a:xfrm>
            <a:off x="6386827" y="4247429"/>
            <a:ext cx="5040000" cy="1"/>
          </a:xfrm>
          <a:prstGeom prst="line">
            <a:avLst/>
          </a:prstGeom>
          <a:noFill/>
          <a:ln w="28575" cap="flat" cmpd="sng" algn="ctr">
            <a:solidFill>
              <a:srgbClr val="86BC25"/>
            </a:solidFill>
            <a:prstDash val="solid"/>
          </a:ln>
          <a:effectLst/>
        </p:spPr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1F99BAD-7DC8-4BB0-813A-14C097F06437}"/>
              </a:ext>
            </a:extLst>
          </p:cNvPr>
          <p:cNvCxnSpPr>
            <a:cxnSpLocks/>
          </p:cNvCxnSpPr>
          <p:nvPr/>
        </p:nvCxnSpPr>
        <p:spPr>
          <a:xfrm>
            <a:off x="6386827" y="5335865"/>
            <a:ext cx="5040000" cy="1"/>
          </a:xfrm>
          <a:prstGeom prst="line">
            <a:avLst/>
          </a:prstGeom>
          <a:noFill/>
          <a:ln w="28575" cap="flat" cmpd="sng" algn="ctr">
            <a:solidFill>
              <a:srgbClr val="86BC25"/>
            </a:solidFill>
            <a:prstDash val="solid"/>
          </a:ln>
          <a:effectLst/>
        </p:spPr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303B4C33-7754-4B14-B9DA-9633A2DE0450}"/>
              </a:ext>
            </a:extLst>
          </p:cNvPr>
          <p:cNvSpPr/>
          <p:nvPr/>
        </p:nvSpPr>
        <p:spPr bwMode="gray">
          <a:xfrm>
            <a:off x="2443881" y="1938713"/>
            <a:ext cx="1978050" cy="194826"/>
          </a:xfrm>
          <a:prstGeom prst="rect">
            <a:avLst/>
          </a:prstGeom>
          <a:solidFill>
            <a:sysClr val="window" lastClr="FFFFFF"/>
          </a:solidFill>
          <a:ln w="19050" algn="ctr">
            <a:noFill/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100" b="1" dirty="0">
                <a:solidFill>
                  <a:prstClr val="black"/>
                </a:solidFill>
                <a:latin typeface="+mj-lt"/>
              </a:rPr>
              <a:t>L2.S16 - </a:t>
            </a:r>
            <a:r>
              <a:rPr kumimoji="0" lang="it-IT" sz="1100" b="1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Security Strategy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21E58B9-8A20-4160-84FC-0A16A33A184A}"/>
              </a:ext>
            </a:extLst>
          </p:cNvPr>
          <p:cNvSpPr/>
          <p:nvPr/>
        </p:nvSpPr>
        <p:spPr bwMode="gray">
          <a:xfrm>
            <a:off x="7664827" y="1933613"/>
            <a:ext cx="2484000" cy="194400"/>
          </a:xfrm>
          <a:prstGeom prst="rect">
            <a:avLst/>
          </a:prstGeom>
          <a:solidFill>
            <a:sysClr val="window" lastClr="FFFFFF"/>
          </a:solidFill>
          <a:ln w="19050" algn="ctr">
            <a:noFill/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L2.S17 - Vulnerability</a:t>
            </a:r>
            <a:r>
              <a:rPr kumimoji="0" lang="it-IT" sz="1100" b="1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 </a:t>
            </a: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Assessment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5073717-0310-4793-BA31-C9D06F7AC6CE}"/>
              </a:ext>
            </a:extLst>
          </p:cNvPr>
          <p:cNvSpPr/>
          <p:nvPr/>
        </p:nvSpPr>
        <p:spPr bwMode="gray">
          <a:xfrm>
            <a:off x="7592827" y="3051039"/>
            <a:ext cx="2628000" cy="194400"/>
          </a:xfrm>
          <a:prstGeom prst="rect">
            <a:avLst/>
          </a:prstGeom>
          <a:solidFill>
            <a:sysClr val="window" lastClr="FFFFFF"/>
          </a:solidFill>
          <a:ln w="19050" algn="ctr">
            <a:noFill/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1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L2.S19 - Testing del codice Dinamico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A936EA5-E0D7-4074-92F5-55842070FBAE}"/>
              </a:ext>
            </a:extLst>
          </p:cNvPr>
          <p:cNvSpPr/>
          <p:nvPr/>
        </p:nvSpPr>
        <p:spPr bwMode="gray">
          <a:xfrm>
            <a:off x="7034827" y="4126286"/>
            <a:ext cx="3744000" cy="194400"/>
          </a:xfrm>
          <a:prstGeom prst="rect">
            <a:avLst/>
          </a:prstGeom>
          <a:solidFill>
            <a:sysClr val="window" lastClr="FFFFFF"/>
          </a:solidFill>
          <a:ln w="19050" algn="ctr">
            <a:noFill/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1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L2.S21 - Supporto all’analisi e alla gestione incidenti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3F4E11C-B061-403B-B8F0-2DD031E7A76D}"/>
              </a:ext>
            </a:extLst>
          </p:cNvPr>
          <p:cNvSpPr/>
          <p:nvPr/>
        </p:nvSpPr>
        <p:spPr bwMode="gray">
          <a:xfrm>
            <a:off x="7700827" y="5219521"/>
            <a:ext cx="2412000" cy="194400"/>
          </a:xfrm>
          <a:prstGeom prst="rect">
            <a:avLst/>
          </a:prstGeom>
          <a:solidFill>
            <a:sysClr val="window" lastClr="FFFFFF"/>
          </a:solidFill>
          <a:ln w="19050" algn="ctr">
            <a:noFill/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1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L2.S123 - Compliance Normativa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538FB26-3BFE-4D8A-8195-9E0E32EEBA17}"/>
              </a:ext>
            </a:extLst>
          </p:cNvPr>
          <p:cNvSpPr/>
          <p:nvPr/>
        </p:nvSpPr>
        <p:spPr bwMode="gray">
          <a:xfrm>
            <a:off x="2443881" y="5199213"/>
            <a:ext cx="1978050" cy="194826"/>
          </a:xfrm>
          <a:prstGeom prst="rect">
            <a:avLst/>
          </a:prstGeom>
          <a:solidFill>
            <a:sysClr val="window" lastClr="FFFFFF"/>
          </a:solidFill>
          <a:ln w="19050" algn="ctr">
            <a:noFill/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1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 L2.S22 - </a:t>
            </a: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Penetration Test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58B8968-5588-408A-8BAE-FD41B0B44B8E}"/>
              </a:ext>
            </a:extLst>
          </p:cNvPr>
          <p:cNvSpPr/>
          <p:nvPr/>
        </p:nvSpPr>
        <p:spPr bwMode="gray">
          <a:xfrm>
            <a:off x="2126531" y="4135431"/>
            <a:ext cx="2612751" cy="194400"/>
          </a:xfrm>
          <a:prstGeom prst="rect">
            <a:avLst/>
          </a:prstGeom>
          <a:solidFill>
            <a:sysClr val="window" lastClr="FFFFFF"/>
          </a:solidFill>
          <a:ln w="19050" algn="ctr">
            <a:noFill/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1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L2.S20 - Testing del codice Mobile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B9CA7F1-86AD-48C9-8762-28FE1A48FA58}"/>
              </a:ext>
            </a:extLst>
          </p:cNvPr>
          <p:cNvSpPr/>
          <p:nvPr/>
        </p:nvSpPr>
        <p:spPr bwMode="gray">
          <a:xfrm>
            <a:off x="2208906" y="3027148"/>
            <a:ext cx="2448000" cy="194400"/>
          </a:xfrm>
          <a:prstGeom prst="rect">
            <a:avLst/>
          </a:prstGeom>
          <a:solidFill>
            <a:sysClr val="window" lastClr="FFFFFF"/>
          </a:solidFill>
          <a:ln w="19050" algn="ctr">
            <a:noFill/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1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L2.S18 - Testing del codice Statico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817E9032-9B26-422E-BAA1-D37565B3257F}"/>
              </a:ext>
            </a:extLst>
          </p:cNvPr>
          <p:cNvSpPr/>
          <p:nvPr/>
        </p:nvSpPr>
        <p:spPr bwMode="gray">
          <a:xfrm rot="16200000">
            <a:off x="720437" y="1953077"/>
            <a:ext cx="410569" cy="423481"/>
          </a:xfrm>
          <a:prstGeom prst="ellipse">
            <a:avLst/>
          </a:prstGeom>
          <a:solidFill>
            <a:sysClr val="window" lastClr="FFFFFF"/>
          </a:solidFill>
          <a:ln w="3175" algn="ctr">
            <a:solidFill>
              <a:sysClr val="window" lastClr="FFFFFF"/>
            </a:solidFill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1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3FD63806-E94B-4BA4-B583-85DFC3DA5CF8}"/>
              </a:ext>
            </a:extLst>
          </p:cNvPr>
          <p:cNvSpPr/>
          <p:nvPr/>
        </p:nvSpPr>
        <p:spPr bwMode="gray">
          <a:xfrm rot="16200000">
            <a:off x="711398" y="2982817"/>
            <a:ext cx="410569" cy="423481"/>
          </a:xfrm>
          <a:prstGeom prst="ellipse">
            <a:avLst/>
          </a:prstGeom>
          <a:solidFill>
            <a:sysClr val="window" lastClr="FFFFFF"/>
          </a:solidFill>
          <a:ln w="19050" algn="ctr">
            <a:solidFill>
              <a:sysClr val="window" lastClr="FFFFFF"/>
            </a:solidFill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1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8413B7F2-17EF-4B01-BF20-077F6DF74A77}"/>
              </a:ext>
            </a:extLst>
          </p:cNvPr>
          <p:cNvSpPr/>
          <p:nvPr/>
        </p:nvSpPr>
        <p:spPr bwMode="gray">
          <a:xfrm rot="16200000">
            <a:off x="725962" y="4094671"/>
            <a:ext cx="410569" cy="410569"/>
          </a:xfrm>
          <a:prstGeom prst="ellipse">
            <a:avLst/>
          </a:prstGeom>
          <a:solidFill>
            <a:sysClr val="window" lastClr="FFFFFF"/>
          </a:solidFill>
          <a:ln w="19050" algn="ctr">
            <a:noFill/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1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74EBD83-874A-4DDD-8AEE-6BBF26848B78}"/>
              </a:ext>
            </a:extLst>
          </p:cNvPr>
          <p:cNvSpPr/>
          <p:nvPr/>
        </p:nvSpPr>
        <p:spPr bwMode="gray">
          <a:xfrm>
            <a:off x="6185309" y="1950587"/>
            <a:ext cx="410569" cy="410569"/>
          </a:xfrm>
          <a:prstGeom prst="ellipse">
            <a:avLst/>
          </a:prstGeom>
          <a:solidFill>
            <a:sysClr val="window" lastClr="FFFFFF"/>
          </a:solidFill>
          <a:ln w="9525" algn="ctr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1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FC2B894-EFBF-4034-BF7A-3174C7AA9B1F}"/>
              </a:ext>
            </a:extLst>
          </p:cNvPr>
          <p:cNvSpPr/>
          <p:nvPr/>
        </p:nvSpPr>
        <p:spPr bwMode="gray">
          <a:xfrm>
            <a:off x="6181076" y="2985041"/>
            <a:ext cx="410569" cy="410569"/>
          </a:xfrm>
          <a:prstGeom prst="ellipse">
            <a:avLst/>
          </a:prstGeom>
          <a:solidFill>
            <a:sysClr val="window" lastClr="FFFFFF"/>
          </a:solidFill>
          <a:ln w="19050" algn="ctr">
            <a:noFill/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1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9D2B74C2-BC96-4D87-8358-5AE2EDFB6043}"/>
              </a:ext>
            </a:extLst>
          </p:cNvPr>
          <p:cNvSpPr/>
          <p:nvPr/>
        </p:nvSpPr>
        <p:spPr bwMode="gray">
          <a:xfrm>
            <a:off x="6185309" y="4094671"/>
            <a:ext cx="410569" cy="410569"/>
          </a:xfrm>
          <a:prstGeom prst="ellipse">
            <a:avLst/>
          </a:prstGeom>
          <a:solidFill>
            <a:sysClr val="window" lastClr="FFFFFF"/>
          </a:solidFill>
          <a:ln w="19050" algn="ctr">
            <a:noFill/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1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9727293-1C3E-420F-ACA3-1C560AFC3CBF}"/>
              </a:ext>
            </a:extLst>
          </p:cNvPr>
          <p:cNvGrpSpPr/>
          <p:nvPr/>
        </p:nvGrpSpPr>
        <p:grpSpPr>
          <a:xfrm>
            <a:off x="6176483" y="5171641"/>
            <a:ext cx="410400" cy="410400"/>
            <a:chOff x="10499716" y="3404607"/>
            <a:chExt cx="324000" cy="324000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2F3E8F69-98E8-49FA-95F8-0A216D857535}"/>
                </a:ext>
              </a:extLst>
            </p:cNvPr>
            <p:cNvSpPr/>
            <p:nvPr/>
          </p:nvSpPr>
          <p:spPr bwMode="gray">
            <a:xfrm>
              <a:off x="10499716" y="3404607"/>
              <a:ext cx="324000" cy="324000"/>
            </a:xfrm>
            <a:prstGeom prst="ellipse">
              <a:avLst/>
            </a:prstGeom>
            <a:solidFill>
              <a:sysClr val="window" lastClr="FFFFFF"/>
            </a:solidFill>
            <a:ln w="3175" algn="ctr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squar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1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</p:txBody>
        </p:sp>
        <p:pic>
          <p:nvPicPr>
            <p:cNvPr id="34" name="Picture 4" descr="Procedures, policy, agenda, scheme, regulatory, legal, checklist, paperwork, compliance">
              <a:extLst>
                <a:ext uri="{FF2B5EF4-FFF2-40B4-BE49-F238E27FC236}">
                  <a16:creationId xmlns:a16="http://schemas.microsoft.com/office/drawing/2014/main" id="{607CDB81-5B2F-4729-9D97-EA4830E12A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44716" y="3449607"/>
              <a:ext cx="234000" cy="23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5" name="Picture 28">
            <a:extLst>
              <a:ext uri="{FF2B5EF4-FFF2-40B4-BE49-F238E27FC236}">
                <a16:creationId xmlns:a16="http://schemas.microsoft.com/office/drawing/2014/main" id="{6ADA65FF-C806-4E74-990C-714BB5825736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4378" y="4098895"/>
            <a:ext cx="411467" cy="4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95C7FBA1-0225-4AFF-A1C4-CED27D40CC58}"/>
              </a:ext>
            </a:extLst>
          </p:cNvPr>
          <p:cNvGrpSpPr/>
          <p:nvPr/>
        </p:nvGrpSpPr>
        <p:grpSpPr>
          <a:xfrm>
            <a:off x="726046" y="5171641"/>
            <a:ext cx="410400" cy="410400"/>
            <a:chOff x="9189718" y="3404607"/>
            <a:chExt cx="324000" cy="324000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AB760242-7750-40B5-BBE8-8A2C413C652D}"/>
                </a:ext>
              </a:extLst>
            </p:cNvPr>
            <p:cNvSpPr/>
            <p:nvPr/>
          </p:nvSpPr>
          <p:spPr bwMode="gray">
            <a:xfrm>
              <a:off x="9189718" y="3404607"/>
              <a:ext cx="324000" cy="324000"/>
            </a:xfrm>
            <a:prstGeom prst="ellipse">
              <a:avLst/>
            </a:prstGeom>
            <a:solidFill>
              <a:sysClr val="window" lastClr="FFFFFF"/>
            </a:solidFill>
            <a:ln w="3175" algn="ctr">
              <a:solidFill>
                <a:sysClr val="windowText" lastClr="000000"/>
              </a:solidFill>
              <a:miter lim="800000"/>
              <a:headEnd/>
              <a:tailEnd/>
            </a:ln>
          </p:spPr>
          <p:txBody>
            <a:bodyPr wrap="squar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1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</p:txBody>
        </p:sp>
        <p:pic>
          <p:nvPicPr>
            <p:cNvPr id="38" name="Picture 2" descr="Admission, entry, door, lock, entrance, penetration, ingress">
              <a:extLst>
                <a:ext uri="{FF2B5EF4-FFF2-40B4-BE49-F238E27FC236}">
                  <a16:creationId xmlns:a16="http://schemas.microsoft.com/office/drawing/2014/main" id="{6BA72AF6-F661-40B0-8CC0-B38FD532274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25718" y="3440607"/>
              <a:ext cx="252000" cy="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9" name="Picture 6" descr="Server, malware, vulnerability, security, bug">
            <a:extLst>
              <a:ext uri="{FF2B5EF4-FFF2-40B4-BE49-F238E27FC236}">
                <a16:creationId xmlns:a16="http://schemas.microsoft.com/office/drawing/2014/main" id="{AC54C9A2-C5CC-48FD-89CF-08AB99C621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7059" y="1989638"/>
            <a:ext cx="306000" cy="30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14">
            <a:extLst>
              <a:ext uri="{FF2B5EF4-FFF2-40B4-BE49-F238E27FC236}">
                <a16:creationId xmlns:a16="http://schemas.microsoft.com/office/drawing/2014/main" id="{B6427CCC-0930-424B-9F31-837E9C6EA728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6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245" y="4098895"/>
            <a:ext cx="411467" cy="41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14">
            <a:extLst>
              <a:ext uri="{FF2B5EF4-FFF2-40B4-BE49-F238E27FC236}">
                <a16:creationId xmlns:a16="http://schemas.microsoft.com/office/drawing/2014/main" id="{569F58C1-E42E-429C-B607-F6023A7DB16D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6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3850" y="3005601"/>
            <a:ext cx="411467" cy="41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14">
            <a:extLst>
              <a:ext uri="{FF2B5EF4-FFF2-40B4-BE49-F238E27FC236}">
                <a16:creationId xmlns:a16="http://schemas.microsoft.com/office/drawing/2014/main" id="{CD778799-79CA-4F32-8A39-884FCF2498C7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6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158" y="2995842"/>
            <a:ext cx="411467" cy="41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11">
            <a:extLst>
              <a:ext uri="{FF2B5EF4-FFF2-40B4-BE49-F238E27FC236}">
                <a16:creationId xmlns:a16="http://schemas.microsoft.com/office/drawing/2014/main" id="{5E920454-5632-4A66-ABB4-6239FDB46F7E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474" y="1979214"/>
            <a:ext cx="412919" cy="40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Text Placeholder 29">
            <a:extLst>
              <a:ext uri="{FF2B5EF4-FFF2-40B4-BE49-F238E27FC236}">
                <a16:creationId xmlns:a16="http://schemas.microsoft.com/office/drawing/2014/main" id="{CC39F000-0D4E-40D3-9AC8-BEBA8A91AA57}"/>
              </a:ext>
            </a:extLst>
          </p:cNvPr>
          <p:cNvSpPr txBox="1">
            <a:spLocks/>
          </p:cNvSpPr>
          <p:nvPr/>
        </p:nvSpPr>
        <p:spPr>
          <a:xfrm>
            <a:off x="914399" y="1184239"/>
            <a:ext cx="10512427" cy="5842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SzPct val="100000"/>
              <a:buFont typeface="Arial" panose="020B0604020202020204" pitchFamily="34" charset="0"/>
              <a:buNone/>
              <a:defRPr sz="1300" b="0" kern="120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Arial"/>
              <a:buNone/>
              <a:defRPr lang="en-US" sz="1300" b="0" i="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+mn-ea"/>
                <a:cs typeface="Calibri Light" panose="020F0302020204030204" pitchFamily="34" charset="0"/>
              </a:defRPr>
            </a:lvl2pPr>
            <a:lvl3pPr marL="176400" indent="-1764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•"/>
              <a:defRPr lang="en-US" sz="1300" kern="120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56400" indent="-1764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Verdana" panose="020B0604030504040204" pitchFamily="34" charset="0"/>
              <a:buChar char="−"/>
              <a:defRPr lang="en-US" sz="1300" kern="1200" baseline="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532800" indent="-176400" algn="l" defTabSz="798513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lang="en-US" sz="1300" kern="1200" baseline="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5pPr>
            <a:lvl6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it-IT" i="1" dirty="0">
                <a:solidFill>
                  <a:prstClr val="black"/>
                </a:solidFill>
                <a:latin typeface="+mj-lt"/>
                <a:cs typeface="Calibri Light"/>
              </a:rPr>
              <a:t>Si riporta una descrizione della tipologia di servizi offerti nel </a:t>
            </a:r>
            <a:r>
              <a:rPr lang="it-IT" i="1" dirty="0">
                <a:solidFill>
                  <a:prstClr val="black"/>
                </a:solidFill>
                <a:latin typeface="+mj-lt"/>
              </a:rPr>
              <a:t>“Lotto 2 – Servizi di Compliance e Controllo”, </a:t>
            </a:r>
            <a:r>
              <a:rPr lang="it-IT" i="1" dirty="0">
                <a:solidFill>
                  <a:prstClr val="black"/>
                </a:solidFill>
                <a:latin typeface="+mj-lt"/>
                <a:cs typeface="Calibri Light"/>
              </a:rPr>
              <a:t>relativi all</a:t>
            </a:r>
            <a:r>
              <a:rPr lang="it-IT" i="1" dirty="0">
                <a:solidFill>
                  <a:prstClr val="black"/>
                </a:solidFill>
                <a:latin typeface="+mj-lt"/>
              </a:rPr>
              <a:t>’iniziativa per l’Affidamento di Servizi di sicurezza da remoto, di compliance e controllo per le Pubbliche Amministrazioni Locali.</a:t>
            </a:r>
          </a:p>
        </p:txBody>
      </p:sp>
      <p:sp>
        <p:nvSpPr>
          <p:cNvPr id="45" name="Title 15">
            <a:extLst>
              <a:ext uri="{FF2B5EF4-FFF2-40B4-BE49-F238E27FC236}">
                <a16:creationId xmlns:a16="http://schemas.microsoft.com/office/drawing/2014/main" id="{C9FA5316-AF39-4D76-913A-5FE39858BFC9}"/>
              </a:ext>
            </a:extLst>
          </p:cNvPr>
          <p:cNvSpPr txBox="1">
            <a:spLocks/>
          </p:cNvSpPr>
          <p:nvPr/>
        </p:nvSpPr>
        <p:spPr>
          <a:xfrm>
            <a:off x="914400" y="279400"/>
            <a:ext cx="10325100" cy="787400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Calibri Light" panose="020F0302020204030204" pitchFamily="34" charset="0"/>
              </a:defRPr>
            </a:lvl1pPr>
          </a:lstStyle>
          <a:p>
            <a:pPr>
              <a:defRPr/>
            </a:pPr>
            <a:r>
              <a:rPr lang="it-IT" sz="3200" b="1" dirty="0">
                <a:solidFill>
                  <a:srgbClr val="86BC25"/>
                </a:solidFill>
                <a:ea typeface="Open Sans Light"/>
                <a:cs typeface="Open Sans Light"/>
              </a:rPr>
              <a:t>Servizi della convenzione </a:t>
            </a:r>
            <a:endParaRPr lang="it-IT" sz="3200" b="1" dirty="0">
              <a:solidFill>
                <a:srgbClr val="86BC2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346967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3BB88BF-DBF3-42C7-8266-FDC761FAD890}"/>
              </a:ext>
            </a:extLst>
          </p:cNvPr>
          <p:cNvSpPr/>
          <p:nvPr/>
        </p:nvSpPr>
        <p:spPr bwMode="gray">
          <a:xfrm>
            <a:off x="925285" y="3102429"/>
            <a:ext cx="2268000" cy="2052000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E3E48D"/>
            </a:solidFill>
            <a:prstDash val="dash"/>
            <a:headEnd/>
            <a:tailEnd/>
          </a:ln>
          <a:effectLst/>
        </p:spPr>
        <p:txBody>
          <a:bodyPr wrap="square" lIns="0" tIns="0" rIns="0" bIns="0" rtlCol="0" anchor="ctr"/>
          <a:lstStyle/>
          <a:p>
            <a:pPr marR="0" lvl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1100" b="1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I soggetti rientranti nel </a:t>
            </a:r>
            <a:r>
              <a:rPr lang="it-IT" sz="1100" b="1" kern="0" dirty="0">
                <a:solidFill>
                  <a:prstClr val="black"/>
                </a:solidFill>
                <a:latin typeface="+mj-lt"/>
              </a:rPr>
              <a:t>p</a:t>
            </a:r>
            <a:r>
              <a:rPr kumimoji="0" lang="it-IT" sz="1100" b="1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erimetro di sicurezza nazionale cibernetica</a:t>
            </a:r>
            <a:r>
              <a:rPr kumimoji="0" lang="it-IT" sz="110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che intendono procedere ad affidamenti di forniture di beni, sistemi e servizi ICT delle categorie previste dal DPCM 15/06/2021</a:t>
            </a:r>
            <a:r>
              <a:rPr kumimoji="0" lang="it-IT" sz="1100" b="1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it-IT" sz="11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dovranno</a:t>
            </a:r>
            <a:r>
              <a:rPr kumimoji="0" lang="it-IT" sz="1100" b="1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trasmettere </a:t>
            </a:r>
            <a:r>
              <a:rPr kumimoji="0" lang="it-IT" sz="110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al</a:t>
            </a:r>
            <a:r>
              <a:rPr kumimoji="0" lang="it-IT" sz="1100" b="1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Centro di Valutazione </a:t>
            </a:r>
            <a:r>
              <a:rPr kumimoji="0" lang="it-IT" sz="110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</a:t>
            </a:r>
            <a:r>
              <a:rPr kumimoji="0" lang="it-IT" sz="1100" b="1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Certificazione Nazionale </a:t>
            </a:r>
            <a:r>
              <a:rPr kumimoji="0" lang="it-IT" sz="110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le </a:t>
            </a:r>
            <a:r>
              <a:rPr kumimoji="0" lang="it-IT" sz="1100" b="1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informazioni </a:t>
            </a:r>
            <a:r>
              <a:rPr kumimoji="0" lang="it-IT" sz="110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richieste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21AD6A4-FD88-4825-A558-F3CDED1D9342}"/>
              </a:ext>
            </a:extLst>
          </p:cNvPr>
          <p:cNvGrpSpPr/>
          <p:nvPr/>
        </p:nvGrpSpPr>
        <p:grpSpPr>
          <a:xfrm>
            <a:off x="914399" y="1885879"/>
            <a:ext cx="10406743" cy="1001838"/>
            <a:chOff x="4536797" y="-1247776"/>
            <a:chExt cx="9867901" cy="881743"/>
          </a:xfrm>
        </p:grpSpPr>
        <p:sp>
          <p:nvSpPr>
            <p:cNvPr id="4" name="Arrow: Chevron 3">
              <a:extLst>
                <a:ext uri="{FF2B5EF4-FFF2-40B4-BE49-F238E27FC236}">
                  <a16:creationId xmlns:a16="http://schemas.microsoft.com/office/drawing/2014/main" id="{EE3F9B3C-9BBF-4FA6-AFD5-9A332CB5B802}"/>
                </a:ext>
              </a:extLst>
            </p:cNvPr>
            <p:cNvSpPr/>
            <p:nvPr/>
          </p:nvSpPr>
          <p:spPr bwMode="gray">
            <a:xfrm>
              <a:off x="6929840" y="-1247776"/>
              <a:ext cx="2688771" cy="881743"/>
            </a:xfrm>
            <a:prstGeom prst="chevron">
              <a:avLst/>
            </a:prstGeom>
            <a:solidFill>
              <a:srgbClr val="62B5E5">
                <a:lumMod val="40000"/>
                <a:lumOff val="60000"/>
              </a:srgbClr>
            </a:solidFill>
            <a:ln w="25400" cap="flat" cmpd="sng" algn="ctr">
              <a:solidFill>
                <a:srgbClr val="A0DCFF">
                  <a:lumMod val="90000"/>
                </a:srgbClr>
              </a:solidFill>
              <a:prstDash val="solid"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squar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100" b="1" i="0" u="none" strike="noStrike" kern="0" cap="none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Fase 1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100" b="1" i="0" u="none" strike="noStrike" kern="0" cap="none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Piano dei Fabbisogni</a:t>
              </a:r>
            </a:p>
          </p:txBody>
        </p:sp>
        <p:sp>
          <p:nvSpPr>
            <p:cNvPr id="5" name="Arrow: Pentagon 4">
              <a:extLst>
                <a:ext uri="{FF2B5EF4-FFF2-40B4-BE49-F238E27FC236}">
                  <a16:creationId xmlns:a16="http://schemas.microsoft.com/office/drawing/2014/main" id="{D0449AE2-899C-4D74-B347-16D2C21FBE09}"/>
                </a:ext>
              </a:extLst>
            </p:cNvPr>
            <p:cNvSpPr/>
            <p:nvPr/>
          </p:nvSpPr>
          <p:spPr bwMode="gray">
            <a:xfrm>
              <a:off x="4536797" y="-1247776"/>
              <a:ext cx="2688771" cy="881743"/>
            </a:xfrm>
            <a:prstGeom prst="homePlate">
              <a:avLst/>
            </a:prstGeom>
            <a:solidFill>
              <a:srgbClr val="E3E48D">
                <a:lumMod val="40000"/>
                <a:lumOff val="60000"/>
              </a:srgbClr>
            </a:solidFill>
            <a:ln w="25400" cap="flat" cmpd="sng" algn="ctr">
              <a:solidFill>
                <a:srgbClr val="E7E79A"/>
              </a:solidFill>
              <a:prstDash val="solid"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squar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100" b="1" i="0" u="none" strike="noStrike" kern="0" cap="none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Comunicazione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100" b="1" i="0" u="none" strike="noStrike" kern="0" cap="none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preventiva al CVCN</a:t>
              </a:r>
            </a:p>
          </p:txBody>
        </p:sp>
        <p:sp>
          <p:nvSpPr>
            <p:cNvPr id="6" name="Arrow: Chevron 5">
              <a:extLst>
                <a:ext uri="{FF2B5EF4-FFF2-40B4-BE49-F238E27FC236}">
                  <a16:creationId xmlns:a16="http://schemas.microsoft.com/office/drawing/2014/main" id="{E98D00F5-8166-436E-B590-0D2A4B692B6F}"/>
                </a:ext>
              </a:extLst>
            </p:cNvPr>
            <p:cNvSpPr/>
            <p:nvPr/>
          </p:nvSpPr>
          <p:spPr bwMode="gray">
            <a:xfrm>
              <a:off x="11715926" y="-1247776"/>
              <a:ext cx="2688772" cy="881743"/>
            </a:xfrm>
            <a:prstGeom prst="chevron">
              <a:avLst/>
            </a:prstGeom>
            <a:solidFill>
              <a:srgbClr val="6FC2B4">
                <a:lumMod val="60000"/>
                <a:lumOff val="40000"/>
              </a:srgbClr>
            </a:solidFill>
            <a:ln w="25400" cap="flat" cmpd="sng" algn="ctr">
              <a:solidFill>
                <a:srgbClr val="81CABD"/>
              </a:solidFill>
              <a:prstDash val="solid"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squar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100" b="1" i="0" u="none" strike="noStrike" kern="0" cap="none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Fase 3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100" b="1" i="0" u="none" strike="noStrike" kern="0" cap="none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Contratto Esecutivo</a:t>
              </a:r>
            </a:p>
          </p:txBody>
        </p:sp>
        <p:sp>
          <p:nvSpPr>
            <p:cNvPr id="7" name="Arrow: Chevron 6">
              <a:extLst>
                <a:ext uri="{FF2B5EF4-FFF2-40B4-BE49-F238E27FC236}">
                  <a16:creationId xmlns:a16="http://schemas.microsoft.com/office/drawing/2014/main" id="{D5CB5FA2-2939-4F1A-A18F-8BCCD9D6AD3E}"/>
                </a:ext>
              </a:extLst>
            </p:cNvPr>
            <p:cNvSpPr/>
            <p:nvPr/>
          </p:nvSpPr>
          <p:spPr bwMode="gray">
            <a:xfrm>
              <a:off x="9322882" y="-1247776"/>
              <a:ext cx="2688771" cy="881743"/>
            </a:xfrm>
            <a:prstGeom prst="chevron">
              <a:avLst/>
            </a:prstGeom>
            <a:solidFill>
              <a:srgbClr val="92D050">
                <a:alpha val="30196"/>
              </a:srgbClr>
            </a:solidFill>
            <a:ln w="25400" cap="flat" cmpd="sng" algn="ctr">
              <a:solidFill>
                <a:srgbClr val="86BC25"/>
              </a:solidFill>
              <a:prstDash val="solid"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squar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100" b="1" i="0" u="none" strike="noStrike" kern="0" cap="none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Fase 2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100" b="1" i="0" u="none" strike="noStrike" kern="0" cap="none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Piano Operativo</a:t>
              </a:r>
            </a:p>
          </p:txBody>
        </p:sp>
      </p:grp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AE8B22A-608A-4D01-AD3F-B2F4ADD6CCC7}"/>
              </a:ext>
            </a:extLst>
          </p:cNvPr>
          <p:cNvSpPr/>
          <p:nvPr/>
        </p:nvSpPr>
        <p:spPr bwMode="gray">
          <a:xfrm>
            <a:off x="3494314" y="3102428"/>
            <a:ext cx="2268000" cy="2052000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A0DCFF"/>
            </a:solidFill>
            <a:prstDash val="dash"/>
            <a:headEnd/>
            <a:tailEnd/>
          </a:ln>
          <a:effectLst/>
        </p:spPr>
        <p:txBody>
          <a:bodyPr wrap="square" lIns="0" tIns="72000" rIns="0" bIns="72000" rtlCol="0" anchor="ctr"/>
          <a:lstStyle/>
          <a:p>
            <a:pPr marR="0" lvl="0" algn="just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tabLst/>
              <a:defRPr/>
            </a:pPr>
            <a:r>
              <a:rPr kumimoji="0" lang="it-IT" sz="1100" b="1" i="0" u="none" strike="noStrike" kern="0" cap="none" spc="-4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La Pubblica Amministrazione Locale  trasmetterà </a:t>
            </a:r>
            <a:r>
              <a:rPr kumimoji="0" lang="it-IT" sz="1100" b="0" i="0" u="none" strike="noStrike" kern="0" cap="none" spc="-4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al </a:t>
            </a:r>
            <a:r>
              <a:rPr kumimoji="0" lang="it-IT" sz="1100" b="1" i="0" u="none" strike="noStrike" kern="0" cap="none" spc="-4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RTI</a:t>
            </a:r>
            <a:r>
              <a:rPr kumimoji="0" lang="it-IT" sz="1100" b="0" i="0" u="none" strike="noStrike" kern="0" cap="none" spc="-4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e a </a:t>
            </a:r>
            <a:r>
              <a:rPr kumimoji="0" lang="it-IT" sz="1100" b="1" i="0" u="none" strike="noStrike" kern="0" cap="none" spc="-4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Consip S.p.A</a:t>
            </a:r>
            <a:r>
              <a:rPr kumimoji="0" lang="it-IT" sz="1100" b="0" i="0" u="none" strike="noStrike" kern="0" cap="none" spc="-4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. il </a:t>
            </a:r>
            <a:r>
              <a:rPr kumimoji="0" lang="it-IT" sz="1100" b="1" i="0" u="none" strike="noStrike" kern="0" cap="none" spc="-4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Piano dei Fabbisogni</a:t>
            </a:r>
            <a:endParaRPr kumimoji="0" lang="it-IT" sz="1100" b="0" i="0" u="none" strike="noStrike" kern="0" cap="none" spc="-4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AAD3DD02-42D9-46CA-A8EC-DA68065806F2}"/>
              </a:ext>
            </a:extLst>
          </p:cNvPr>
          <p:cNvSpPr/>
          <p:nvPr/>
        </p:nvSpPr>
        <p:spPr bwMode="gray">
          <a:xfrm>
            <a:off x="6002871" y="3102428"/>
            <a:ext cx="2268000" cy="2052000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C8DBB4"/>
            </a:solidFill>
            <a:prstDash val="dash"/>
            <a:headEnd/>
            <a:tailEnd/>
          </a:ln>
          <a:effectLst/>
        </p:spPr>
        <p:txBody>
          <a:bodyPr wrap="square" lIns="0" tIns="0" rIns="0" bIns="0" rtlCol="0" anchor="ctr"/>
          <a:lstStyle/>
          <a:p>
            <a:pPr lvl="0" algn="just">
              <a:spcBef>
                <a:spcPts val="600"/>
              </a:spcBef>
              <a:buSzPct val="100000"/>
              <a:defRPr/>
            </a:pPr>
            <a:r>
              <a:rPr lang="it-IT" sz="1100" b="1" kern="0" spc="-40" dirty="0">
                <a:solidFill>
                  <a:prstClr val="black"/>
                </a:solidFill>
                <a:latin typeface="+mj-lt"/>
              </a:rPr>
              <a:t>Il RTI</a:t>
            </a:r>
            <a:r>
              <a:rPr kumimoji="0" lang="it-IT" sz="1100" b="1" i="0" u="none" strike="noStrike" kern="0" cap="none" spc="-4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predispone un Piano Operativo</a:t>
            </a:r>
            <a:r>
              <a:rPr kumimoji="0" lang="it-IT" sz="1100" b="0" i="0" u="none" strike="noStrike" kern="0" cap="none" spc="-4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entro un termine massimo di </a:t>
            </a:r>
            <a:r>
              <a:rPr kumimoji="0" lang="it-IT" sz="1100" b="1" i="0" u="none" strike="noStrike" kern="0" cap="none" spc="-4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15 giorni dall’invio</a:t>
            </a:r>
            <a:r>
              <a:rPr kumimoji="0" lang="it-IT" sz="1100" b="0" i="0" u="none" strike="noStrike" kern="0" cap="none" spc="-4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del </a:t>
            </a:r>
            <a:r>
              <a:rPr kumimoji="0" lang="it-IT" sz="1100" b="1" i="0" u="none" strike="noStrike" kern="0" cap="none" spc="-4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Piano dei Fabbisogni </a:t>
            </a:r>
            <a:r>
              <a:rPr kumimoji="0" lang="it-IT" sz="1100" b="0" i="0" u="none" strike="noStrike" kern="0" cap="none" spc="-4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o dal </a:t>
            </a:r>
            <a:r>
              <a:rPr kumimoji="0" lang="it-IT" sz="1100" b="1" i="0" u="none" strike="noStrike" kern="0" cap="none" spc="-4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maggiore termine indicato dalla Pubblica Amministrazione Locale</a:t>
            </a:r>
            <a:endParaRPr kumimoji="0" lang="it-IT" sz="1100" b="0" i="0" u="none" strike="noStrike" kern="0" cap="none" spc="-4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B722A72-BE14-45DD-89C8-AC1383A96E96}"/>
              </a:ext>
            </a:extLst>
          </p:cNvPr>
          <p:cNvSpPr/>
          <p:nvPr/>
        </p:nvSpPr>
        <p:spPr bwMode="gray">
          <a:xfrm>
            <a:off x="8523212" y="3102428"/>
            <a:ext cx="2268000" cy="2052000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A9DAD2"/>
            </a:solidFill>
            <a:prstDash val="dash"/>
            <a:headEnd/>
            <a:tailEnd/>
          </a:ln>
          <a:effectLst/>
        </p:spPr>
        <p:txBody>
          <a:bodyPr wrap="square" lIns="0" tIns="0" rIns="0" bIns="0" rtlCol="0" anchor="ctr"/>
          <a:lstStyle/>
          <a:p>
            <a:pPr marR="0" lvl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1100" b="1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Il Contratto Esecutivo si perfeziona </a:t>
            </a:r>
            <a:r>
              <a:rPr kumimoji="0" lang="it-IT" sz="11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in seguito della decorrenza del termine </a:t>
            </a:r>
            <a:r>
              <a:rPr kumimoji="0" lang="it-IT" sz="1100" b="1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di 4 giorni </a:t>
            </a:r>
            <a:r>
              <a:rPr kumimoji="0" lang="it-IT" sz="11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lavorativi dall’approvazione del </a:t>
            </a:r>
            <a:r>
              <a:rPr kumimoji="0" lang="it-IT" sz="1100" b="1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Piano Operativo</a:t>
            </a:r>
            <a:r>
              <a:rPr kumimoji="0" lang="it-IT" sz="11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da parte del </a:t>
            </a:r>
            <a:r>
              <a:rPr kumimoji="0" lang="it-IT" sz="1100" b="1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RTI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CD3A964-8126-41F5-BAA8-02CD7EA896C6}"/>
              </a:ext>
            </a:extLst>
          </p:cNvPr>
          <p:cNvSpPr/>
          <p:nvPr/>
        </p:nvSpPr>
        <p:spPr bwMode="gray">
          <a:xfrm rot="19683829">
            <a:off x="184499" y="1958598"/>
            <a:ext cx="1930507" cy="461074"/>
          </a:xfrm>
          <a:prstGeom prst="rect">
            <a:avLst/>
          </a:prstGeom>
          <a:solidFill>
            <a:srgbClr val="E7E79A"/>
          </a:solidFill>
          <a:ln w="12700" algn="ctr">
            <a:solidFill>
              <a:srgbClr val="FF0000"/>
            </a:solidFill>
            <a:prstDash val="dash"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0" anchor="ctr"/>
          <a:lstStyle/>
          <a:p>
            <a:pPr algn="ctr"/>
            <a:r>
              <a:rPr lang="it-IT" sz="800" b="1" dirty="0">
                <a:solidFill>
                  <a:prstClr val="black"/>
                </a:solidFill>
                <a:latin typeface="+mj-lt"/>
              </a:rPr>
              <a:t>Fase valida </a:t>
            </a:r>
            <a:r>
              <a:rPr lang="it-IT" sz="800" i="1" dirty="0">
                <a:solidFill>
                  <a:prstClr val="black"/>
                </a:solidFill>
                <a:latin typeface="+mj-lt"/>
              </a:rPr>
              <a:t>per i soggetti rientranti nel perimetro di sicurezza nazionale cibernetica (DL 105/2019 convertito da Legge 133/2019)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088DFDE-7562-42DE-A446-3A36726C6A10}"/>
              </a:ext>
            </a:extLst>
          </p:cNvPr>
          <p:cNvSpPr/>
          <p:nvPr/>
        </p:nvSpPr>
        <p:spPr bwMode="gray">
          <a:xfrm>
            <a:off x="7805060" y="4893712"/>
            <a:ext cx="720000" cy="720000"/>
          </a:xfrm>
          <a:prstGeom prst="ellipse">
            <a:avLst/>
          </a:prstGeom>
          <a:solidFill>
            <a:sysClr val="window" lastClr="FFFFFF"/>
          </a:solidFill>
          <a:ln w="19050" algn="ctr">
            <a:solidFill>
              <a:srgbClr val="C8DBB4"/>
            </a:solidFill>
            <a:prstDash val="dash"/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1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02DA15A-C878-4E4E-B032-74B155B2D3A3}"/>
              </a:ext>
            </a:extLst>
          </p:cNvPr>
          <p:cNvSpPr/>
          <p:nvPr/>
        </p:nvSpPr>
        <p:spPr bwMode="gray">
          <a:xfrm>
            <a:off x="10327610" y="4893712"/>
            <a:ext cx="720000" cy="720000"/>
          </a:xfrm>
          <a:prstGeom prst="ellipse">
            <a:avLst/>
          </a:prstGeom>
          <a:solidFill>
            <a:sysClr val="window" lastClr="FFFFFF"/>
          </a:solidFill>
          <a:ln w="19050" algn="ctr">
            <a:solidFill>
              <a:srgbClr val="A9DAD2"/>
            </a:solidFill>
            <a:prstDash val="dash"/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1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8289B71A-C7CC-4C0A-8875-8E8B1594DC40}"/>
              </a:ext>
            </a:extLst>
          </p:cNvPr>
          <p:cNvSpPr/>
          <p:nvPr/>
        </p:nvSpPr>
        <p:spPr bwMode="gray">
          <a:xfrm>
            <a:off x="2728931" y="4893712"/>
            <a:ext cx="720000" cy="720000"/>
          </a:xfrm>
          <a:prstGeom prst="ellipse">
            <a:avLst/>
          </a:prstGeom>
          <a:solidFill>
            <a:sysClr val="window" lastClr="FFFFFF"/>
          </a:solidFill>
          <a:ln w="19050" algn="ctr">
            <a:solidFill>
              <a:srgbClr val="E3E48D"/>
            </a:solidFill>
            <a:prstDash val="dash"/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1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pic>
        <p:nvPicPr>
          <p:cNvPr id="16" name="Picture 2" descr="Collaboration, communication, discussion, focus group, group discussion">
            <a:extLst>
              <a:ext uri="{FF2B5EF4-FFF2-40B4-BE49-F238E27FC236}">
                <a16:creationId xmlns:a16="http://schemas.microsoft.com/office/drawing/2014/main" id="{78C65A74-B2FA-4715-B263-A148CF3407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931" y="5019712"/>
            <a:ext cx="468000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8512E230-2FBE-4DE1-8CAC-88F98164839D}"/>
              </a:ext>
            </a:extLst>
          </p:cNvPr>
          <p:cNvSpPr/>
          <p:nvPr/>
        </p:nvSpPr>
        <p:spPr bwMode="gray">
          <a:xfrm>
            <a:off x="5298413" y="4893712"/>
            <a:ext cx="720000" cy="720000"/>
          </a:xfrm>
          <a:prstGeom prst="ellipse">
            <a:avLst/>
          </a:prstGeom>
          <a:solidFill>
            <a:sysClr val="window" lastClr="FFFFFF"/>
          </a:solidFill>
          <a:ln w="19050" algn="ctr">
            <a:solidFill>
              <a:srgbClr val="A0DCFF"/>
            </a:solidFill>
            <a:prstDash val="dash"/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1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pic>
        <p:nvPicPr>
          <p:cNvPr id="18" name="Picture 4" descr="Delivery, fulfillment, package, requirement, shipping, transport icon - Download on Iconfinder">
            <a:extLst>
              <a:ext uri="{FF2B5EF4-FFF2-40B4-BE49-F238E27FC236}">
                <a16:creationId xmlns:a16="http://schemas.microsoft.com/office/drawing/2014/main" id="{CB9C21B7-928B-42FB-8217-31A0D730F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4168" y="5019712"/>
            <a:ext cx="468000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 descr="Management, plan, planning, time, time management">
            <a:extLst>
              <a:ext uri="{FF2B5EF4-FFF2-40B4-BE49-F238E27FC236}">
                <a16:creationId xmlns:a16="http://schemas.microsoft.com/office/drawing/2014/main" id="{B446DB06-9749-4C65-A963-CA688B8489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3718" y="5008826"/>
            <a:ext cx="468000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8" descr="Agreement, contract, document, formation, law, legal, sign">
            <a:extLst>
              <a:ext uri="{FF2B5EF4-FFF2-40B4-BE49-F238E27FC236}">
                <a16:creationId xmlns:a16="http://schemas.microsoft.com/office/drawing/2014/main" id="{6D2E3A49-E0B2-4E67-9DF9-E79CE03C8B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5659" y="5019712"/>
            <a:ext cx="468000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itle 15">
            <a:extLst>
              <a:ext uri="{FF2B5EF4-FFF2-40B4-BE49-F238E27FC236}">
                <a16:creationId xmlns:a16="http://schemas.microsoft.com/office/drawing/2014/main" id="{8EDC9964-F377-4983-B744-E2BC57FE48E1}"/>
              </a:ext>
            </a:extLst>
          </p:cNvPr>
          <p:cNvSpPr txBox="1">
            <a:spLocks/>
          </p:cNvSpPr>
          <p:nvPr/>
        </p:nvSpPr>
        <p:spPr>
          <a:xfrm>
            <a:off x="914400" y="279400"/>
            <a:ext cx="10325100" cy="787400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Calibri Light" panose="020F0302020204030204" pitchFamily="34" charset="0"/>
              </a:defRPr>
            </a:lvl1pPr>
          </a:lstStyle>
          <a:p>
            <a:r>
              <a:rPr lang="it-IT" sz="3200" b="1" dirty="0">
                <a:solidFill>
                  <a:srgbClr val="86BC25"/>
                </a:solidFill>
              </a:rPr>
              <a:t>Modalità di adesione alla convenzione </a:t>
            </a:r>
          </a:p>
        </p:txBody>
      </p:sp>
      <p:sp>
        <p:nvSpPr>
          <p:cNvPr id="22" name="Text Placeholder 29">
            <a:extLst>
              <a:ext uri="{FF2B5EF4-FFF2-40B4-BE49-F238E27FC236}">
                <a16:creationId xmlns:a16="http://schemas.microsoft.com/office/drawing/2014/main" id="{638CBE9C-C7D1-44B3-B8EA-BAF66EEAC107}"/>
              </a:ext>
            </a:extLst>
          </p:cNvPr>
          <p:cNvSpPr txBox="1">
            <a:spLocks/>
          </p:cNvSpPr>
          <p:nvPr/>
        </p:nvSpPr>
        <p:spPr>
          <a:xfrm>
            <a:off x="914400" y="1184239"/>
            <a:ext cx="10406742" cy="5842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SzPct val="100000"/>
              <a:buFont typeface="Arial" panose="020B0604020202020204" pitchFamily="34" charset="0"/>
              <a:buNone/>
              <a:defRPr sz="1300" b="0" kern="120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Arial"/>
              <a:buNone/>
              <a:defRPr lang="en-US" sz="1300" b="0" i="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+mn-ea"/>
                <a:cs typeface="Calibri Light" panose="020F0302020204030204" pitchFamily="34" charset="0"/>
              </a:defRPr>
            </a:lvl2pPr>
            <a:lvl3pPr marL="176400" indent="-1764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•"/>
              <a:defRPr lang="en-US" sz="1300" kern="120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56400" indent="-1764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Verdana" panose="020B0604030504040204" pitchFamily="34" charset="0"/>
              <a:buChar char="−"/>
              <a:defRPr lang="en-US" sz="1300" kern="1200" baseline="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532800" indent="-176400" algn="l" defTabSz="798513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lang="en-US" sz="1300" kern="1200" baseline="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5pPr>
            <a:lvl6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it-IT" i="1" dirty="0">
                <a:solidFill>
                  <a:prstClr val="black"/>
                </a:solidFill>
                <a:latin typeface="+mj-lt"/>
              </a:rPr>
              <a:t>La modalità di adesione alla convenzione “Lotto 2 – Servizi di Compliance e Controllo” si divide in 4 fasi.</a:t>
            </a:r>
          </a:p>
        </p:txBody>
      </p:sp>
    </p:spTree>
    <p:extLst>
      <p:ext uri="{BB962C8B-B14F-4D97-AF65-F5344CB8AC3E}">
        <p14:creationId xmlns:p14="http://schemas.microsoft.com/office/powerpoint/2010/main" val="534134310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itle 15">
            <a:extLst>
              <a:ext uri="{FF2B5EF4-FFF2-40B4-BE49-F238E27FC236}">
                <a16:creationId xmlns:a16="http://schemas.microsoft.com/office/drawing/2014/main" id="{AB558A97-2ABC-44FF-9AD0-7F892F4A56E5}"/>
              </a:ext>
            </a:extLst>
          </p:cNvPr>
          <p:cNvSpPr txBox="1">
            <a:spLocks/>
          </p:cNvSpPr>
          <p:nvPr/>
        </p:nvSpPr>
        <p:spPr>
          <a:xfrm>
            <a:off x="914400" y="279400"/>
            <a:ext cx="10325100" cy="787400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Calibri Light" panose="020F0302020204030204" pitchFamily="34" charset="0"/>
              </a:defRPr>
            </a:lvl1pPr>
          </a:lstStyle>
          <a:p>
            <a:r>
              <a:rPr lang="it-IT" sz="3200" b="1" dirty="0">
                <a:solidFill>
                  <a:srgbClr val="86BC25"/>
                </a:solidFill>
              </a:rPr>
              <a:t>To Do list</a:t>
            </a:r>
          </a:p>
        </p:txBody>
      </p:sp>
      <p:sp>
        <p:nvSpPr>
          <p:cNvPr id="64" name="Text Placeholder 29">
            <a:extLst>
              <a:ext uri="{FF2B5EF4-FFF2-40B4-BE49-F238E27FC236}">
                <a16:creationId xmlns:a16="http://schemas.microsoft.com/office/drawing/2014/main" id="{7EB23A05-5759-4B9C-ACD9-64137453434D}"/>
              </a:ext>
            </a:extLst>
          </p:cNvPr>
          <p:cNvSpPr txBox="1">
            <a:spLocks/>
          </p:cNvSpPr>
          <p:nvPr/>
        </p:nvSpPr>
        <p:spPr>
          <a:xfrm>
            <a:off x="914399" y="1184239"/>
            <a:ext cx="10393320" cy="5842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SzPct val="100000"/>
              <a:buFont typeface="Arial" panose="020B0604020202020204" pitchFamily="34" charset="0"/>
              <a:buNone/>
              <a:defRPr sz="1300" b="0" kern="120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Arial"/>
              <a:buNone/>
              <a:defRPr lang="en-US" sz="1300" b="0" i="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+mn-ea"/>
                <a:cs typeface="Calibri Light" panose="020F0302020204030204" pitchFamily="34" charset="0"/>
              </a:defRPr>
            </a:lvl2pPr>
            <a:lvl3pPr marL="176400" indent="-1764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•"/>
              <a:defRPr lang="en-US" sz="1300" kern="120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56400" indent="-1764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Verdana" panose="020B0604030504040204" pitchFamily="34" charset="0"/>
              <a:buChar char="−"/>
              <a:defRPr lang="en-US" sz="1300" kern="1200" baseline="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532800" indent="-176400" algn="l" defTabSz="798513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lang="en-US" sz="1300" kern="1200" baseline="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5pPr>
            <a:lvl6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it-IT" i="1" dirty="0">
                <a:solidFill>
                  <a:prstClr val="black"/>
                </a:solidFill>
                <a:latin typeface="+mj-lt"/>
              </a:rPr>
              <a:t>In evidenza l’elenco delle azioni che le Pubbliche Amministrazioni Locali (PAL) devono svolgere al fine di poter aderire alla convenzione del “Lotto 2 – Servizi di Compliance e Controllo” . 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C061B6FC-466D-48B7-BCEB-0BB2DDECCFE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63743484"/>
              </p:ext>
            </p:extLst>
          </p:nvPr>
        </p:nvGraphicFramePr>
        <p:xfrm>
          <a:off x="3179719" y="1910679"/>
          <a:ext cx="8128000" cy="43698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88" name="Group 187">
            <a:extLst>
              <a:ext uri="{FF2B5EF4-FFF2-40B4-BE49-F238E27FC236}">
                <a16:creationId xmlns:a16="http://schemas.microsoft.com/office/drawing/2014/main" id="{8CBE7881-D2B4-4E87-A98B-D6278C9A2930}"/>
              </a:ext>
            </a:extLst>
          </p:cNvPr>
          <p:cNvGrpSpPr/>
          <p:nvPr/>
        </p:nvGrpSpPr>
        <p:grpSpPr>
          <a:xfrm>
            <a:off x="732721" y="2461295"/>
            <a:ext cx="2997200" cy="3268663"/>
            <a:chOff x="444416" y="2381451"/>
            <a:chExt cx="2997200" cy="3268663"/>
          </a:xfrm>
        </p:grpSpPr>
        <p:sp>
          <p:nvSpPr>
            <p:cNvPr id="189" name="Freeform 26">
              <a:extLst>
                <a:ext uri="{FF2B5EF4-FFF2-40B4-BE49-F238E27FC236}">
                  <a16:creationId xmlns:a16="http://schemas.microsoft.com/office/drawing/2014/main" id="{1C49848F-CA12-4853-BD01-6DD5EBBC5C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6728" y="5316739"/>
              <a:ext cx="912813" cy="333375"/>
            </a:xfrm>
            <a:custGeom>
              <a:avLst/>
              <a:gdLst>
                <a:gd name="T0" fmla="*/ 162 w 162"/>
                <a:gd name="T1" fmla="*/ 59 h 59"/>
                <a:gd name="T2" fmla="*/ 0 w 162"/>
                <a:gd name="T3" fmla="*/ 7 h 59"/>
                <a:gd name="T4" fmla="*/ 5 w 162"/>
                <a:gd name="T5" fmla="*/ 0 h 59"/>
                <a:gd name="T6" fmla="*/ 162 w 162"/>
                <a:gd name="T7" fmla="*/ 50 h 59"/>
                <a:gd name="T8" fmla="*/ 162 w 162"/>
                <a:gd name="T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59">
                  <a:moveTo>
                    <a:pt x="162" y="59"/>
                  </a:moveTo>
                  <a:cubicBezTo>
                    <a:pt x="104" y="59"/>
                    <a:pt x="48" y="41"/>
                    <a:pt x="0" y="7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2" y="32"/>
                    <a:pt x="106" y="50"/>
                    <a:pt x="162" y="50"/>
                  </a:cubicBezTo>
                  <a:lnTo>
                    <a:pt x="162" y="5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 dirty="0"/>
            </a:p>
          </p:txBody>
        </p:sp>
        <p:sp>
          <p:nvSpPr>
            <p:cNvPr id="190" name="Freeform 27">
              <a:extLst>
                <a:ext uri="{FF2B5EF4-FFF2-40B4-BE49-F238E27FC236}">
                  <a16:creationId xmlns:a16="http://schemas.microsoft.com/office/drawing/2014/main" id="{6D9102FB-EB19-45A9-8BDB-D95F6AD317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128" y="4532514"/>
              <a:ext cx="598488" cy="795338"/>
            </a:xfrm>
            <a:custGeom>
              <a:avLst/>
              <a:gdLst>
                <a:gd name="T0" fmla="*/ 101 w 106"/>
                <a:gd name="T1" fmla="*/ 141 h 141"/>
                <a:gd name="T2" fmla="*/ 0 w 106"/>
                <a:gd name="T3" fmla="*/ 3 h 141"/>
                <a:gd name="T4" fmla="*/ 9 w 106"/>
                <a:gd name="T5" fmla="*/ 0 h 141"/>
                <a:gd name="T6" fmla="*/ 106 w 106"/>
                <a:gd name="T7" fmla="*/ 134 h 141"/>
                <a:gd name="T8" fmla="*/ 101 w 106"/>
                <a:gd name="T9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41">
                  <a:moveTo>
                    <a:pt x="101" y="141"/>
                  </a:moveTo>
                  <a:cubicBezTo>
                    <a:pt x="54" y="106"/>
                    <a:pt x="19" y="58"/>
                    <a:pt x="0" y="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27" y="54"/>
                    <a:pt x="61" y="100"/>
                    <a:pt x="106" y="134"/>
                  </a:cubicBezTo>
                  <a:lnTo>
                    <a:pt x="101" y="14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 dirty="0"/>
            </a:p>
          </p:txBody>
        </p:sp>
        <p:sp>
          <p:nvSpPr>
            <p:cNvPr id="191" name="Freeform 28">
              <a:extLst>
                <a:ext uri="{FF2B5EF4-FFF2-40B4-BE49-F238E27FC236}">
                  <a16:creationId xmlns:a16="http://schemas.microsoft.com/office/drawing/2014/main" id="{B73A8C0A-C31E-4370-83F7-ACA80BF45B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416" y="3538739"/>
              <a:ext cx="147638" cy="965200"/>
            </a:xfrm>
            <a:custGeom>
              <a:avLst/>
              <a:gdLst>
                <a:gd name="T0" fmla="*/ 17 w 26"/>
                <a:gd name="T1" fmla="*/ 171 h 171"/>
                <a:gd name="T2" fmla="*/ 17 w 26"/>
                <a:gd name="T3" fmla="*/ 0 h 171"/>
                <a:gd name="T4" fmla="*/ 26 w 26"/>
                <a:gd name="T5" fmla="*/ 3 h 171"/>
                <a:gd name="T6" fmla="*/ 26 w 26"/>
                <a:gd name="T7" fmla="*/ 168 h 171"/>
                <a:gd name="T8" fmla="*/ 17 w 26"/>
                <a:gd name="T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71">
                  <a:moveTo>
                    <a:pt x="17" y="171"/>
                  </a:moveTo>
                  <a:cubicBezTo>
                    <a:pt x="0" y="115"/>
                    <a:pt x="0" y="56"/>
                    <a:pt x="17" y="0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9" y="57"/>
                    <a:pt x="9" y="114"/>
                    <a:pt x="26" y="168"/>
                  </a:cubicBezTo>
                  <a:lnTo>
                    <a:pt x="17" y="17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 dirty="0"/>
            </a:p>
          </p:txBody>
        </p:sp>
        <p:sp>
          <p:nvSpPr>
            <p:cNvPr id="192" name="Freeform 29">
              <a:extLst>
                <a:ext uri="{FF2B5EF4-FFF2-40B4-BE49-F238E27FC236}">
                  <a16:creationId xmlns:a16="http://schemas.microsoft.com/office/drawing/2014/main" id="{1DDC9619-FDBD-463B-A949-6E59D2B9CC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128" y="2714826"/>
              <a:ext cx="592138" cy="795338"/>
            </a:xfrm>
            <a:custGeom>
              <a:avLst/>
              <a:gdLst>
                <a:gd name="T0" fmla="*/ 8 w 105"/>
                <a:gd name="T1" fmla="*/ 141 h 141"/>
                <a:gd name="T2" fmla="*/ 0 w 105"/>
                <a:gd name="T3" fmla="*/ 138 h 141"/>
                <a:gd name="T4" fmla="*/ 100 w 105"/>
                <a:gd name="T5" fmla="*/ 0 h 141"/>
                <a:gd name="T6" fmla="*/ 105 w 105"/>
                <a:gd name="T7" fmla="*/ 7 h 141"/>
                <a:gd name="T8" fmla="*/ 8 w 105"/>
                <a:gd name="T9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141">
                  <a:moveTo>
                    <a:pt x="8" y="141"/>
                  </a:moveTo>
                  <a:cubicBezTo>
                    <a:pt x="0" y="138"/>
                    <a:pt x="0" y="138"/>
                    <a:pt x="0" y="138"/>
                  </a:cubicBezTo>
                  <a:cubicBezTo>
                    <a:pt x="19" y="83"/>
                    <a:pt x="53" y="35"/>
                    <a:pt x="100" y="0"/>
                  </a:cubicBezTo>
                  <a:cubicBezTo>
                    <a:pt x="105" y="7"/>
                    <a:pt x="105" y="7"/>
                    <a:pt x="105" y="7"/>
                  </a:cubicBezTo>
                  <a:cubicBezTo>
                    <a:pt x="60" y="41"/>
                    <a:pt x="26" y="87"/>
                    <a:pt x="8" y="14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 dirty="0"/>
            </a:p>
          </p:txBody>
        </p:sp>
        <p:sp>
          <p:nvSpPr>
            <p:cNvPr id="193" name="Freeform 30">
              <a:extLst>
                <a:ext uri="{FF2B5EF4-FFF2-40B4-BE49-F238E27FC236}">
                  <a16:creationId xmlns:a16="http://schemas.microsoft.com/office/drawing/2014/main" id="{CE034D3C-333C-4B0F-A689-9CA91EEEC5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378" y="2381451"/>
              <a:ext cx="912813" cy="344488"/>
            </a:xfrm>
            <a:custGeom>
              <a:avLst/>
              <a:gdLst>
                <a:gd name="T0" fmla="*/ 5 w 162"/>
                <a:gd name="T1" fmla="*/ 61 h 61"/>
                <a:gd name="T2" fmla="*/ 0 w 162"/>
                <a:gd name="T3" fmla="*/ 53 h 61"/>
                <a:gd name="T4" fmla="*/ 162 w 162"/>
                <a:gd name="T5" fmla="*/ 0 h 61"/>
                <a:gd name="T6" fmla="*/ 162 w 162"/>
                <a:gd name="T7" fmla="*/ 9 h 61"/>
                <a:gd name="T8" fmla="*/ 5 w 162"/>
                <a:gd name="T9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61">
                  <a:moveTo>
                    <a:pt x="5" y="61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47" y="20"/>
                    <a:pt x="103" y="1"/>
                    <a:pt x="162" y="0"/>
                  </a:cubicBezTo>
                  <a:cubicBezTo>
                    <a:pt x="162" y="9"/>
                    <a:pt x="162" y="9"/>
                    <a:pt x="162" y="9"/>
                  </a:cubicBezTo>
                  <a:cubicBezTo>
                    <a:pt x="105" y="10"/>
                    <a:pt x="51" y="28"/>
                    <a:pt x="5" y="6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 dirty="0"/>
            </a:p>
          </p:txBody>
        </p:sp>
        <p:pic>
          <p:nvPicPr>
            <p:cNvPr id="194" name="Picture 36">
              <a:extLst>
                <a:ext uri="{FF2B5EF4-FFF2-40B4-BE49-F238E27FC236}">
                  <a16:creationId xmlns:a16="http://schemas.microsoft.com/office/drawing/2014/main" id="{1415FA0B-A1FA-4F42-B8F4-A724B435AC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57328" y="3127576"/>
              <a:ext cx="1047750" cy="388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5" name="Picture 37">
              <a:extLst>
                <a:ext uri="{FF2B5EF4-FFF2-40B4-BE49-F238E27FC236}">
                  <a16:creationId xmlns:a16="http://schemas.microsoft.com/office/drawing/2014/main" id="{66EC1CAB-E9EE-4C95-A3BB-600205D937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9103" y="2822776"/>
              <a:ext cx="354013" cy="406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6" name="Picture 38">
              <a:extLst>
                <a:ext uri="{FF2B5EF4-FFF2-40B4-BE49-F238E27FC236}">
                  <a16:creationId xmlns:a16="http://schemas.microsoft.com/office/drawing/2014/main" id="{8EF59F77-280E-4CBD-BA6D-7E178AAE399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57328" y="3691139"/>
              <a:ext cx="896938" cy="50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7" name="Picture 39">
              <a:extLst>
                <a:ext uri="{FF2B5EF4-FFF2-40B4-BE49-F238E27FC236}">
                  <a16:creationId xmlns:a16="http://schemas.microsoft.com/office/drawing/2014/main" id="{2D0342D9-8195-42A3-B413-39C06B2EAC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9103" y="4097539"/>
              <a:ext cx="996950" cy="3556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8" name="Picture 40">
              <a:extLst>
                <a:ext uri="{FF2B5EF4-FFF2-40B4-BE49-F238E27FC236}">
                  <a16:creationId xmlns:a16="http://schemas.microsoft.com/office/drawing/2014/main" id="{6E6E498A-D00E-4C0D-B38C-65D78874F7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57328" y="4678564"/>
              <a:ext cx="963613" cy="10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9" name="Picture 41">
              <a:extLst>
                <a:ext uri="{FF2B5EF4-FFF2-40B4-BE49-F238E27FC236}">
                  <a16:creationId xmlns:a16="http://schemas.microsoft.com/office/drawing/2014/main" id="{C1E8CACF-7196-4A16-9ABC-CBAB174050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0353" y="4678564"/>
              <a:ext cx="457200" cy="406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0" name="Oval 43">
              <a:extLst>
                <a:ext uri="{FF2B5EF4-FFF2-40B4-BE49-F238E27FC236}">
                  <a16:creationId xmlns:a16="http://schemas.microsoft.com/office/drawing/2014/main" id="{B9BA4AEF-7104-4DCA-9C11-9824E52D90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3416" y="2759276"/>
              <a:ext cx="174625" cy="180975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 dirty="0"/>
            </a:p>
          </p:txBody>
        </p:sp>
        <p:sp>
          <p:nvSpPr>
            <p:cNvPr id="201" name="Freeform 44">
              <a:extLst>
                <a:ext uri="{FF2B5EF4-FFF2-40B4-BE49-F238E27FC236}">
                  <a16:creationId xmlns:a16="http://schemas.microsoft.com/office/drawing/2014/main" id="{A223D774-8545-4FB4-A5BF-1A15A1944A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5828" y="3578426"/>
              <a:ext cx="311150" cy="355600"/>
            </a:xfrm>
            <a:custGeom>
              <a:avLst/>
              <a:gdLst>
                <a:gd name="T0" fmla="*/ 23 w 55"/>
                <a:gd name="T1" fmla="*/ 4 h 63"/>
                <a:gd name="T2" fmla="*/ 12 w 55"/>
                <a:gd name="T3" fmla="*/ 47 h 63"/>
                <a:gd name="T4" fmla="*/ 55 w 55"/>
                <a:gd name="T5" fmla="*/ 29 h 63"/>
                <a:gd name="T6" fmla="*/ 23 w 55"/>
                <a:gd name="T7" fmla="*/ 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63">
                  <a:moveTo>
                    <a:pt x="23" y="4"/>
                  </a:moveTo>
                  <a:cubicBezTo>
                    <a:pt x="4" y="10"/>
                    <a:pt x="0" y="33"/>
                    <a:pt x="12" y="47"/>
                  </a:cubicBezTo>
                  <a:cubicBezTo>
                    <a:pt x="27" y="63"/>
                    <a:pt x="55" y="50"/>
                    <a:pt x="55" y="29"/>
                  </a:cubicBezTo>
                  <a:cubicBezTo>
                    <a:pt x="55" y="12"/>
                    <a:pt x="39" y="0"/>
                    <a:pt x="23" y="4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 dirty="0"/>
            </a:p>
          </p:txBody>
        </p:sp>
        <p:sp>
          <p:nvSpPr>
            <p:cNvPr id="202" name="Freeform 45">
              <a:extLst>
                <a:ext uri="{FF2B5EF4-FFF2-40B4-BE49-F238E27FC236}">
                  <a16:creationId xmlns:a16="http://schemas.microsoft.com/office/drawing/2014/main" id="{D3B074A3-50CF-4FEE-939B-70D786A435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9728" y="4024514"/>
              <a:ext cx="293688" cy="254000"/>
            </a:xfrm>
            <a:custGeom>
              <a:avLst/>
              <a:gdLst>
                <a:gd name="T0" fmla="*/ 39 w 52"/>
                <a:gd name="T1" fmla="*/ 8 h 45"/>
                <a:gd name="T2" fmla="*/ 13 w 52"/>
                <a:gd name="T3" fmla="*/ 5 h 45"/>
                <a:gd name="T4" fmla="*/ 3 w 52"/>
                <a:gd name="T5" fmla="*/ 29 h 45"/>
                <a:gd name="T6" fmla="*/ 5 w 52"/>
                <a:gd name="T7" fmla="*/ 32 h 45"/>
                <a:gd name="T8" fmla="*/ 20 w 52"/>
                <a:gd name="T9" fmla="*/ 44 h 45"/>
                <a:gd name="T10" fmla="*/ 24 w 52"/>
                <a:gd name="T11" fmla="*/ 44 h 45"/>
                <a:gd name="T12" fmla="*/ 39 w 52"/>
                <a:gd name="T13" fmla="*/ 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45">
                  <a:moveTo>
                    <a:pt x="39" y="8"/>
                  </a:moveTo>
                  <a:cubicBezTo>
                    <a:pt x="32" y="1"/>
                    <a:pt x="21" y="0"/>
                    <a:pt x="13" y="5"/>
                  </a:cubicBezTo>
                  <a:cubicBezTo>
                    <a:pt x="5" y="9"/>
                    <a:pt x="0" y="20"/>
                    <a:pt x="3" y="29"/>
                  </a:cubicBezTo>
                  <a:cubicBezTo>
                    <a:pt x="4" y="30"/>
                    <a:pt x="4" y="31"/>
                    <a:pt x="5" y="32"/>
                  </a:cubicBezTo>
                  <a:cubicBezTo>
                    <a:pt x="7" y="39"/>
                    <a:pt x="13" y="45"/>
                    <a:pt x="20" y="44"/>
                  </a:cubicBezTo>
                  <a:cubicBezTo>
                    <a:pt x="22" y="44"/>
                    <a:pt x="23" y="44"/>
                    <a:pt x="24" y="44"/>
                  </a:cubicBezTo>
                  <a:cubicBezTo>
                    <a:pt x="42" y="44"/>
                    <a:pt x="52" y="21"/>
                    <a:pt x="39" y="8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 dirty="0"/>
            </a:p>
          </p:txBody>
        </p:sp>
        <p:sp>
          <p:nvSpPr>
            <p:cNvPr id="203" name="Oval 46">
              <a:extLst>
                <a:ext uri="{FF2B5EF4-FFF2-40B4-BE49-F238E27FC236}">
                  <a16:creationId xmlns:a16="http://schemas.microsoft.com/office/drawing/2014/main" id="{C8140F29-F4FC-4589-9F88-B71C8CF44C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63778" y="4616651"/>
              <a:ext cx="230188" cy="231775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 dirty="0"/>
            </a:p>
          </p:txBody>
        </p:sp>
        <p:sp>
          <p:nvSpPr>
            <p:cNvPr id="204" name="Freeform 47">
              <a:extLst>
                <a:ext uri="{FF2B5EF4-FFF2-40B4-BE49-F238E27FC236}">
                  <a16:creationId xmlns:a16="http://schemas.microsoft.com/office/drawing/2014/main" id="{CEAEAAC5-2A5C-45D8-9D1B-9BC243E7B4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6578" y="3364114"/>
              <a:ext cx="236538" cy="207963"/>
            </a:xfrm>
            <a:custGeom>
              <a:avLst/>
              <a:gdLst>
                <a:gd name="T0" fmla="*/ 21 w 42"/>
                <a:gd name="T1" fmla="*/ 0 h 37"/>
                <a:gd name="T2" fmla="*/ 3 w 42"/>
                <a:gd name="T3" fmla="*/ 23 h 37"/>
                <a:gd name="T4" fmla="*/ 3 w 42"/>
                <a:gd name="T5" fmla="*/ 24 h 37"/>
                <a:gd name="T6" fmla="*/ 21 w 42"/>
                <a:gd name="T7" fmla="*/ 37 h 37"/>
                <a:gd name="T8" fmla="*/ 38 w 42"/>
                <a:gd name="T9" fmla="*/ 24 h 37"/>
                <a:gd name="T10" fmla="*/ 38 w 42"/>
                <a:gd name="T11" fmla="*/ 23 h 37"/>
                <a:gd name="T12" fmla="*/ 21 w 42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7">
                  <a:moveTo>
                    <a:pt x="21" y="0"/>
                  </a:moveTo>
                  <a:cubicBezTo>
                    <a:pt x="9" y="0"/>
                    <a:pt x="0" y="12"/>
                    <a:pt x="3" y="23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6" y="32"/>
                    <a:pt x="13" y="37"/>
                    <a:pt x="21" y="37"/>
                  </a:cubicBezTo>
                  <a:cubicBezTo>
                    <a:pt x="29" y="37"/>
                    <a:pt x="36" y="32"/>
                    <a:pt x="38" y="24"/>
                  </a:cubicBezTo>
                  <a:cubicBezTo>
                    <a:pt x="38" y="24"/>
                    <a:pt x="38" y="24"/>
                    <a:pt x="38" y="23"/>
                  </a:cubicBezTo>
                  <a:cubicBezTo>
                    <a:pt x="42" y="12"/>
                    <a:pt x="32" y="0"/>
                    <a:pt x="21" y="0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 dirty="0"/>
            </a:p>
          </p:txBody>
        </p:sp>
        <p:sp>
          <p:nvSpPr>
            <p:cNvPr id="205" name="Freeform 48">
              <a:extLst>
                <a:ext uri="{FF2B5EF4-FFF2-40B4-BE49-F238E27FC236}">
                  <a16:creationId xmlns:a16="http://schemas.microsoft.com/office/drawing/2014/main" id="{8D0D6774-F674-49F1-B59F-2B75E28322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5378" y="3099001"/>
              <a:ext cx="190500" cy="192088"/>
            </a:xfrm>
            <a:custGeom>
              <a:avLst/>
              <a:gdLst>
                <a:gd name="T0" fmla="*/ 32 w 34"/>
                <a:gd name="T1" fmla="*/ 13 h 34"/>
                <a:gd name="T2" fmla="*/ 32 w 34"/>
                <a:gd name="T3" fmla="*/ 12 h 34"/>
                <a:gd name="T4" fmla="*/ 11 w 34"/>
                <a:gd name="T5" fmla="*/ 3 h 34"/>
                <a:gd name="T6" fmla="*/ 9 w 34"/>
                <a:gd name="T7" fmla="*/ 4 h 34"/>
                <a:gd name="T8" fmla="*/ 2 w 34"/>
                <a:gd name="T9" fmla="*/ 22 h 34"/>
                <a:gd name="T10" fmla="*/ 4 w 34"/>
                <a:gd name="T11" fmla="*/ 27 h 34"/>
                <a:gd name="T12" fmla="*/ 19 w 34"/>
                <a:gd name="T13" fmla="*/ 33 h 34"/>
                <a:gd name="T14" fmla="*/ 21 w 34"/>
                <a:gd name="T15" fmla="*/ 33 h 34"/>
                <a:gd name="T16" fmla="*/ 32 w 34"/>
                <a:gd name="T17" fmla="*/ 1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34">
                  <a:moveTo>
                    <a:pt x="32" y="13"/>
                  </a:moveTo>
                  <a:cubicBezTo>
                    <a:pt x="32" y="13"/>
                    <a:pt x="32" y="13"/>
                    <a:pt x="32" y="12"/>
                  </a:cubicBezTo>
                  <a:cubicBezTo>
                    <a:pt x="30" y="2"/>
                    <a:pt x="19" y="0"/>
                    <a:pt x="11" y="3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3" y="7"/>
                    <a:pt x="0" y="15"/>
                    <a:pt x="2" y="22"/>
                  </a:cubicBezTo>
                  <a:cubicBezTo>
                    <a:pt x="3" y="24"/>
                    <a:pt x="3" y="25"/>
                    <a:pt x="4" y="27"/>
                  </a:cubicBezTo>
                  <a:cubicBezTo>
                    <a:pt x="7" y="33"/>
                    <a:pt x="14" y="34"/>
                    <a:pt x="19" y="33"/>
                  </a:cubicBezTo>
                  <a:cubicBezTo>
                    <a:pt x="20" y="33"/>
                    <a:pt x="21" y="33"/>
                    <a:pt x="21" y="33"/>
                  </a:cubicBezTo>
                  <a:cubicBezTo>
                    <a:pt x="30" y="30"/>
                    <a:pt x="34" y="22"/>
                    <a:pt x="32" y="13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 dirty="0"/>
            </a:p>
          </p:txBody>
        </p:sp>
        <p:sp>
          <p:nvSpPr>
            <p:cNvPr id="206" name="Oval 49">
              <a:extLst>
                <a:ext uri="{FF2B5EF4-FFF2-40B4-BE49-F238E27FC236}">
                  <a16:creationId xmlns:a16="http://schemas.microsoft.com/office/drawing/2014/main" id="{FA85A0D2-18C8-4193-97A9-304D9B9758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7778" y="4295976"/>
              <a:ext cx="223838" cy="225425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 dirty="0"/>
            </a:p>
          </p:txBody>
        </p:sp>
        <p:sp>
          <p:nvSpPr>
            <p:cNvPr id="207" name="Freeform 50">
              <a:extLst>
                <a:ext uri="{FF2B5EF4-FFF2-40B4-BE49-F238E27FC236}">
                  <a16:creationId xmlns:a16="http://schemas.microsoft.com/office/drawing/2014/main" id="{DC8EFED5-A28F-401E-8A68-EDDAF69307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816" y="4927801"/>
              <a:ext cx="292100" cy="225425"/>
            </a:xfrm>
            <a:custGeom>
              <a:avLst/>
              <a:gdLst>
                <a:gd name="T0" fmla="*/ 26 w 52"/>
                <a:gd name="T1" fmla="*/ 0 h 40"/>
                <a:gd name="T2" fmla="*/ 26 w 52"/>
                <a:gd name="T3" fmla="*/ 40 h 40"/>
                <a:gd name="T4" fmla="*/ 26 w 52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40">
                  <a:moveTo>
                    <a:pt x="26" y="0"/>
                  </a:moveTo>
                  <a:cubicBezTo>
                    <a:pt x="0" y="0"/>
                    <a:pt x="0" y="40"/>
                    <a:pt x="26" y="40"/>
                  </a:cubicBezTo>
                  <a:cubicBezTo>
                    <a:pt x="52" y="40"/>
                    <a:pt x="52" y="0"/>
                    <a:pt x="26" y="0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 dirty="0"/>
            </a:p>
          </p:txBody>
        </p:sp>
        <p:pic>
          <p:nvPicPr>
            <p:cNvPr id="208" name="Picture 1">
              <a:extLst>
                <a:ext uri="{FF2B5EF4-FFF2-40B4-BE49-F238E27FC236}">
                  <a16:creationId xmlns:a16="http://schemas.microsoft.com/office/drawing/2014/main" id="{414709F9-A810-46B9-8422-7839B190DE10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9692" y="4764907"/>
              <a:ext cx="691235" cy="58883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09" name="Group 3">
              <a:extLst>
                <a:ext uri="{FF2B5EF4-FFF2-40B4-BE49-F238E27FC236}">
                  <a16:creationId xmlns:a16="http://schemas.microsoft.com/office/drawing/2014/main" id="{BB3CB6B0-F368-4740-A249-D0302B2F49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7309" y="2961178"/>
              <a:ext cx="1520950" cy="1786274"/>
              <a:chOff x="456836" y="2005812"/>
              <a:chExt cx="2074691" cy="2437703"/>
            </a:xfrm>
          </p:grpSpPr>
          <p:sp>
            <p:nvSpPr>
              <p:cNvPr id="210" name="Oval 209">
                <a:extLst>
                  <a:ext uri="{FF2B5EF4-FFF2-40B4-BE49-F238E27FC236}">
                    <a16:creationId xmlns:a16="http://schemas.microsoft.com/office/drawing/2014/main" id="{8B992B45-9D82-4B02-8701-E7FB61E1BC66}"/>
                  </a:ext>
                </a:extLst>
              </p:cNvPr>
              <p:cNvSpPr/>
              <p:nvPr/>
            </p:nvSpPr>
            <p:spPr bwMode="auto">
              <a:xfrm>
                <a:off x="1280680" y="3241338"/>
                <a:ext cx="468274" cy="466895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11" name="Oval 210">
                <a:extLst>
                  <a:ext uri="{FF2B5EF4-FFF2-40B4-BE49-F238E27FC236}">
                    <a16:creationId xmlns:a16="http://schemas.microsoft.com/office/drawing/2014/main" id="{50C94B60-F382-4042-94AA-67B7C3315827}"/>
                  </a:ext>
                </a:extLst>
              </p:cNvPr>
              <p:cNvSpPr/>
              <p:nvPr/>
            </p:nvSpPr>
            <p:spPr bwMode="auto">
              <a:xfrm>
                <a:off x="1382272" y="4227536"/>
                <a:ext cx="179373" cy="17310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12" name="Oval 211">
                <a:extLst>
                  <a:ext uri="{FF2B5EF4-FFF2-40B4-BE49-F238E27FC236}">
                    <a16:creationId xmlns:a16="http://schemas.microsoft.com/office/drawing/2014/main" id="{4F73BDD3-D783-40E5-9832-BCE152FB708F}"/>
                  </a:ext>
                </a:extLst>
              </p:cNvPr>
              <p:cNvSpPr/>
              <p:nvPr/>
            </p:nvSpPr>
            <p:spPr bwMode="auto">
              <a:xfrm>
                <a:off x="1382272" y="2005812"/>
                <a:ext cx="179373" cy="173101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13" name="Oval 212">
                <a:extLst>
                  <a:ext uri="{FF2B5EF4-FFF2-40B4-BE49-F238E27FC236}">
                    <a16:creationId xmlns:a16="http://schemas.microsoft.com/office/drawing/2014/main" id="{227D6393-0E02-4F29-9C7A-50BEFB315F0D}"/>
                  </a:ext>
                </a:extLst>
              </p:cNvPr>
              <p:cNvSpPr/>
              <p:nvPr/>
            </p:nvSpPr>
            <p:spPr bwMode="auto">
              <a:xfrm>
                <a:off x="904474" y="2150328"/>
                <a:ext cx="179372" cy="17310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14" name="Oval 213">
                <a:extLst>
                  <a:ext uri="{FF2B5EF4-FFF2-40B4-BE49-F238E27FC236}">
                    <a16:creationId xmlns:a16="http://schemas.microsoft.com/office/drawing/2014/main" id="{2C44AD80-7892-4FAC-A0D3-88203CB97D2C}"/>
                  </a:ext>
                </a:extLst>
              </p:cNvPr>
              <p:cNvSpPr/>
              <p:nvPr/>
            </p:nvSpPr>
            <p:spPr bwMode="auto">
              <a:xfrm>
                <a:off x="934634" y="2698215"/>
                <a:ext cx="179373" cy="173101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15" name="Oval 214">
                <a:extLst>
                  <a:ext uri="{FF2B5EF4-FFF2-40B4-BE49-F238E27FC236}">
                    <a16:creationId xmlns:a16="http://schemas.microsoft.com/office/drawing/2014/main" id="{E2A5CB63-E090-466E-AF65-FAD76E7FB829}"/>
                  </a:ext>
                </a:extLst>
              </p:cNvPr>
              <p:cNvSpPr/>
              <p:nvPr/>
            </p:nvSpPr>
            <p:spPr bwMode="auto">
              <a:xfrm>
                <a:off x="1191787" y="3630418"/>
                <a:ext cx="149213" cy="144515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16" name="Oval 215">
                <a:extLst>
                  <a:ext uri="{FF2B5EF4-FFF2-40B4-BE49-F238E27FC236}">
                    <a16:creationId xmlns:a16="http://schemas.microsoft.com/office/drawing/2014/main" id="{EDAA2796-F415-4C0E-B838-E35D1053654D}"/>
                  </a:ext>
                </a:extLst>
              </p:cNvPr>
              <p:cNvSpPr/>
              <p:nvPr/>
            </p:nvSpPr>
            <p:spPr bwMode="auto">
              <a:xfrm>
                <a:off x="1579106" y="3073002"/>
                <a:ext cx="149213" cy="14451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17" name="Oval 216">
                <a:extLst>
                  <a:ext uri="{FF2B5EF4-FFF2-40B4-BE49-F238E27FC236}">
                    <a16:creationId xmlns:a16="http://schemas.microsoft.com/office/drawing/2014/main" id="{DDA6CC4E-8339-4F0F-A502-A05B4ED93892}"/>
                  </a:ext>
                </a:extLst>
              </p:cNvPr>
              <p:cNvSpPr/>
              <p:nvPr/>
            </p:nvSpPr>
            <p:spPr bwMode="auto">
              <a:xfrm>
                <a:off x="1841022" y="3126996"/>
                <a:ext cx="98417" cy="8575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18" name="Oval 217">
                <a:extLst>
                  <a:ext uri="{FF2B5EF4-FFF2-40B4-BE49-F238E27FC236}">
                    <a16:creationId xmlns:a16="http://schemas.microsoft.com/office/drawing/2014/main" id="{056B1819-6AE1-4DB3-9E73-D0E4AB2727B8}"/>
                  </a:ext>
                </a:extLst>
              </p:cNvPr>
              <p:cNvSpPr/>
              <p:nvPr/>
            </p:nvSpPr>
            <p:spPr bwMode="auto">
              <a:xfrm>
                <a:off x="1687047" y="2467944"/>
                <a:ext cx="107941" cy="8575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19" name="Oval 218">
                <a:extLst>
                  <a:ext uri="{FF2B5EF4-FFF2-40B4-BE49-F238E27FC236}">
                    <a16:creationId xmlns:a16="http://schemas.microsoft.com/office/drawing/2014/main" id="{8B32ADE9-8749-4462-B95D-6071606E6E76}"/>
                  </a:ext>
                </a:extLst>
              </p:cNvPr>
              <p:cNvSpPr/>
              <p:nvPr/>
            </p:nvSpPr>
            <p:spPr bwMode="auto">
              <a:xfrm>
                <a:off x="2074365" y="2207499"/>
                <a:ext cx="107941" cy="87344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20" name="Oval 219">
                <a:extLst>
                  <a:ext uri="{FF2B5EF4-FFF2-40B4-BE49-F238E27FC236}">
                    <a16:creationId xmlns:a16="http://schemas.microsoft.com/office/drawing/2014/main" id="{9C615881-5031-4EA2-B1CF-A30DACFA2E4E}"/>
                  </a:ext>
                </a:extLst>
              </p:cNvPr>
              <p:cNvSpPr/>
              <p:nvPr/>
            </p:nvSpPr>
            <p:spPr bwMode="auto">
              <a:xfrm>
                <a:off x="2337868" y="3246103"/>
                <a:ext cx="119053" cy="87344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21" name="Oval 220">
                <a:extLst>
                  <a:ext uri="{FF2B5EF4-FFF2-40B4-BE49-F238E27FC236}">
                    <a16:creationId xmlns:a16="http://schemas.microsoft.com/office/drawing/2014/main" id="{8E4E71F1-E8A1-45EA-88E0-F632A184D8A2}"/>
                  </a:ext>
                </a:extLst>
              </p:cNvPr>
              <p:cNvSpPr/>
              <p:nvPr/>
            </p:nvSpPr>
            <p:spPr bwMode="auto">
              <a:xfrm>
                <a:off x="2128335" y="3679648"/>
                <a:ext cx="120640" cy="87345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22" name="Oval 221">
                <a:extLst>
                  <a:ext uri="{FF2B5EF4-FFF2-40B4-BE49-F238E27FC236}">
                    <a16:creationId xmlns:a16="http://schemas.microsoft.com/office/drawing/2014/main" id="{EDEBD601-980E-43A8-BD28-DA389F429DF8}"/>
                  </a:ext>
                </a:extLst>
              </p:cNvPr>
              <p:cNvSpPr/>
              <p:nvPr/>
            </p:nvSpPr>
            <p:spPr bwMode="auto">
              <a:xfrm>
                <a:off x="2337868" y="2641044"/>
                <a:ext cx="119053" cy="8575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23" name="Oval 222">
                <a:extLst>
                  <a:ext uri="{FF2B5EF4-FFF2-40B4-BE49-F238E27FC236}">
                    <a16:creationId xmlns:a16="http://schemas.microsoft.com/office/drawing/2014/main" id="{5AEBA9B8-35B7-4698-974E-2C9D943AECD4}"/>
                  </a:ext>
                </a:extLst>
              </p:cNvPr>
              <p:cNvSpPr/>
              <p:nvPr/>
            </p:nvSpPr>
            <p:spPr bwMode="auto">
              <a:xfrm>
                <a:off x="1293379" y="2726800"/>
                <a:ext cx="119053" cy="8575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24" name="Oval 223">
                <a:extLst>
                  <a:ext uri="{FF2B5EF4-FFF2-40B4-BE49-F238E27FC236}">
                    <a16:creationId xmlns:a16="http://schemas.microsoft.com/office/drawing/2014/main" id="{715605B3-3FCD-4B28-B2D5-411C9593DFCC}"/>
                  </a:ext>
                </a:extLst>
              </p:cNvPr>
              <p:cNvSpPr/>
              <p:nvPr/>
            </p:nvSpPr>
            <p:spPr bwMode="auto">
              <a:xfrm>
                <a:off x="1163215" y="3304861"/>
                <a:ext cx="88893" cy="8575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25" name="Oval 224">
                <a:extLst>
                  <a:ext uri="{FF2B5EF4-FFF2-40B4-BE49-F238E27FC236}">
                    <a16:creationId xmlns:a16="http://schemas.microsoft.com/office/drawing/2014/main" id="{733C6B8C-E175-40E1-988F-B33DF13E2C14}"/>
                  </a:ext>
                </a:extLst>
              </p:cNvPr>
              <p:cNvSpPr/>
              <p:nvPr/>
            </p:nvSpPr>
            <p:spPr bwMode="auto">
              <a:xfrm>
                <a:off x="575888" y="3304861"/>
                <a:ext cx="90481" cy="8575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26" name="Oval 225">
                <a:extLst>
                  <a:ext uri="{FF2B5EF4-FFF2-40B4-BE49-F238E27FC236}">
                    <a16:creationId xmlns:a16="http://schemas.microsoft.com/office/drawing/2014/main" id="{DD094CCD-4245-4307-923F-416F0F2CD4AF}"/>
                  </a:ext>
                </a:extLst>
              </p:cNvPr>
              <p:cNvSpPr/>
              <p:nvPr/>
            </p:nvSpPr>
            <p:spPr bwMode="auto">
              <a:xfrm>
                <a:off x="575888" y="2669629"/>
                <a:ext cx="90481" cy="8575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27" name="Oval 226">
                <a:extLst>
                  <a:ext uri="{FF2B5EF4-FFF2-40B4-BE49-F238E27FC236}">
                    <a16:creationId xmlns:a16="http://schemas.microsoft.com/office/drawing/2014/main" id="{533E5826-3398-44D5-8A51-58A582E1748B}"/>
                  </a:ext>
                </a:extLst>
              </p:cNvPr>
              <p:cNvSpPr/>
              <p:nvPr/>
            </p:nvSpPr>
            <p:spPr bwMode="auto">
              <a:xfrm>
                <a:off x="1174327" y="2034397"/>
                <a:ext cx="88893" cy="87345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28" name="Oval 227">
                <a:extLst>
                  <a:ext uri="{FF2B5EF4-FFF2-40B4-BE49-F238E27FC236}">
                    <a16:creationId xmlns:a16="http://schemas.microsoft.com/office/drawing/2014/main" id="{0FB327C3-3608-44D0-BBA9-1F0E4F4E358A}"/>
                  </a:ext>
                </a:extLst>
              </p:cNvPr>
              <p:cNvSpPr/>
              <p:nvPr/>
            </p:nvSpPr>
            <p:spPr bwMode="auto">
              <a:xfrm>
                <a:off x="1768003" y="3552602"/>
                <a:ext cx="88893" cy="87345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29" name="Oval 228">
                <a:extLst>
                  <a:ext uri="{FF2B5EF4-FFF2-40B4-BE49-F238E27FC236}">
                    <a16:creationId xmlns:a16="http://schemas.microsoft.com/office/drawing/2014/main" id="{22CFFEE8-D19D-45FD-97F9-5208004DCB79}"/>
                  </a:ext>
                </a:extLst>
              </p:cNvPr>
              <p:cNvSpPr/>
              <p:nvPr/>
            </p:nvSpPr>
            <p:spPr bwMode="auto">
              <a:xfrm>
                <a:off x="687004" y="3246103"/>
                <a:ext cx="468274" cy="468483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30" name="Oval 229">
                <a:extLst>
                  <a:ext uri="{FF2B5EF4-FFF2-40B4-BE49-F238E27FC236}">
                    <a16:creationId xmlns:a16="http://schemas.microsoft.com/office/drawing/2014/main" id="{13F73E15-FA1A-481C-A0A8-07298F56DA24}"/>
                  </a:ext>
                </a:extLst>
              </p:cNvPr>
              <p:cNvSpPr/>
              <p:nvPr/>
            </p:nvSpPr>
            <p:spPr bwMode="auto">
              <a:xfrm>
                <a:off x="1474339" y="2583873"/>
                <a:ext cx="468274" cy="466895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31" name="Oval 230">
                <a:extLst>
                  <a:ext uri="{FF2B5EF4-FFF2-40B4-BE49-F238E27FC236}">
                    <a16:creationId xmlns:a16="http://schemas.microsoft.com/office/drawing/2014/main" id="{96BFD2E6-7EDA-4BEA-8962-A9F0253C3335}"/>
                  </a:ext>
                </a:extLst>
              </p:cNvPr>
              <p:cNvSpPr/>
              <p:nvPr/>
            </p:nvSpPr>
            <p:spPr bwMode="auto">
              <a:xfrm>
                <a:off x="1848958" y="3188932"/>
                <a:ext cx="431764" cy="431958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32" name="Oval 231">
                <a:extLst>
                  <a:ext uri="{FF2B5EF4-FFF2-40B4-BE49-F238E27FC236}">
                    <a16:creationId xmlns:a16="http://schemas.microsoft.com/office/drawing/2014/main" id="{EBE05297-A5CE-44CE-89EF-96A6D57CC0E5}"/>
                  </a:ext>
                </a:extLst>
              </p:cNvPr>
              <p:cNvSpPr/>
              <p:nvPr/>
            </p:nvSpPr>
            <p:spPr bwMode="auto">
              <a:xfrm>
                <a:off x="456836" y="2783971"/>
                <a:ext cx="468273" cy="468484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33" name="Oval 232">
                <a:extLst>
                  <a:ext uri="{FF2B5EF4-FFF2-40B4-BE49-F238E27FC236}">
                    <a16:creationId xmlns:a16="http://schemas.microsoft.com/office/drawing/2014/main" id="{C89B97B6-93F2-4FE9-9F78-905C28B5530B}"/>
                  </a:ext>
                </a:extLst>
              </p:cNvPr>
              <p:cNvSpPr/>
              <p:nvPr/>
            </p:nvSpPr>
            <p:spPr bwMode="auto">
              <a:xfrm>
                <a:off x="1083846" y="2237672"/>
                <a:ext cx="431764" cy="431958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34" name="Oval 233">
                <a:extLst>
                  <a:ext uri="{FF2B5EF4-FFF2-40B4-BE49-F238E27FC236}">
                    <a16:creationId xmlns:a16="http://schemas.microsoft.com/office/drawing/2014/main" id="{5175A054-B024-4F76-861C-38BF74D9E2C5}"/>
                  </a:ext>
                </a:extLst>
              </p:cNvPr>
              <p:cNvSpPr/>
              <p:nvPr/>
            </p:nvSpPr>
            <p:spPr bwMode="auto">
              <a:xfrm>
                <a:off x="2099763" y="2755386"/>
                <a:ext cx="431764" cy="43354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35" name="Oval 234">
                <a:extLst>
                  <a:ext uri="{FF2B5EF4-FFF2-40B4-BE49-F238E27FC236}">
                    <a16:creationId xmlns:a16="http://schemas.microsoft.com/office/drawing/2014/main" id="{0168F1AF-D736-465E-9A86-4CDD74BC7C4A}"/>
                  </a:ext>
                </a:extLst>
              </p:cNvPr>
              <p:cNvSpPr/>
              <p:nvPr/>
            </p:nvSpPr>
            <p:spPr bwMode="auto">
              <a:xfrm>
                <a:off x="1591804" y="2034397"/>
                <a:ext cx="396842" cy="395432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36" name="Oval 235">
                <a:extLst>
                  <a:ext uri="{FF2B5EF4-FFF2-40B4-BE49-F238E27FC236}">
                    <a16:creationId xmlns:a16="http://schemas.microsoft.com/office/drawing/2014/main" id="{707FDFE9-0219-4CF4-936B-A0BF689EFB52}"/>
                  </a:ext>
                </a:extLst>
              </p:cNvPr>
              <p:cNvSpPr/>
              <p:nvPr/>
            </p:nvSpPr>
            <p:spPr bwMode="auto">
              <a:xfrm>
                <a:off x="1945788" y="2345661"/>
                <a:ext cx="395254" cy="39702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37" name="Oval 236">
                <a:extLst>
                  <a:ext uri="{FF2B5EF4-FFF2-40B4-BE49-F238E27FC236}">
                    <a16:creationId xmlns:a16="http://schemas.microsoft.com/office/drawing/2014/main" id="{2AD1CEA1-FCC3-403D-A120-A526E0D85344}"/>
                  </a:ext>
                </a:extLst>
              </p:cNvPr>
              <p:cNvSpPr/>
              <p:nvPr/>
            </p:nvSpPr>
            <p:spPr bwMode="auto">
              <a:xfrm>
                <a:off x="1710858" y="3651063"/>
                <a:ext cx="396842" cy="395432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38" name="Oval 237">
                <a:extLst>
                  <a:ext uri="{FF2B5EF4-FFF2-40B4-BE49-F238E27FC236}">
                    <a16:creationId xmlns:a16="http://schemas.microsoft.com/office/drawing/2014/main" id="{3B2291E4-B51E-4636-B622-C7A3F4CD0C73}"/>
                  </a:ext>
                </a:extLst>
              </p:cNvPr>
              <p:cNvSpPr/>
              <p:nvPr/>
            </p:nvSpPr>
            <p:spPr bwMode="auto">
              <a:xfrm>
                <a:off x="606049" y="2323428"/>
                <a:ext cx="396842" cy="395432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39" name="Oval 238">
                <a:extLst>
                  <a:ext uri="{FF2B5EF4-FFF2-40B4-BE49-F238E27FC236}">
                    <a16:creationId xmlns:a16="http://schemas.microsoft.com/office/drawing/2014/main" id="{13BDAEF5-3F34-4918-9654-B7F17ABDD6A9}"/>
                  </a:ext>
                </a:extLst>
              </p:cNvPr>
              <p:cNvSpPr/>
              <p:nvPr/>
            </p:nvSpPr>
            <p:spPr bwMode="auto">
              <a:xfrm>
                <a:off x="1263220" y="3766993"/>
                <a:ext cx="431764" cy="431958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40" name="Oval 239">
                <a:extLst>
                  <a:ext uri="{FF2B5EF4-FFF2-40B4-BE49-F238E27FC236}">
                    <a16:creationId xmlns:a16="http://schemas.microsoft.com/office/drawing/2014/main" id="{27E3EAAC-BE81-40C1-9E5C-683EED94C348}"/>
                  </a:ext>
                </a:extLst>
              </p:cNvPr>
              <p:cNvSpPr/>
              <p:nvPr/>
            </p:nvSpPr>
            <p:spPr bwMode="auto">
              <a:xfrm>
                <a:off x="875901" y="3708234"/>
                <a:ext cx="358745" cy="35890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41" name="Oval 240">
                <a:extLst>
                  <a:ext uri="{FF2B5EF4-FFF2-40B4-BE49-F238E27FC236}">
                    <a16:creationId xmlns:a16="http://schemas.microsoft.com/office/drawing/2014/main" id="{6CE8A886-8EB4-45CB-849D-F32D7067B540}"/>
                  </a:ext>
                </a:extLst>
              </p:cNvPr>
              <p:cNvSpPr/>
              <p:nvPr/>
            </p:nvSpPr>
            <p:spPr bwMode="auto">
              <a:xfrm>
                <a:off x="958445" y="4083020"/>
                <a:ext cx="360332" cy="360495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42" name="Oval 241">
                <a:extLst>
                  <a:ext uri="{FF2B5EF4-FFF2-40B4-BE49-F238E27FC236}">
                    <a16:creationId xmlns:a16="http://schemas.microsoft.com/office/drawing/2014/main" id="{649C5124-9601-477E-84A5-41D417956343}"/>
                  </a:ext>
                </a:extLst>
              </p:cNvPr>
              <p:cNvSpPr/>
              <p:nvPr/>
            </p:nvSpPr>
            <p:spPr bwMode="auto">
              <a:xfrm>
                <a:off x="1621965" y="4054435"/>
                <a:ext cx="358745" cy="360495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43" name="Oval 242">
                <a:extLst>
                  <a:ext uri="{FF2B5EF4-FFF2-40B4-BE49-F238E27FC236}">
                    <a16:creationId xmlns:a16="http://schemas.microsoft.com/office/drawing/2014/main" id="{AAAF83D7-CCA6-4995-9B3C-D2B709396427}"/>
                  </a:ext>
                </a:extLst>
              </p:cNvPr>
              <p:cNvSpPr/>
              <p:nvPr/>
            </p:nvSpPr>
            <p:spPr bwMode="auto">
              <a:xfrm>
                <a:off x="1001303" y="2834790"/>
                <a:ext cx="431764" cy="431958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44" name="Oval 243">
                <a:extLst>
                  <a:ext uri="{FF2B5EF4-FFF2-40B4-BE49-F238E27FC236}">
                    <a16:creationId xmlns:a16="http://schemas.microsoft.com/office/drawing/2014/main" id="{2277FE8C-4613-44E3-9D88-8761F8959771}"/>
                  </a:ext>
                </a:extLst>
              </p:cNvPr>
              <p:cNvSpPr/>
              <p:nvPr/>
            </p:nvSpPr>
            <p:spPr bwMode="auto">
              <a:xfrm>
                <a:off x="1939439" y="2987245"/>
                <a:ext cx="100004" cy="8575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45" name="Chord 244">
                <a:extLst>
                  <a:ext uri="{FF2B5EF4-FFF2-40B4-BE49-F238E27FC236}">
                    <a16:creationId xmlns:a16="http://schemas.microsoft.com/office/drawing/2014/main" id="{82D321FC-F8FC-415D-A528-A509EAA777A3}"/>
                  </a:ext>
                </a:extLst>
              </p:cNvPr>
              <p:cNvSpPr/>
              <p:nvPr/>
            </p:nvSpPr>
            <p:spPr>
              <a:xfrm>
                <a:off x="882251" y="3706646"/>
                <a:ext cx="360332" cy="358906"/>
              </a:xfrm>
              <a:prstGeom prst="chord">
                <a:avLst>
                  <a:gd name="adj1" fmla="val 2700000"/>
                  <a:gd name="adj2" fmla="val 13601738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46" name="Chord 245">
                <a:extLst>
                  <a:ext uri="{FF2B5EF4-FFF2-40B4-BE49-F238E27FC236}">
                    <a16:creationId xmlns:a16="http://schemas.microsoft.com/office/drawing/2014/main" id="{FCEDD8CA-0F72-4938-B35E-2AEE84A5D23E}"/>
                  </a:ext>
                </a:extLst>
              </p:cNvPr>
              <p:cNvSpPr/>
              <p:nvPr/>
            </p:nvSpPr>
            <p:spPr>
              <a:xfrm>
                <a:off x="958445" y="4083020"/>
                <a:ext cx="360332" cy="360495"/>
              </a:xfrm>
              <a:prstGeom prst="chord">
                <a:avLst>
                  <a:gd name="adj1" fmla="val 2700000"/>
                  <a:gd name="adj2" fmla="val 13601738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47" name="Chord 246">
                <a:extLst>
                  <a:ext uri="{FF2B5EF4-FFF2-40B4-BE49-F238E27FC236}">
                    <a16:creationId xmlns:a16="http://schemas.microsoft.com/office/drawing/2014/main" id="{05925033-B617-413A-8A9C-8872AB7F37E5}"/>
                  </a:ext>
                </a:extLst>
              </p:cNvPr>
              <p:cNvSpPr/>
              <p:nvPr/>
            </p:nvSpPr>
            <p:spPr>
              <a:xfrm>
                <a:off x="1621965" y="4054435"/>
                <a:ext cx="358745" cy="360495"/>
              </a:xfrm>
              <a:prstGeom prst="chord">
                <a:avLst>
                  <a:gd name="adj1" fmla="val 2700000"/>
                  <a:gd name="adj2" fmla="val 13601738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48" name="Chord 247">
                <a:extLst>
                  <a:ext uri="{FF2B5EF4-FFF2-40B4-BE49-F238E27FC236}">
                    <a16:creationId xmlns:a16="http://schemas.microsoft.com/office/drawing/2014/main" id="{80C536C9-C151-4F9C-B1D3-E4290999E6F1}"/>
                  </a:ext>
                </a:extLst>
              </p:cNvPr>
              <p:cNvSpPr/>
              <p:nvPr/>
            </p:nvSpPr>
            <p:spPr>
              <a:xfrm>
                <a:off x="1591804" y="2034397"/>
                <a:ext cx="396842" cy="395432"/>
              </a:xfrm>
              <a:prstGeom prst="chord">
                <a:avLst>
                  <a:gd name="adj1" fmla="val 2700000"/>
                  <a:gd name="adj2" fmla="val 13601738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49" name="Chord 248">
                <a:extLst>
                  <a:ext uri="{FF2B5EF4-FFF2-40B4-BE49-F238E27FC236}">
                    <a16:creationId xmlns:a16="http://schemas.microsoft.com/office/drawing/2014/main" id="{1EF4492B-98CE-4699-B6AE-71B474CEB0F9}"/>
                  </a:ext>
                </a:extLst>
              </p:cNvPr>
              <p:cNvSpPr/>
              <p:nvPr/>
            </p:nvSpPr>
            <p:spPr>
              <a:xfrm>
                <a:off x="606049" y="2323428"/>
                <a:ext cx="396842" cy="395432"/>
              </a:xfrm>
              <a:prstGeom prst="chord">
                <a:avLst>
                  <a:gd name="adj1" fmla="val 2700000"/>
                  <a:gd name="adj2" fmla="val 13601738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50" name="Chord 249">
                <a:extLst>
                  <a:ext uri="{FF2B5EF4-FFF2-40B4-BE49-F238E27FC236}">
                    <a16:creationId xmlns:a16="http://schemas.microsoft.com/office/drawing/2014/main" id="{D71A4B3A-5003-435F-83A9-A6CBAB8D62F9}"/>
                  </a:ext>
                </a:extLst>
              </p:cNvPr>
              <p:cNvSpPr/>
              <p:nvPr/>
            </p:nvSpPr>
            <p:spPr>
              <a:xfrm>
                <a:off x="1945788" y="2345661"/>
                <a:ext cx="395254" cy="397020"/>
              </a:xfrm>
              <a:prstGeom prst="chord">
                <a:avLst>
                  <a:gd name="adj1" fmla="val 2700000"/>
                  <a:gd name="adj2" fmla="val 13601738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51" name="Chord 250">
                <a:extLst>
                  <a:ext uri="{FF2B5EF4-FFF2-40B4-BE49-F238E27FC236}">
                    <a16:creationId xmlns:a16="http://schemas.microsoft.com/office/drawing/2014/main" id="{D344A523-D2BD-480A-B83A-EA59F53A710B}"/>
                  </a:ext>
                </a:extLst>
              </p:cNvPr>
              <p:cNvSpPr/>
              <p:nvPr/>
            </p:nvSpPr>
            <p:spPr>
              <a:xfrm>
                <a:off x="1710858" y="3651063"/>
                <a:ext cx="396842" cy="395432"/>
              </a:xfrm>
              <a:prstGeom prst="chord">
                <a:avLst>
                  <a:gd name="adj1" fmla="val 2700000"/>
                  <a:gd name="adj2" fmla="val 13601738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52" name="Chord 251">
                <a:extLst>
                  <a:ext uri="{FF2B5EF4-FFF2-40B4-BE49-F238E27FC236}">
                    <a16:creationId xmlns:a16="http://schemas.microsoft.com/office/drawing/2014/main" id="{C9FE42EC-8E36-4C86-9EDF-481D8B3C672F}"/>
                  </a:ext>
                </a:extLst>
              </p:cNvPr>
              <p:cNvSpPr/>
              <p:nvPr/>
            </p:nvSpPr>
            <p:spPr>
              <a:xfrm>
                <a:off x="2099763" y="2755386"/>
                <a:ext cx="431764" cy="431958"/>
              </a:xfrm>
              <a:prstGeom prst="chord">
                <a:avLst>
                  <a:gd name="adj1" fmla="val 2700000"/>
                  <a:gd name="adj2" fmla="val 13601738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53" name="Chord 252">
                <a:extLst>
                  <a:ext uri="{FF2B5EF4-FFF2-40B4-BE49-F238E27FC236}">
                    <a16:creationId xmlns:a16="http://schemas.microsoft.com/office/drawing/2014/main" id="{DE5EA374-0359-45EC-AE89-5D4415CEA30F}"/>
                  </a:ext>
                </a:extLst>
              </p:cNvPr>
              <p:cNvSpPr/>
              <p:nvPr/>
            </p:nvSpPr>
            <p:spPr>
              <a:xfrm>
                <a:off x="1001303" y="2834790"/>
                <a:ext cx="431764" cy="431958"/>
              </a:xfrm>
              <a:prstGeom prst="chord">
                <a:avLst>
                  <a:gd name="adj1" fmla="val 2700000"/>
                  <a:gd name="adj2" fmla="val 13601738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54" name="Chord 253">
                <a:extLst>
                  <a:ext uri="{FF2B5EF4-FFF2-40B4-BE49-F238E27FC236}">
                    <a16:creationId xmlns:a16="http://schemas.microsoft.com/office/drawing/2014/main" id="{D4DAB289-C6F1-48A9-8CA8-38BDDC07E6EC}"/>
                  </a:ext>
                </a:extLst>
              </p:cNvPr>
              <p:cNvSpPr/>
              <p:nvPr/>
            </p:nvSpPr>
            <p:spPr>
              <a:xfrm>
                <a:off x="1083846" y="2237672"/>
                <a:ext cx="431764" cy="431958"/>
              </a:xfrm>
              <a:prstGeom prst="chord">
                <a:avLst>
                  <a:gd name="adj1" fmla="val 2700000"/>
                  <a:gd name="adj2" fmla="val 13601738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55" name="Chord 254">
                <a:extLst>
                  <a:ext uri="{FF2B5EF4-FFF2-40B4-BE49-F238E27FC236}">
                    <a16:creationId xmlns:a16="http://schemas.microsoft.com/office/drawing/2014/main" id="{15F212C6-2A50-4273-BDBD-62C13348174F}"/>
                  </a:ext>
                </a:extLst>
              </p:cNvPr>
              <p:cNvSpPr/>
              <p:nvPr/>
            </p:nvSpPr>
            <p:spPr>
              <a:xfrm>
                <a:off x="1848958" y="3188932"/>
                <a:ext cx="431764" cy="431958"/>
              </a:xfrm>
              <a:prstGeom prst="chord">
                <a:avLst>
                  <a:gd name="adj1" fmla="val 2700000"/>
                  <a:gd name="adj2" fmla="val 13601738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56" name="Chord 255">
                <a:extLst>
                  <a:ext uri="{FF2B5EF4-FFF2-40B4-BE49-F238E27FC236}">
                    <a16:creationId xmlns:a16="http://schemas.microsoft.com/office/drawing/2014/main" id="{5853DB54-90CC-49F1-BBD7-4DE40AE8CAFB}"/>
                  </a:ext>
                </a:extLst>
              </p:cNvPr>
              <p:cNvSpPr/>
              <p:nvPr/>
            </p:nvSpPr>
            <p:spPr>
              <a:xfrm>
                <a:off x="1263220" y="3766993"/>
                <a:ext cx="431764" cy="431958"/>
              </a:xfrm>
              <a:prstGeom prst="chord">
                <a:avLst>
                  <a:gd name="adj1" fmla="val 2700000"/>
                  <a:gd name="adj2" fmla="val 13601738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57" name="Chord 256">
                <a:extLst>
                  <a:ext uri="{FF2B5EF4-FFF2-40B4-BE49-F238E27FC236}">
                    <a16:creationId xmlns:a16="http://schemas.microsoft.com/office/drawing/2014/main" id="{1208BF18-4A3B-478C-9BB2-9828C04ABA78}"/>
                  </a:ext>
                </a:extLst>
              </p:cNvPr>
              <p:cNvSpPr/>
              <p:nvPr/>
            </p:nvSpPr>
            <p:spPr>
              <a:xfrm>
                <a:off x="687004" y="3246103"/>
                <a:ext cx="468274" cy="468483"/>
              </a:xfrm>
              <a:prstGeom prst="chord">
                <a:avLst>
                  <a:gd name="adj1" fmla="val 2700000"/>
                  <a:gd name="adj2" fmla="val 13601738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58" name="Chord 257">
                <a:extLst>
                  <a:ext uri="{FF2B5EF4-FFF2-40B4-BE49-F238E27FC236}">
                    <a16:creationId xmlns:a16="http://schemas.microsoft.com/office/drawing/2014/main" id="{13004FBF-DA88-44C8-A4EA-EA788EF416EC}"/>
                  </a:ext>
                </a:extLst>
              </p:cNvPr>
              <p:cNvSpPr/>
              <p:nvPr/>
            </p:nvSpPr>
            <p:spPr>
              <a:xfrm>
                <a:off x="456836" y="2783971"/>
                <a:ext cx="468273" cy="468484"/>
              </a:xfrm>
              <a:prstGeom prst="chord">
                <a:avLst>
                  <a:gd name="adj1" fmla="val 2700000"/>
                  <a:gd name="adj2" fmla="val 13601738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59" name="Chord 258">
                <a:extLst>
                  <a:ext uri="{FF2B5EF4-FFF2-40B4-BE49-F238E27FC236}">
                    <a16:creationId xmlns:a16="http://schemas.microsoft.com/office/drawing/2014/main" id="{21F6B67B-2BE3-465A-A8F1-7BF12B51FF64}"/>
                  </a:ext>
                </a:extLst>
              </p:cNvPr>
              <p:cNvSpPr/>
              <p:nvPr/>
            </p:nvSpPr>
            <p:spPr>
              <a:xfrm>
                <a:off x="1474339" y="2583873"/>
                <a:ext cx="468274" cy="466895"/>
              </a:xfrm>
              <a:prstGeom prst="chord">
                <a:avLst>
                  <a:gd name="adj1" fmla="val 2700000"/>
                  <a:gd name="adj2" fmla="val 13601738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grpSp>
            <p:nvGrpSpPr>
              <p:cNvPr id="260" name="Group 68">
                <a:extLst>
                  <a:ext uri="{FF2B5EF4-FFF2-40B4-BE49-F238E27FC236}">
                    <a16:creationId xmlns:a16="http://schemas.microsoft.com/office/drawing/2014/main" id="{8F8A3E31-9A4C-4C56-931C-B6A59D36CE6C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1558274" y="2665272"/>
                <a:ext cx="324000" cy="347838"/>
                <a:chOff x="6383338" y="4205288"/>
                <a:chExt cx="1028701" cy="1106487"/>
              </a:xfrm>
              <a:solidFill>
                <a:sysClr val="window" lastClr="FFFFFF"/>
              </a:solidFill>
            </p:grpSpPr>
            <p:sp>
              <p:nvSpPr>
                <p:cNvPr id="286" name="Freeform 31">
                  <a:extLst>
                    <a:ext uri="{FF2B5EF4-FFF2-40B4-BE49-F238E27FC236}">
                      <a16:creationId xmlns:a16="http://schemas.microsoft.com/office/drawing/2014/main" id="{A529284B-7858-4B44-83BB-180B1AF521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74850" y="4334472"/>
                  <a:ext cx="737189" cy="977303"/>
                </a:xfrm>
                <a:custGeom>
                  <a:avLst/>
                  <a:gdLst>
                    <a:gd name="T0" fmla="*/ 305 w 465"/>
                    <a:gd name="T1" fmla="*/ 0 h 616"/>
                    <a:gd name="T2" fmla="*/ 462 w 465"/>
                    <a:gd name="T3" fmla="*/ 42 h 616"/>
                    <a:gd name="T4" fmla="*/ 465 w 465"/>
                    <a:gd name="T5" fmla="*/ 44 h 616"/>
                    <a:gd name="T6" fmla="*/ 307 w 465"/>
                    <a:gd name="T7" fmla="*/ 616 h 616"/>
                    <a:gd name="T8" fmla="*/ 0 w 465"/>
                    <a:gd name="T9" fmla="*/ 532 h 616"/>
                    <a:gd name="T10" fmla="*/ 120 w 465"/>
                    <a:gd name="T11" fmla="*/ 532 h 616"/>
                    <a:gd name="T12" fmla="*/ 285 w 465"/>
                    <a:gd name="T13" fmla="*/ 577 h 616"/>
                    <a:gd name="T14" fmla="*/ 426 w 465"/>
                    <a:gd name="T15" fmla="*/ 66 h 616"/>
                    <a:gd name="T16" fmla="*/ 305 w 465"/>
                    <a:gd name="T17" fmla="*/ 32 h 616"/>
                    <a:gd name="T18" fmla="*/ 305 w 465"/>
                    <a:gd name="T19" fmla="*/ 0 h 616"/>
                    <a:gd name="T20" fmla="*/ 305 w 465"/>
                    <a:gd name="T21" fmla="*/ 0 h 6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65" h="616">
                      <a:moveTo>
                        <a:pt x="305" y="0"/>
                      </a:moveTo>
                      <a:lnTo>
                        <a:pt x="462" y="42"/>
                      </a:lnTo>
                      <a:lnTo>
                        <a:pt x="465" y="44"/>
                      </a:lnTo>
                      <a:lnTo>
                        <a:pt x="307" y="616"/>
                      </a:lnTo>
                      <a:lnTo>
                        <a:pt x="0" y="532"/>
                      </a:lnTo>
                      <a:lnTo>
                        <a:pt x="120" y="532"/>
                      </a:lnTo>
                      <a:lnTo>
                        <a:pt x="285" y="577"/>
                      </a:lnTo>
                      <a:lnTo>
                        <a:pt x="426" y="66"/>
                      </a:lnTo>
                      <a:lnTo>
                        <a:pt x="305" y="32"/>
                      </a:lnTo>
                      <a:lnTo>
                        <a:pt x="305" y="0"/>
                      </a:lnTo>
                      <a:lnTo>
                        <a:pt x="30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287" name="Freeform 32">
                  <a:extLst>
                    <a:ext uri="{FF2B5EF4-FFF2-40B4-BE49-F238E27FC236}">
                      <a16:creationId xmlns:a16="http://schemas.microsoft.com/office/drawing/2014/main" id="{05FCF427-1672-44A9-9641-B98BBF3C0F6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383338" y="4205288"/>
                  <a:ext cx="745597" cy="943603"/>
                </a:xfrm>
                <a:custGeom>
                  <a:avLst/>
                  <a:gdLst>
                    <a:gd name="T0" fmla="*/ 0 w 321"/>
                    <a:gd name="T1" fmla="*/ 0 h 406"/>
                    <a:gd name="T2" fmla="*/ 0 w 321"/>
                    <a:gd name="T3" fmla="*/ 406 h 406"/>
                    <a:gd name="T4" fmla="*/ 264 w 321"/>
                    <a:gd name="T5" fmla="*/ 406 h 406"/>
                    <a:gd name="T6" fmla="*/ 276 w 321"/>
                    <a:gd name="T7" fmla="*/ 401 h 406"/>
                    <a:gd name="T8" fmla="*/ 317 w 321"/>
                    <a:gd name="T9" fmla="*/ 358 h 406"/>
                    <a:gd name="T10" fmla="*/ 321 w 321"/>
                    <a:gd name="T11" fmla="*/ 348 h 406"/>
                    <a:gd name="T12" fmla="*/ 321 w 321"/>
                    <a:gd name="T13" fmla="*/ 0 h 406"/>
                    <a:gd name="T14" fmla="*/ 0 w 321"/>
                    <a:gd name="T15" fmla="*/ 0 h 406"/>
                    <a:gd name="T16" fmla="*/ 299 w 321"/>
                    <a:gd name="T17" fmla="*/ 342 h 406"/>
                    <a:gd name="T18" fmla="*/ 299 w 321"/>
                    <a:gd name="T19" fmla="*/ 343 h 406"/>
                    <a:gd name="T20" fmla="*/ 298 w 321"/>
                    <a:gd name="T21" fmla="*/ 343 h 406"/>
                    <a:gd name="T22" fmla="*/ 276 w 321"/>
                    <a:gd name="T23" fmla="*/ 343 h 406"/>
                    <a:gd name="T24" fmla="*/ 260 w 321"/>
                    <a:gd name="T25" fmla="*/ 358 h 406"/>
                    <a:gd name="T26" fmla="*/ 260 w 321"/>
                    <a:gd name="T27" fmla="*/ 383 h 406"/>
                    <a:gd name="T28" fmla="*/ 260 w 321"/>
                    <a:gd name="T29" fmla="*/ 384 h 406"/>
                    <a:gd name="T30" fmla="*/ 259 w 321"/>
                    <a:gd name="T31" fmla="*/ 384 h 406"/>
                    <a:gd name="T32" fmla="*/ 22 w 321"/>
                    <a:gd name="T33" fmla="*/ 384 h 406"/>
                    <a:gd name="T34" fmla="*/ 22 w 321"/>
                    <a:gd name="T35" fmla="*/ 21 h 406"/>
                    <a:gd name="T36" fmla="*/ 299 w 321"/>
                    <a:gd name="T37" fmla="*/ 21 h 406"/>
                    <a:gd name="T38" fmla="*/ 299 w 321"/>
                    <a:gd name="T39" fmla="*/ 342 h 4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21" h="406">
                      <a:moveTo>
                        <a:pt x="0" y="0"/>
                      </a:moveTo>
                      <a:cubicBezTo>
                        <a:pt x="0" y="406"/>
                        <a:pt x="0" y="406"/>
                        <a:pt x="0" y="406"/>
                      </a:cubicBezTo>
                      <a:cubicBezTo>
                        <a:pt x="264" y="406"/>
                        <a:pt x="264" y="406"/>
                        <a:pt x="264" y="406"/>
                      </a:cubicBezTo>
                      <a:cubicBezTo>
                        <a:pt x="269" y="406"/>
                        <a:pt x="273" y="404"/>
                        <a:pt x="276" y="401"/>
                      </a:cubicBezTo>
                      <a:cubicBezTo>
                        <a:pt x="317" y="358"/>
                        <a:pt x="317" y="358"/>
                        <a:pt x="317" y="358"/>
                      </a:cubicBezTo>
                      <a:cubicBezTo>
                        <a:pt x="320" y="355"/>
                        <a:pt x="321" y="352"/>
                        <a:pt x="321" y="348"/>
                      </a:cubicBezTo>
                      <a:cubicBezTo>
                        <a:pt x="321" y="0"/>
                        <a:pt x="321" y="0"/>
                        <a:pt x="321" y="0"/>
                      </a:cubicBezTo>
                      <a:lnTo>
                        <a:pt x="0" y="0"/>
                      </a:lnTo>
                      <a:close/>
                      <a:moveTo>
                        <a:pt x="299" y="342"/>
                      </a:moveTo>
                      <a:cubicBezTo>
                        <a:pt x="299" y="342"/>
                        <a:pt x="299" y="343"/>
                        <a:pt x="299" y="343"/>
                      </a:cubicBezTo>
                      <a:cubicBezTo>
                        <a:pt x="299" y="343"/>
                        <a:pt x="298" y="343"/>
                        <a:pt x="298" y="343"/>
                      </a:cubicBezTo>
                      <a:cubicBezTo>
                        <a:pt x="276" y="343"/>
                        <a:pt x="276" y="343"/>
                        <a:pt x="276" y="343"/>
                      </a:cubicBezTo>
                      <a:cubicBezTo>
                        <a:pt x="266" y="343"/>
                        <a:pt x="260" y="349"/>
                        <a:pt x="260" y="358"/>
                      </a:cubicBezTo>
                      <a:cubicBezTo>
                        <a:pt x="260" y="383"/>
                        <a:pt x="260" y="383"/>
                        <a:pt x="260" y="383"/>
                      </a:cubicBezTo>
                      <a:cubicBezTo>
                        <a:pt x="260" y="383"/>
                        <a:pt x="260" y="384"/>
                        <a:pt x="260" y="384"/>
                      </a:cubicBezTo>
                      <a:cubicBezTo>
                        <a:pt x="260" y="384"/>
                        <a:pt x="259" y="384"/>
                        <a:pt x="259" y="384"/>
                      </a:cubicBezTo>
                      <a:cubicBezTo>
                        <a:pt x="198" y="384"/>
                        <a:pt x="22" y="384"/>
                        <a:pt x="22" y="384"/>
                      </a:cubicBezTo>
                      <a:cubicBezTo>
                        <a:pt x="22" y="21"/>
                        <a:pt x="22" y="21"/>
                        <a:pt x="22" y="21"/>
                      </a:cubicBezTo>
                      <a:cubicBezTo>
                        <a:pt x="299" y="21"/>
                        <a:pt x="299" y="21"/>
                        <a:pt x="299" y="21"/>
                      </a:cubicBezTo>
                      <a:lnTo>
                        <a:pt x="299" y="34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288" name="Freeform 33">
                  <a:extLst>
                    <a:ext uri="{FF2B5EF4-FFF2-40B4-BE49-F238E27FC236}">
                      <a16:creationId xmlns:a16="http://schemas.microsoft.com/office/drawing/2014/main" id="{8053ED59-A064-4BE9-BCFC-F637D7D573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95458" y="4385022"/>
                  <a:ext cx="515752" cy="58976"/>
                </a:xfrm>
                <a:custGeom>
                  <a:avLst/>
                  <a:gdLst>
                    <a:gd name="T0" fmla="*/ 0 w 324"/>
                    <a:gd name="T1" fmla="*/ 0 h 38"/>
                    <a:gd name="T2" fmla="*/ 324 w 324"/>
                    <a:gd name="T3" fmla="*/ 0 h 38"/>
                    <a:gd name="T4" fmla="*/ 324 w 324"/>
                    <a:gd name="T5" fmla="*/ 38 h 38"/>
                    <a:gd name="T6" fmla="*/ 0 w 324"/>
                    <a:gd name="T7" fmla="*/ 38 h 38"/>
                    <a:gd name="T8" fmla="*/ 0 w 324"/>
                    <a:gd name="T9" fmla="*/ 0 h 38"/>
                    <a:gd name="T10" fmla="*/ 0 w 324"/>
                    <a:gd name="T11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4" h="38">
                      <a:moveTo>
                        <a:pt x="0" y="0"/>
                      </a:moveTo>
                      <a:lnTo>
                        <a:pt x="324" y="0"/>
                      </a:lnTo>
                      <a:lnTo>
                        <a:pt x="324" y="38"/>
                      </a:lnTo>
                      <a:lnTo>
                        <a:pt x="0" y="38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289" name="Freeform 34">
                  <a:extLst>
                    <a:ext uri="{FF2B5EF4-FFF2-40B4-BE49-F238E27FC236}">
                      <a16:creationId xmlns:a16="http://schemas.microsoft.com/office/drawing/2014/main" id="{C89EDF0F-CFCC-4222-8C05-AF085DC65F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95458" y="4500165"/>
                  <a:ext cx="515752" cy="58974"/>
                </a:xfrm>
                <a:custGeom>
                  <a:avLst/>
                  <a:gdLst>
                    <a:gd name="T0" fmla="*/ 0 w 324"/>
                    <a:gd name="T1" fmla="*/ 0 h 38"/>
                    <a:gd name="T2" fmla="*/ 324 w 324"/>
                    <a:gd name="T3" fmla="*/ 0 h 38"/>
                    <a:gd name="T4" fmla="*/ 324 w 324"/>
                    <a:gd name="T5" fmla="*/ 38 h 38"/>
                    <a:gd name="T6" fmla="*/ 0 w 324"/>
                    <a:gd name="T7" fmla="*/ 38 h 38"/>
                    <a:gd name="T8" fmla="*/ 0 w 324"/>
                    <a:gd name="T9" fmla="*/ 0 h 38"/>
                    <a:gd name="T10" fmla="*/ 0 w 324"/>
                    <a:gd name="T11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4" h="38">
                      <a:moveTo>
                        <a:pt x="0" y="0"/>
                      </a:moveTo>
                      <a:lnTo>
                        <a:pt x="324" y="0"/>
                      </a:lnTo>
                      <a:lnTo>
                        <a:pt x="324" y="38"/>
                      </a:lnTo>
                      <a:lnTo>
                        <a:pt x="0" y="38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290" name="Freeform 35">
                  <a:extLst>
                    <a:ext uri="{FF2B5EF4-FFF2-40B4-BE49-F238E27FC236}">
                      <a16:creationId xmlns:a16="http://schemas.microsoft.com/office/drawing/2014/main" id="{0FC94030-CF82-4134-B053-E47D6A3197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95458" y="4609689"/>
                  <a:ext cx="221438" cy="61784"/>
                </a:xfrm>
                <a:custGeom>
                  <a:avLst/>
                  <a:gdLst>
                    <a:gd name="T0" fmla="*/ 0 w 139"/>
                    <a:gd name="T1" fmla="*/ 0 h 38"/>
                    <a:gd name="T2" fmla="*/ 139 w 139"/>
                    <a:gd name="T3" fmla="*/ 0 h 38"/>
                    <a:gd name="T4" fmla="*/ 139 w 139"/>
                    <a:gd name="T5" fmla="*/ 38 h 38"/>
                    <a:gd name="T6" fmla="*/ 0 w 139"/>
                    <a:gd name="T7" fmla="*/ 38 h 38"/>
                    <a:gd name="T8" fmla="*/ 0 w 139"/>
                    <a:gd name="T9" fmla="*/ 0 h 38"/>
                    <a:gd name="T10" fmla="*/ 0 w 139"/>
                    <a:gd name="T11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9" h="38">
                      <a:moveTo>
                        <a:pt x="0" y="0"/>
                      </a:moveTo>
                      <a:lnTo>
                        <a:pt x="139" y="0"/>
                      </a:lnTo>
                      <a:lnTo>
                        <a:pt x="139" y="38"/>
                      </a:lnTo>
                      <a:lnTo>
                        <a:pt x="0" y="38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  <p:grpSp>
            <p:nvGrpSpPr>
              <p:cNvPr id="261" name="Group 148">
                <a:extLst>
                  <a:ext uri="{FF2B5EF4-FFF2-40B4-BE49-F238E27FC236}">
                    <a16:creationId xmlns:a16="http://schemas.microsoft.com/office/drawing/2014/main" id="{E54D8E91-1AA2-49AA-BE11-B35A8BCA9C72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2153962" y="2800666"/>
                <a:ext cx="329115" cy="332372"/>
                <a:chOff x="1107282" y="771154"/>
                <a:chExt cx="771525" cy="779463"/>
              </a:xfrm>
              <a:solidFill>
                <a:sysClr val="window" lastClr="FFFFFF"/>
              </a:solidFill>
            </p:grpSpPr>
            <p:sp>
              <p:nvSpPr>
                <p:cNvPr id="283" name="Freeform 23">
                  <a:extLst>
                    <a:ext uri="{FF2B5EF4-FFF2-40B4-BE49-F238E27FC236}">
                      <a16:creationId xmlns:a16="http://schemas.microsoft.com/office/drawing/2014/main" id="{08E7F156-71EE-4AEB-8E50-C659A44C590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107282" y="1059632"/>
                  <a:ext cx="500345" cy="490985"/>
                </a:xfrm>
                <a:custGeom>
                  <a:avLst/>
                  <a:gdLst>
                    <a:gd name="T0" fmla="*/ 305 w 320"/>
                    <a:gd name="T1" fmla="*/ 157 h 313"/>
                    <a:gd name="T2" fmla="*/ 278 w 320"/>
                    <a:gd name="T3" fmla="*/ 132 h 313"/>
                    <a:gd name="T4" fmla="*/ 284 w 320"/>
                    <a:gd name="T5" fmla="*/ 87 h 313"/>
                    <a:gd name="T6" fmla="*/ 285 w 320"/>
                    <a:gd name="T7" fmla="*/ 86 h 313"/>
                    <a:gd name="T8" fmla="*/ 296 w 320"/>
                    <a:gd name="T9" fmla="*/ 74 h 313"/>
                    <a:gd name="T10" fmla="*/ 276 w 320"/>
                    <a:gd name="T11" fmla="*/ 49 h 313"/>
                    <a:gd name="T12" fmla="*/ 262 w 320"/>
                    <a:gd name="T13" fmla="*/ 56 h 313"/>
                    <a:gd name="T14" fmla="*/ 261 w 320"/>
                    <a:gd name="T15" fmla="*/ 57 h 313"/>
                    <a:gd name="T16" fmla="*/ 201 w 320"/>
                    <a:gd name="T17" fmla="*/ 33 h 313"/>
                    <a:gd name="T18" fmla="*/ 197 w 320"/>
                    <a:gd name="T19" fmla="*/ 18 h 313"/>
                    <a:gd name="T20" fmla="*/ 198 w 320"/>
                    <a:gd name="T21" fmla="*/ 17 h 313"/>
                    <a:gd name="T22" fmla="*/ 197 w 320"/>
                    <a:gd name="T23" fmla="*/ 4 h 313"/>
                    <a:gd name="T24" fmla="*/ 165 w 320"/>
                    <a:gd name="T25" fmla="*/ 0 h 313"/>
                    <a:gd name="T26" fmla="*/ 160 w 320"/>
                    <a:gd name="T27" fmla="*/ 15 h 313"/>
                    <a:gd name="T28" fmla="*/ 160 w 320"/>
                    <a:gd name="T29" fmla="*/ 16 h 313"/>
                    <a:gd name="T30" fmla="*/ 135 w 320"/>
                    <a:gd name="T31" fmla="*/ 40 h 313"/>
                    <a:gd name="T32" fmla="*/ 86 w 320"/>
                    <a:gd name="T33" fmla="*/ 31 h 313"/>
                    <a:gd name="T34" fmla="*/ 85 w 320"/>
                    <a:gd name="T35" fmla="*/ 30 h 313"/>
                    <a:gd name="T36" fmla="*/ 76 w 320"/>
                    <a:gd name="T37" fmla="*/ 23 h 313"/>
                    <a:gd name="T38" fmla="*/ 51 w 320"/>
                    <a:gd name="T39" fmla="*/ 42 h 313"/>
                    <a:gd name="T40" fmla="*/ 58 w 320"/>
                    <a:gd name="T41" fmla="*/ 56 h 313"/>
                    <a:gd name="T42" fmla="*/ 59 w 320"/>
                    <a:gd name="T43" fmla="*/ 58 h 313"/>
                    <a:gd name="T44" fmla="*/ 34 w 320"/>
                    <a:gd name="T45" fmla="*/ 116 h 313"/>
                    <a:gd name="T46" fmla="*/ 15 w 320"/>
                    <a:gd name="T47" fmla="*/ 120 h 313"/>
                    <a:gd name="T48" fmla="*/ 5 w 320"/>
                    <a:gd name="T49" fmla="*/ 120 h 313"/>
                    <a:gd name="T50" fmla="*/ 0 w 320"/>
                    <a:gd name="T51" fmla="*/ 152 h 313"/>
                    <a:gd name="T52" fmla="*/ 14 w 320"/>
                    <a:gd name="T53" fmla="*/ 156 h 313"/>
                    <a:gd name="T54" fmla="*/ 42 w 320"/>
                    <a:gd name="T55" fmla="*/ 181 h 313"/>
                    <a:gd name="T56" fmla="*/ 34 w 320"/>
                    <a:gd name="T57" fmla="*/ 229 h 313"/>
                    <a:gd name="T58" fmla="*/ 24 w 320"/>
                    <a:gd name="T59" fmla="*/ 238 h 313"/>
                    <a:gd name="T60" fmla="*/ 44 w 320"/>
                    <a:gd name="T61" fmla="*/ 264 h 313"/>
                    <a:gd name="T62" fmla="*/ 55 w 320"/>
                    <a:gd name="T63" fmla="*/ 258 h 313"/>
                    <a:gd name="T64" fmla="*/ 56 w 320"/>
                    <a:gd name="T65" fmla="*/ 258 h 313"/>
                    <a:gd name="T66" fmla="*/ 59 w 320"/>
                    <a:gd name="T67" fmla="*/ 256 h 313"/>
                    <a:gd name="T68" fmla="*/ 119 w 320"/>
                    <a:gd name="T69" fmla="*/ 280 h 313"/>
                    <a:gd name="T70" fmla="*/ 123 w 320"/>
                    <a:gd name="T71" fmla="*/ 297 h 313"/>
                    <a:gd name="T72" fmla="*/ 123 w 320"/>
                    <a:gd name="T73" fmla="*/ 297 h 313"/>
                    <a:gd name="T74" fmla="*/ 123 w 320"/>
                    <a:gd name="T75" fmla="*/ 309 h 313"/>
                    <a:gd name="T76" fmla="*/ 155 w 320"/>
                    <a:gd name="T77" fmla="*/ 313 h 313"/>
                    <a:gd name="T78" fmla="*/ 159 w 320"/>
                    <a:gd name="T79" fmla="*/ 301 h 313"/>
                    <a:gd name="T80" fmla="*/ 185 w 320"/>
                    <a:gd name="T81" fmla="*/ 272 h 313"/>
                    <a:gd name="T82" fmla="*/ 233 w 320"/>
                    <a:gd name="T83" fmla="*/ 280 h 313"/>
                    <a:gd name="T84" fmla="*/ 244 w 320"/>
                    <a:gd name="T85" fmla="*/ 290 h 313"/>
                    <a:gd name="T86" fmla="*/ 270 w 320"/>
                    <a:gd name="T87" fmla="*/ 271 h 313"/>
                    <a:gd name="T88" fmla="*/ 262 w 320"/>
                    <a:gd name="T89" fmla="*/ 256 h 313"/>
                    <a:gd name="T90" fmla="*/ 262 w 320"/>
                    <a:gd name="T91" fmla="*/ 255 h 313"/>
                    <a:gd name="T92" fmla="*/ 286 w 320"/>
                    <a:gd name="T93" fmla="*/ 197 h 313"/>
                    <a:gd name="T94" fmla="*/ 302 w 320"/>
                    <a:gd name="T95" fmla="*/ 193 h 313"/>
                    <a:gd name="T96" fmla="*/ 315 w 320"/>
                    <a:gd name="T97" fmla="*/ 193 h 313"/>
                    <a:gd name="T98" fmla="*/ 320 w 320"/>
                    <a:gd name="T99" fmla="*/ 161 h 313"/>
                    <a:gd name="T100" fmla="*/ 305 w 320"/>
                    <a:gd name="T101" fmla="*/ 157 h 313"/>
                    <a:gd name="T102" fmla="*/ 214 w 320"/>
                    <a:gd name="T103" fmla="*/ 163 h 313"/>
                    <a:gd name="T104" fmla="*/ 153 w 320"/>
                    <a:gd name="T105" fmla="*/ 209 h 313"/>
                    <a:gd name="T106" fmla="*/ 106 w 320"/>
                    <a:gd name="T107" fmla="*/ 149 h 313"/>
                    <a:gd name="T108" fmla="*/ 167 w 320"/>
                    <a:gd name="T109" fmla="*/ 103 h 313"/>
                    <a:gd name="T110" fmla="*/ 214 w 320"/>
                    <a:gd name="T111" fmla="*/ 163 h 3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320" h="313">
                      <a:moveTo>
                        <a:pt x="305" y="157"/>
                      </a:moveTo>
                      <a:cubicBezTo>
                        <a:pt x="293" y="153"/>
                        <a:pt x="283" y="144"/>
                        <a:pt x="278" y="132"/>
                      </a:cubicBezTo>
                      <a:cubicBezTo>
                        <a:pt x="271" y="116"/>
                        <a:pt x="274" y="99"/>
                        <a:pt x="284" y="87"/>
                      </a:cubicBezTo>
                      <a:cubicBezTo>
                        <a:pt x="285" y="86"/>
                        <a:pt x="285" y="86"/>
                        <a:pt x="285" y="86"/>
                      </a:cubicBezTo>
                      <a:cubicBezTo>
                        <a:pt x="296" y="74"/>
                        <a:pt x="296" y="74"/>
                        <a:pt x="296" y="74"/>
                      </a:cubicBezTo>
                      <a:cubicBezTo>
                        <a:pt x="276" y="49"/>
                        <a:pt x="276" y="49"/>
                        <a:pt x="276" y="49"/>
                      </a:cubicBezTo>
                      <a:cubicBezTo>
                        <a:pt x="262" y="56"/>
                        <a:pt x="262" y="56"/>
                        <a:pt x="262" y="56"/>
                      </a:cubicBezTo>
                      <a:cubicBezTo>
                        <a:pt x="261" y="57"/>
                        <a:pt x="261" y="57"/>
                        <a:pt x="261" y="57"/>
                      </a:cubicBezTo>
                      <a:cubicBezTo>
                        <a:pt x="238" y="66"/>
                        <a:pt x="211" y="55"/>
                        <a:pt x="201" y="33"/>
                      </a:cubicBezTo>
                      <a:cubicBezTo>
                        <a:pt x="199" y="28"/>
                        <a:pt x="198" y="23"/>
                        <a:pt x="197" y="18"/>
                      </a:cubicBezTo>
                      <a:cubicBezTo>
                        <a:pt x="198" y="17"/>
                        <a:pt x="198" y="17"/>
                        <a:pt x="198" y="17"/>
                      </a:cubicBezTo>
                      <a:cubicBezTo>
                        <a:pt x="197" y="4"/>
                        <a:pt x="197" y="4"/>
                        <a:pt x="197" y="4"/>
                      </a:cubicBezTo>
                      <a:cubicBezTo>
                        <a:pt x="165" y="0"/>
                        <a:pt x="165" y="0"/>
                        <a:pt x="165" y="0"/>
                      </a:cubicBezTo>
                      <a:cubicBezTo>
                        <a:pt x="160" y="15"/>
                        <a:pt x="160" y="15"/>
                        <a:pt x="160" y="15"/>
                      </a:cubicBezTo>
                      <a:cubicBezTo>
                        <a:pt x="160" y="16"/>
                        <a:pt x="160" y="16"/>
                        <a:pt x="160" y="16"/>
                      </a:cubicBezTo>
                      <a:cubicBezTo>
                        <a:pt x="156" y="26"/>
                        <a:pt x="147" y="36"/>
                        <a:pt x="135" y="40"/>
                      </a:cubicBezTo>
                      <a:cubicBezTo>
                        <a:pt x="118" y="48"/>
                        <a:pt x="98" y="43"/>
                        <a:pt x="86" y="31"/>
                      </a:cubicBezTo>
                      <a:cubicBezTo>
                        <a:pt x="85" y="30"/>
                        <a:pt x="85" y="30"/>
                        <a:pt x="85" y="30"/>
                      </a:cubicBezTo>
                      <a:cubicBezTo>
                        <a:pt x="76" y="23"/>
                        <a:pt x="76" y="23"/>
                        <a:pt x="76" y="23"/>
                      </a:cubicBezTo>
                      <a:cubicBezTo>
                        <a:pt x="51" y="42"/>
                        <a:pt x="51" y="42"/>
                        <a:pt x="51" y="42"/>
                      </a:cubicBezTo>
                      <a:cubicBezTo>
                        <a:pt x="58" y="56"/>
                        <a:pt x="58" y="56"/>
                        <a:pt x="58" y="56"/>
                      </a:cubicBezTo>
                      <a:cubicBezTo>
                        <a:pt x="59" y="58"/>
                        <a:pt x="59" y="58"/>
                        <a:pt x="59" y="58"/>
                      </a:cubicBezTo>
                      <a:cubicBezTo>
                        <a:pt x="68" y="80"/>
                        <a:pt x="58" y="107"/>
                        <a:pt x="34" y="116"/>
                      </a:cubicBezTo>
                      <a:cubicBezTo>
                        <a:pt x="28" y="119"/>
                        <a:pt x="22" y="119"/>
                        <a:pt x="15" y="120"/>
                      </a:cubicBezTo>
                      <a:cubicBezTo>
                        <a:pt x="5" y="120"/>
                        <a:pt x="5" y="120"/>
                        <a:pt x="5" y="120"/>
                      </a:cubicBezTo>
                      <a:cubicBezTo>
                        <a:pt x="0" y="152"/>
                        <a:pt x="0" y="152"/>
                        <a:pt x="0" y="152"/>
                      </a:cubicBezTo>
                      <a:cubicBezTo>
                        <a:pt x="14" y="156"/>
                        <a:pt x="14" y="156"/>
                        <a:pt x="14" y="156"/>
                      </a:cubicBezTo>
                      <a:cubicBezTo>
                        <a:pt x="26" y="160"/>
                        <a:pt x="37" y="169"/>
                        <a:pt x="42" y="181"/>
                      </a:cubicBezTo>
                      <a:cubicBezTo>
                        <a:pt x="49" y="198"/>
                        <a:pt x="45" y="216"/>
                        <a:pt x="34" y="229"/>
                      </a:cubicBezTo>
                      <a:cubicBezTo>
                        <a:pt x="24" y="238"/>
                        <a:pt x="24" y="238"/>
                        <a:pt x="24" y="238"/>
                      </a:cubicBezTo>
                      <a:cubicBezTo>
                        <a:pt x="44" y="264"/>
                        <a:pt x="44" y="264"/>
                        <a:pt x="44" y="264"/>
                      </a:cubicBezTo>
                      <a:cubicBezTo>
                        <a:pt x="55" y="258"/>
                        <a:pt x="55" y="258"/>
                        <a:pt x="55" y="258"/>
                      </a:cubicBezTo>
                      <a:cubicBezTo>
                        <a:pt x="56" y="258"/>
                        <a:pt x="56" y="258"/>
                        <a:pt x="56" y="258"/>
                      </a:cubicBezTo>
                      <a:cubicBezTo>
                        <a:pt x="58" y="256"/>
                        <a:pt x="57" y="257"/>
                        <a:pt x="59" y="256"/>
                      </a:cubicBezTo>
                      <a:cubicBezTo>
                        <a:pt x="83" y="246"/>
                        <a:pt x="110" y="257"/>
                        <a:pt x="119" y="280"/>
                      </a:cubicBezTo>
                      <a:cubicBezTo>
                        <a:pt x="122" y="285"/>
                        <a:pt x="123" y="291"/>
                        <a:pt x="123" y="297"/>
                      </a:cubicBezTo>
                      <a:cubicBezTo>
                        <a:pt x="123" y="297"/>
                        <a:pt x="123" y="297"/>
                        <a:pt x="123" y="297"/>
                      </a:cubicBezTo>
                      <a:cubicBezTo>
                        <a:pt x="123" y="309"/>
                        <a:pt x="123" y="309"/>
                        <a:pt x="123" y="309"/>
                      </a:cubicBezTo>
                      <a:cubicBezTo>
                        <a:pt x="155" y="313"/>
                        <a:pt x="155" y="313"/>
                        <a:pt x="155" y="313"/>
                      </a:cubicBezTo>
                      <a:cubicBezTo>
                        <a:pt x="159" y="301"/>
                        <a:pt x="159" y="301"/>
                        <a:pt x="159" y="301"/>
                      </a:cubicBezTo>
                      <a:cubicBezTo>
                        <a:pt x="163" y="288"/>
                        <a:pt x="172" y="278"/>
                        <a:pt x="185" y="272"/>
                      </a:cubicBezTo>
                      <a:cubicBezTo>
                        <a:pt x="202" y="266"/>
                        <a:pt x="220" y="269"/>
                        <a:pt x="233" y="280"/>
                      </a:cubicBezTo>
                      <a:cubicBezTo>
                        <a:pt x="244" y="290"/>
                        <a:pt x="244" y="290"/>
                        <a:pt x="244" y="290"/>
                      </a:cubicBezTo>
                      <a:cubicBezTo>
                        <a:pt x="270" y="271"/>
                        <a:pt x="270" y="271"/>
                        <a:pt x="270" y="271"/>
                      </a:cubicBezTo>
                      <a:cubicBezTo>
                        <a:pt x="262" y="256"/>
                        <a:pt x="262" y="256"/>
                        <a:pt x="262" y="256"/>
                      </a:cubicBezTo>
                      <a:cubicBezTo>
                        <a:pt x="262" y="255"/>
                        <a:pt x="262" y="255"/>
                        <a:pt x="262" y="255"/>
                      </a:cubicBezTo>
                      <a:cubicBezTo>
                        <a:pt x="252" y="232"/>
                        <a:pt x="263" y="206"/>
                        <a:pt x="286" y="197"/>
                      </a:cubicBezTo>
                      <a:cubicBezTo>
                        <a:pt x="291" y="195"/>
                        <a:pt x="297" y="193"/>
                        <a:pt x="302" y="193"/>
                      </a:cubicBezTo>
                      <a:cubicBezTo>
                        <a:pt x="315" y="193"/>
                        <a:pt x="315" y="193"/>
                        <a:pt x="315" y="193"/>
                      </a:cubicBezTo>
                      <a:cubicBezTo>
                        <a:pt x="320" y="161"/>
                        <a:pt x="320" y="161"/>
                        <a:pt x="320" y="161"/>
                      </a:cubicBezTo>
                      <a:lnTo>
                        <a:pt x="305" y="157"/>
                      </a:lnTo>
                      <a:close/>
                      <a:moveTo>
                        <a:pt x="214" y="163"/>
                      </a:moveTo>
                      <a:cubicBezTo>
                        <a:pt x="210" y="193"/>
                        <a:pt x="183" y="213"/>
                        <a:pt x="153" y="209"/>
                      </a:cubicBezTo>
                      <a:cubicBezTo>
                        <a:pt x="123" y="205"/>
                        <a:pt x="102" y="178"/>
                        <a:pt x="106" y="149"/>
                      </a:cubicBezTo>
                      <a:cubicBezTo>
                        <a:pt x="110" y="120"/>
                        <a:pt x="138" y="99"/>
                        <a:pt x="167" y="103"/>
                      </a:cubicBezTo>
                      <a:cubicBezTo>
                        <a:pt x="197" y="107"/>
                        <a:pt x="218" y="134"/>
                        <a:pt x="214" y="16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284" name="Freeform 24">
                  <a:extLst>
                    <a:ext uri="{FF2B5EF4-FFF2-40B4-BE49-F238E27FC236}">
                      <a16:creationId xmlns:a16="http://schemas.microsoft.com/office/drawing/2014/main" id="{7386482B-0E7C-4DB1-B16C-CE13254B435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357455" y="771154"/>
                  <a:ext cx="328471" cy="322866"/>
                </a:xfrm>
                <a:custGeom>
                  <a:avLst/>
                  <a:gdLst>
                    <a:gd name="T0" fmla="*/ 200 w 210"/>
                    <a:gd name="T1" fmla="*/ 103 h 206"/>
                    <a:gd name="T2" fmla="*/ 183 w 210"/>
                    <a:gd name="T3" fmla="*/ 87 h 206"/>
                    <a:gd name="T4" fmla="*/ 187 w 210"/>
                    <a:gd name="T5" fmla="*/ 57 h 206"/>
                    <a:gd name="T6" fmla="*/ 187 w 210"/>
                    <a:gd name="T7" fmla="*/ 57 h 206"/>
                    <a:gd name="T8" fmla="*/ 195 w 210"/>
                    <a:gd name="T9" fmla="*/ 49 h 206"/>
                    <a:gd name="T10" fmla="*/ 182 w 210"/>
                    <a:gd name="T11" fmla="*/ 33 h 206"/>
                    <a:gd name="T12" fmla="*/ 172 w 210"/>
                    <a:gd name="T13" fmla="*/ 37 h 206"/>
                    <a:gd name="T14" fmla="*/ 171 w 210"/>
                    <a:gd name="T15" fmla="*/ 38 h 206"/>
                    <a:gd name="T16" fmla="*/ 132 w 210"/>
                    <a:gd name="T17" fmla="*/ 22 h 206"/>
                    <a:gd name="T18" fmla="*/ 130 w 210"/>
                    <a:gd name="T19" fmla="*/ 12 h 206"/>
                    <a:gd name="T20" fmla="*/ 130 w 210"/>
                    <a:gd name="T21" fmla="*/ 12 h 206"/>
                    <a:gd name="T22" fmla="*/ 129 w 210"/>
                    <a:gd name="T23" fmla="*/ 3 h 206"/>
                    <a:gd name="T24" fmla="*/ 108 w 210"/>
                    <a:gd name="T25" fmla="*/ 0 h 206"/>
                    <a:gd name="T26" fmla="*/ 105 w 210"/>
                    <a:gd name="T27" fmla="*/ 10 h 206"/>
                    <a:gd name="T28" fmla="*/ 105 w 210"/>
                    <a:gd name="T29" fmla="*/ 11 h 206"/>
                    <a:gd name="T30" fmla="*/ 89 w 210"/>
                    <a:gd name="T31" fmla="*/ 27 h 206"/>
                    <a:gd name="T32" fmla="*/ 56 w 210"/>
                    <a:gd name="T33" fmla="*/ 21 h 206"/>
                    <a:gd name="T34" fmla="*/ 55 w 210"/>
                    <a:gd name="T35" fmla="*/ 20 h 206"/>
                    <a:gd name="T36" fmla="*/ 50 w 210"/>
                    <a:gd name="T37" fmla="*/ 15 h 206"/>
                    <a:gd name="T38" fmla="*/ 33 w 210"/>
                    <a:gd name="T39" fmla="*/ 28 h 206"/>
                    <a:gd name="T40" fmla="*/ 38 w 210"/>
                    <a:gd name="T41" fmla="*/ 37 h 206"/>
                    <a:gd name="T42" fmla="*/ 38 w 210"/>
                    <a:gd name="T43" fmla="*/ 38 h 206"/>
                    <a:gd name="T44" fmla="*/ 22 w 210"/>
                    <a:gd name="T45" fmla="*/ 77 h 206"/>
                    <a:gd name="T46" fmla="*/ 10 w 210"/>
                    <a:gd name="T47" fmla="*/ 79 h 206"/>
                    <a:gd name="T48" fmla="*/ 3 w 210"/>
                    <a:gd name="T49" fmla="*/ 79 h 206"/>
                    <a:gd name="T50" fmla="*/ 0 w 210"/>
                    <a:gd name="T51" fmla="*/ 100 h 206"/>
                    <a:gd name="T52" fmla="*/ 9 w 210"/>
                    <a:gd name="T53" fmla="*/ 103 h 206"/>
                    <a:gd name="T54" fmla="*/ 27 w 210"/>
                    <a:gd name="T55" fmla="*/ 120 h 206"/>
                    <a:gd name="T56" fmla="*/ 22 w 210"/>
                    <a:gd name="T57" fmla="*/ 151 h 206"/>
                    <a:gd name="T58" fmla="*/ 16 w 210"/>
                    <a:gd name="T59" fmla="*/ 157 h 206"/>
                    <a:gd name="T60" fmla="*/ 29 w 210"/>
                    <a:gd name="T61" fmla="*/ 174 h 206"/>
                    <a:gd name="T62" fmla="*/ 36 w 210"/>
                    <a:gd name="T63" fmla="*/ 170 h 206"/>
                    <a:gd name="T64" fmla="*/ 36 w 210"/>
                    <a:gd name="T65" fmla="*/ 170 h 206"/>
                    <a:gd name="T66" fmla="*/ 39 w 210"/>
                    <a:gd name="T67" fmla="*/ 169 h 206"/>
                    <a:gd name="T68" fmla="*/ 78 w 210"/>
                    <a:gd name="T69" fmla="*/ 185 h 206"/>
                    <a:gd name="T70" fmla="*/ 81 w 210"/>
                    <a:gd name="T71" fmla="*/ 196 h 206"/>
                    <a:gd name="T72" fmla="*/ 81 w 210"/>
                    <a:gd name="T73" fmla="*/ 196 h 206"/>
                    <a:gd name="T74" fmla="*/ 81 w 210"/>
                    <a:gd name="T75" fmla="*/ 204 h 206"/>
                    <a:gd name="T76" fmla="*/ 102 w 210"/>
                    <a:gd name="T77" fmla="*/ 206 h 206"/>
                    <a:gd name="T78" fmla="*/ 105 w 210"/>
                    <a:gd name="T79" fmla="*/ 198 h 206"/>
                    <a:gd name="T80" fmla="*/ 122 w 210"/>
                    <a:gd name="T81" fmla="*/ 180 h 206"/>
                    <a:gd name="T82" fmla="*/ 153 w 210"/>
                    <a:gd name="T83" fmla="*/ 184 h 206"/>
                    <a:gd name="T84" fmla="*/ 160 w 210"/>
                    <a:gd name="T85" fmla="*/ 191 h 206"/>
                    <a:gd name="T86" fmla="*/ 177 w 210"/>
                    <a:gd name="T87" fmla="*/ 178 h 206"/>
                    <a:gd name="T88" fmla="*/ 172 w 210"/>
                    <a:gd name="T89" fmla="*/ 169 h 206"/>
                    <a:gd name="T90" fmla="*/ 172 w 210"/>
                    <a:gd name="T91" fmla="*/ 168 h 206"/>
                    <a:gd name="T92" fmla="*/ 188 w 210"/>
                    <a:gd name="T93" fmla="*/ 130 h 206"/>
                    <a:gd name="T94" fmla="*/ 198 w 210"/>
                    <a:gd name="T95" fmla="*/ 127 h 206"/>
                    <a:gd name="T96" fmla="*/ 207 w 210"/>
                    <a:gd name="T97" fmla="*/ 127 h 206"/>
                    <a:gd name="T98" fmla="*/ 210 w 210"/>
                    <a:gd name="T99" fmla="*/ 106 h 206"/>
                    <a:gd name="T100" fmla="*/ 200 w 210"/>
                    <a:gd name="T101" fmla="*/ 103 h 206"/>
                    <a:gd name="T102" fmla="*/ 140 w 210"/>
                    <a:gd name="T103" fmla="*/ 108 h 206"/>
                    <a:gd name="T104" fmla="*/ 100 w 210"/>
                    <a:gd name="T105" fmla="*/ 138 h 206"/>
                    <a:gd name="T106" fmla="*/ 70 w 210"/>
                    <a:gd name="T107" fmla="*/ 99 h 206"/>
                    <a:gd name="T108" fmla="*/ 110 w 210"/>
                    <a:gd name="T109" fmla="*/ 68 h 206"/>
                    <a:gd name="T110" fmla="*/ 140 w 210"/>
                    <a:gd name="T111" fmla="*/ 108 h 2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210" h="206">
                      <a:moveTo>
                        <a:pt x="200" y="103"/>
                      </a:moveTo>
                      <a:cubicBezTo>
                        <a:pt x="193" y="101"/>
                        <a:pt x="186" y="95"/>
                        <a:pt x="183" y="87"/>
                      </a:cubicBezTo>
                      <a:cubicBezTo>
                        <a:pt x="178" y="77"/>
                        <a:pt x="180" y="66"/>
                        <a:pt x="187" y="57"/>
                      </a:cubicBezTo>
                      <a:cubicBezTo>
                        <a:pt x="187" y="57"/>
                        <a:pt x="187" y="57"/>
                        <a:pt x="187" y="57"/>
                      </a:cubicBezTo>
                      <a:cubicBezTo>
                        <a:pt x="195" y="49"/>
                        <a:pt x="195" y="49"/>
                        <a:pt x="195" y="49"/>
                      </a:cubicBezTo>
                      <a:cubicBezTo>
                        <a:pt x="182" y="33"/>
                        <a:pt x="182" y="33"/>
                        <a:pt x="182" y="33"/>
                      </a:cubicBezTo>
                      <a:cubicBezTo>
                        <a:pt x="172" y="37"/>
                        <a:pt x="172" y="37"/>
                        <a:pt x="172" y="37"/>
                      </a:cubicBezTo>
                      <a:cubicBezTo>
                        <a:pt x="171" y="38"/>
                        <a:pt x="171" y="38"/>
                        <a:pt x="171" y="38"/>
                      </a:cubicBezTo>
                      <a:cubicBezTo>
                        <a:pt x="156" y="44"/>
                        <a:pt x="139" y="37"/>
                        <a:pt x="132" y="22"/>
                      </a:cubicBezTo>
                      <a:cubicBezTo>
                        <a:pt x="131" y="19"/>
                        <a:pt x="130" y="16"/>
                        <a:pt x="130" y="12"/>
                      </a:cubicBezTo>
                      <a:cubicBezTo>
                        <a:pt x="130" y="12"/>
                        <a:pt x="130" y="12"/>
                        <a:pt x="130" y="12"/>
                      </a:cubicBezTo>
                      <a:cubicBezTo>
                        <a:pt x="129" y="3"/>
                        <a:pt x="129" y="3"/>
                        <a:pt x="129" y="3"/>
                      </a:cubicBezTo>
                      <a:cubicBezTo>
                        <a:pt x="108" y="0"/>
                        <a:pt x="108" y="0"/>
                        <a:pt x="108" y="0"/>
                      </a:cubicBezTo>
                      <a:cubicBezTo>
                        <a:pt x="105" y="10"/>
                        <a:pt x="105" y="10"/>
                        <a:pt x="105" y="10"/>
                      </a:cubicBezTo>
                      <a:cubicBezTo>
                        <a:pt x="105" y="11"/>
                        <a:pt x="105" y="11"/>
                        <a:pt x="105" y="11"/>
                      </a:cubicBezTo>
                      <a:cubicBezTo>
                        <a:pt x="102" y="18"/>
                        <a:pt x="96" y="24"/>
                        <a:pt x="89" y="27"/>
                      </a:cubicBezTo>
                      <a:cubicBezTo>
                        <a:pt x="77" y="32"/>
                        <a:pt x="65" y="29"/>
                        <a:pt x="56" y="21"/>
                      </a:cubicBezTo>
                      <a:cubicBezTo>
                        <a:pt x="55" y="20"/>
                        <a:pt x="55" y="20"/>
                        <a:pt x="55" y="20"/>
                      </a:cubicBezTo>
                      <a:cubicBezTo>
                        <a:pt x="50" y="15"/>
                        <a:pt x="50" y="15"/>
                        <a:pt x="50" y="15"/>
                      </a:cubicBezTo>
                      <a:cubicBezTo>
                        <a:pt x="33" y="28"/>
                        <a:pt x="33" y="28"/>
                        <a:pt x="33" y="28"/>
                      </a:cubicBezTo>
                      <a:cubicBezTo>
                        <a:pt x="38" y="37"/>
                        <a:pt x="38" y="37"/>
                        <a:pt x="38" y="37"/>
                      </a:cubicBezTo>
                      <a:cubicBezTo>
                        <a:pt x="38" y="38"/>
                        <a:pt x="38" y="38"/>
                        <a:pt x="38" y="38"/>
                      </a:cubicBezTo>
                      <a:cubicBezTo>
                        <a:pt x="45" y="53"/>
                        <a:pt x="38" y="71"/>
                        <a:pt x="22" y="77"/>
                      </a:cubicBezTo>
                      <a:cubicBezTo>
                        <a:pt x="18" y="79"/>
                        <a:pt x="14" y="79"/>
                        <a:pt x="10" y="79"/>
                      </a:cubicBezTo>
                      <a:cubicBezTo>
                        <a:pt x="3" y="79"/>
                        <a:pt x="3" y="79"/>
                        <a:pt x="3" y="79"/>
                      </a:cubicBezTo>
                      <a:cubicBezTo>
                        <a:pt x="0" y="100"/>
                        <a:pt x="0" y="100"/>
                        <a:pt x="0" y="100"/>
                      </a:cubicBezTo>
                      <a:cubicBezTo>
                        <a:pt x="9" y="103"/>
                        <a:pt x="9" y="103"/>
                        <a:pt x="9" y="103"/>
                      </a:cubicBezTo>
                      <a:cubicBezTo>
                        <a:pt x="17" y="105"/>
                        <a:pt x="24" y="111"/>
                        <a:pt x="27" y="120"/>
                      </a:cubicBezTo>
                      <a:cubicBezTo>
                        <a:pt x="32" y="130"/>
                        <a:pt x="30" y="143"/>
                        <a:pt x="22" y="151"/>
                      </a:cubicBezTo>
                      <a:cubicBezTo>
                        <a:pt x="16" y="157"/>
                        <a:pt x="16" y="157"/>
                        <a:pt x="16" y="157"/>
                      </a:cubicBezTo>
                      <a:cubicBezTo>
                        <a:pt x="29" y="174"/>
                        <a:pt x="29" y="174"/>
                        <a:pt x="29" y="174"/>
                      </a:cubicBezTo>
                      <a:cubicBezTo>
                        <a:pt x="36" y="170"/>
                        <a:pt x="36" y="170"/>
                        <a:pt x="36" y="170"/>
                      </a:cubicBezTo>
                      <a:cubicBezTo>
                        <a:pt x="36" y="170"/>
                        <a:pt x="36" y="170"/>
                        <a:pt x="36" y="170"/>
                      </a:cubicBezTo>
                      <a:cubicBezTo>
                        <a:pt x="38" y="169"/>
                        <a:pt x="37" y="169"/>
                        <a:pt x="39" y="169"/>
                      </a:cubicBezTo>
                      <a:cubicBezTo>
                        <a:pt x="54" y="162"/>
                        <a:pt x="72" y="170"/>
                        <a:pt x="78" y="185"/>
                      </a:cubicBezTo>
                      <a:cubicBezTo>
                        <a:pt x="80" y="188"/>
                        <a:pt x="81" y="192"/>
                        <a:pt x="81" y="196"/>
                      </a:cubicBezTo>
                      <a:cubicBezTo>
                        <a:pt x="81" y="196"/>
                        <a:pt x="81" y="196"/>
                        <a:pt x="81" y="196"/>
                      </a:cubicBezTo>
                      <a:cubicBezTo>
                        <a:pt x="81" y="204"/>
                        <a:pt x="81" y="204"/>
                        <a:pt x="81" y="204"/>
                      </a:cubicBezTo>
                      <a:cubicBezTo>
                        <a:pt x="102" y="206"/>
                        <a:pt x="102" y="206"/>
                        <a:pt x="102" y="206"/>
                      </a:cubicBezTo>
                      <a:cubicBezTo>
                        <a:pt x="105" y="198"/>
                        <a:pt x="105" y="198"/>
                        <a:pt x="105" y="198"/>
                      </a:cubicBezTo>
                      <a:cubicBezTo>
                        <a:pt x="107" y="190"/>
                        <a:pt x="113" y="183"/>
                        <a:pt x="122" y="180"/>
                      </a:cubicBezTo>
                      <a:cubicBezTo>
                        <a:pt x="133" y="175"/>
                        <a:pt x="145" y="177"/>
                        <a:pt x="153" y="184"/>
                      </a:cubicBezTo>
                      <a:cubicBezTo>
                        <a:pt x="160" y="191"/>
                        <a:pt x="160" y="191"/>
                        <a:pt x="160" y="191"/>
                      </a:cubicBezTo>
                      <a:cubicBezTo>
                        <a:pt x="177" y="178"/>
                        <a:pt x="177" y="178"/>
                        <a:pt x="177" y="178"/>
                      </a:cubicBezTo>
                      <a:cubicBezTo>
                        <a:pt x="172" y="169"/>
                        <a:pt x="172" y="169"/>
                        <a:pt x="172" y="169"/>
                      </a:cubicBezTo>
                      <a:cubicBezTo>
                        <a:pt x="172" y="168"/>
                        <a:pt x="172" y="168"/>
                        <a:pt x="172" y="168"/>
                      </a:cubicBezTo>
                      <a:cubicBezTo>
                        <a:pt x="165" y="153"/>
                        <a:pt x="173" y="136"/>
                        <a:pt x="188" y="130"/>
                      </a:cubicBezTo>
                      <a:cubicBezTo>
                        <a:pt x="191" y="128"/>
                        <a:pt x="195" y="128"/>
                        <a:pt x="198" y="127"/>
                      </a:cubicBezTo>
                      <a:cubicBezTo>
                        <a:pt x="207" y="127"/>
                        <a:pt x="207" y="127"/>
                        <a:pt x="207" y="127"/>
                      </a:cubicBezTo>
                      <a:cubicBezTo>
                        <a:pt x="210" y="106"/>
                        <a:pt x="210" y="106"/>
                        <a:pt x="210" y="106"/>
                      </a:cubicBezTo>
                      <a:lnTo>
                        <a:pt x="200" y="103"/>
                      </a:lnTo>
                      <a:close/>
                      <a:moveTo>
                        <a:pt x="140" y="108"/>
                      </a:moveTo>
                      <a:cubicBezTo>
                        <a:pt x="138" y="127"/>
                        <a:pt x="120" y="141"/>
                        <a:pt x="100" y="138"/>
                      </a:cubicBezTo>
                      <a:cubicBezTo>
                        <a:pt x="81" y="135"/>
                        <a:pt x="67" y="118"/>
                        <a:pt x="70" y="99"/>
                      </a:cubicBezTo>
                      <a:cubicBezTo>
                        <a:pt x="72" y="79"/>
                        <a:pt x="90" y="66"/>
                        <a:pt x="110" y="68"/>
                      </a:cubicBezTo>
                      <a:cubicBezTo>
                        <a:pt x="129" y="71"/>
                        <a:pt x="143" y="89"/>
                        <a:pt x="140" y="10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285" name="Freeform 25">
                  <a:extLst>
                    <a:ext uri="{FF2B5EF4-FFF2-40B4-BE49-F238E27FC236}">
                      <a16:creationId xmlns:a16="http://schemas.microsoft.com/office/drawing/2014/main" id="{7C3F362B-BC03-486C-AC09-BD126FD2ED0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645822" y="990856"/>
                  <a:ext cx="232985" cy="231164"/>
                </a:xfrm>
                <a:custGeom>
                  <a:avLst/>
                  <a:gdLst>
                    <a:gd name="T0" fmla="*/ 143 w 150"/>
                    <a:gd name="T1" fmla="*/ 74 h 148"/>
                    <a:gd name="T2" fmla="*/ 130 w 150"/>
                    <a:gd name="T3" fmla="*/ 62 h 148"/>
                    <a:gd name="T4" fmla="*/ 133 w 150"/>
                    <a:gd name="T5" fmla="*/ 41 h 148"/>
                    <a:gd name="T6" fmla="*/ 133 w 150"/>
                    <a:gd name="T7" fmla="*/ 41 h 148"/>
                    <a:gd name="T8" fmla="*/ 139 w 150"/>
                    <a:gd name="T9" fmla="*/ 35 h 148"/>
                    <a:gd name="T10" fmla="*/ 129 w 150"/>
                    <a:gd name="T11" fmla="*/ 24 h 148"/>
                    <a:gd name="T12" fmla="*/ 122 w 150"/>
                    <a:gd name="T13" fmla="*/ 27 h 148"/>
                    <a:gd name="T14" fmla="*/ 122 w 150"/>
                    <a:gd name="T15" fmla="*/ 27 h 148"/>
                    <a:gd name="T16" fmla="*/ 94 w 150"/>
                    <a:gd name="T17" fmla="*/ 16 h 148"/>
                    <a:gd name="T18" fmla="*/ 92 w 150"/>
                    <a:gd name="T19" fmla="*/ 9 h 148"/>
                    <a:gd name="T20" fmla="*/ 92 w 150"/>
                    <a:gd name="T21" fmla="*/ 9 h 148"/>
                    <a:gd name="T22" fmla="*/ 92 w 150"/>
                    <a:gd name="T23" fmla="*/ 2 h 148"/>
                    <a:gd name="T24" fmla="*/ 77 w 150"/>
                    <a:gd name="T25" fmla="*/ 0 h 148"/>
                    <a:gd name="T26" fmla="*/ 75 w 150"/>
                    <a:gd name="T27" fmla="*/ 8 h 148"/>
                    <a:gd name="T28" fmla="*/ 75 w 150"/>
                    <a:gd name="T29" fmla="*/ 8 h 148"/>
                    <a:gd name="T30" fmla="*/ 63 w 150"/>
                    <a:gd name="T31" fmla="*/ 20 h 148"/>
                    <a:gd name="T32" fmla="*/ 40 w 150"/>
                    <a:gd name="T33" fmla="*/ 15 h 148"/>
                    <a:gd name="T34" fmla="*/ 39 w 150"/>
                    <a:gd name="T35" fmla="*/ 15 h 148"/>
                    <a:gd name="T36" fmla="*/ 35 w 150"/>
                    <a:gd name="T37" fmla="*/ 11 h 148"/>
                    <a:gd name="T38" fmla="*/ 23 w 150"/>
                    <a:gd name="T39" fmla="*/ 20 h 148"/>
                    <a:gd name="T40" fmla="*/ 27 w 150"/>
                    <a:gd name="T41" fmla="*/ 27 h 148"/>
                    <a:gd name="T42" fmla="*/ 27 w 150"/>
                    <a:gd name="T43" fmla="*/ 28 h 148"/>
                    <a:gd name="T44" fmla="*/ 16 w 150"/>
                    <a:gd name="T45" fmla="*/ 55 h 148"/>
                    <a:gd name="T46" fmla="*/ 7 w 150"/>
                    <a:gd name="T47" fmla="*/ 57 h 148"/>
                    <a:gd name="T48" fmla="*/ 2 w 150"/>
                    <a:gd name="T49" fmla="*/ 57 h 148"/>
                    <a:gd name="T50" fmla="*/ 0 w 150"/>
                    <a:gd name="T51" fmla="*/ 72 h 148"/>
                    <a:gd name="T52" fmla="*/ 6 w 150"/>
                    <a:gd name="T53" fmla="*/ 74 h 148"/>
                    <a:gd name="T54" fmla="*/ 19 w 150"/>
                    <a:gd name="T55" fmla="*/ 86 h 148"/>
                    <a:gd name="T56" fmla="*/ 15 w 150"/>
                    <a:gd name="T57" fmla="*/ 108 h 148"/>
                    <a:gd name="T58" fmla="*/ 11 w 150"/>
                    <a:gd name="T59" fmla="*/ 113 h 148"/>
                    <a:gd name="T60" fmla="*/ 20 w 150"/>
                    <a:gd name="T61" fmla="*/ 125 h 148"/>
                    <a:gd name="T62" fmla="*/ 25 w 150"/>
                    <a:gd name="T63" fmla="*/ 122 h 148"/>
                    <a:gd name="T64" fmla="*/ 26 w 150"/>
                    <a:gd name="T65" fmla="*/ 122 h 148"/>
                    <a:gd name="T66" fmla="*/ 27 w 150"/>
                    <a:gd name="T67" fmla="*/ 121 h 148"/>
                    <a:gd name="T68" fmla="*/ 56 w 150"/>
                    <a:gd name="T69" fmla="*/ 132 h 148"/>
                    <a:gd name="T70" fmla="*/ 57 w 150"/>
                    <a:gd name="T71" fmla="*/ 140 h 148"/>
                    <a:gd name="T72" fmla="*/ 57 w 150"/>
                    <a:gd name="T73" fmla="*/ 140 h 148"/>
                    <a:gd name="T74" fmla="*/ 57 w 150"/>
                    <a:gd name="T75" fmla="*/ 146 h 148"/>
                    <a:gd name="T76" fmla="*/ 72 w 150"/>
                    <a:gd name="T77" fmla="*/ 148 h 148"/>
                    <a:gd name="T78" fmla="*/ 74 w 150"/>
                    <a:gd name="T79" fmla="*/ 142 h 148"/>
                    <a:gd name="T80" fmla="*/ 87 w 150"/>
                    <a:gd name="T81" fmla="*/ 129 h 148"/>
                    <a:gd name="T82" fmla="*/ 109 w 150"/>
                    <a:gd name="T83" fmla="*/ 132 h 148"/>
                    <a:gd name="T84" fmla="*/ 114 w 150"/>
                    <a:gd name="T85" fmla="*/ 137 h 148"/>
                    <a:gd name="T86" fmla="*/ 126 w 150"/>
                    <a:gd name="T87" fmla="*/ 128 h 148"/>
                    <a:gd name="T88" fmla="*/ 122 w 150"/>
                    <a:gd name="T89" fmla="*/ 121 h 148"/>
                    <a:gd name="T90" fmla="*/ 122 w 150"/>
                    <a:gd name="T91" fmla="*/ 120 h 148"/>
                    <a:gd name="T92" fmla="*/ 134 w 150"/>
                    <a:gd name="T93" fmla="*/ 93 h 148"/>
                    <a:gd name="T94" fmla="*/ 141 w 150"/>
                    <a:gd name="T95" fmla="*/ 91 h 148"/>
                    <a:gd name="T96" fmla="*/ 148 w 150"/>
                    <a:gd name="T97" fmla="*/ 91 h 148"/>
                    <a:gd name="T98" fmla="*/ 150 w 150"/>
                    <a:gd name="T99" fmla="*/ 76 h 148"/>
                    <a:gd name="T100" fmla="*/ 143 w 150"/>
                    <a:gd name="T101" fmla="*/ 74 h 148"/>
                    <a:gd name="T102" fmla="*/ 100 w 150"/>
                    <a:gd name="T103" fmla="*/ 77 h 148"/>
                    <a:gd name="T104" fmla="*/ 71 w 150"/>
                    <a:gd name="T105" fmla="*/ 99 h 148"/>
                    <a:gd name="T106" fmla="*/ 49 w 150"/>
                    <a:gd name="T107" fmla="*/ 71 h 148"/>
                    <a:gd name="T108" fmla="*/ 78 w 150"/>
                    <a:gd name="T109" fmla="*/ 49 h 148"/>
                    <a:gd name="T110" fmla="*/ 100 w 150"/>
                    <a:gd name="T111" fmla="*/ 77 h 1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50" h="148">
                      <a:moveTo>
                        <a:pt x="143" y="74"/>
                      </a:moveTo>
                      <a:cubicBezTo>
                        <a:pt x="137" y="72"/>
                        <a:pt x="132" y="68"/>
                        <a:pt x="130" y="62"/>
                      </a:cubicBezTo>
                      <a:cubicBezTo>
                        <a:pt x="127" y="55"/>
                        <a:pt x="128" y="47"/>
                        <a:pt x="133" y="41"/>
                      </a:cubicBezTo>
                      <a:cubicBezTo>
                        <a:pt x="133" y="41"/>
                        <a:pt x="133" y="41"/>
                        <a:pt x="133" y="41"/>
                      </a:cubicBezTo>
                      <a:cubicBezTo>
                        <a:pt x="139" y="35"/>
                        <a:pt x="139" y="35"/>
                        <a:pt x="139" y="35"/>
                      </a:cubicBezTo>
                      <a:cubicBezTo>
                        <a:pt x="129" y="24"/>
                        <a:pt x="129" y="24"/>
                        <a:pt x="129" y="24"/>
                      </a:cubicBezTo>
                      <a:cubicBezTo>
                        <a:pt x="122" y="27"/>
                        <a:pt x="122" y="27"/>
                        <a:pt x="122" y="27"/>
                      </a:cubicBezTo>
                      <a:cubicBezTo>
                        <a:pt x="122" y="27"/>
                        <a:pt x="122" y="27"/>
                        <a:pt x="122" y="27"/>
                      </a:cubicBezTo>
                      <a:cubicBezTo>
                        <a:pt x="111" y="32"/>
                        <a:pt x="99" y="27"/>
                        <a:pt x="94" y="16"/>
                      </a:cubicBezTo>
                      <a:cubicBezTo>
                        <a:pt x="93" y="14"/>
                        <a:pt x="92" y="11"/>
                        <a:pt x="92" y="9"/>
                      </a:cubicBezTo>
                      <a:cubicBezTo>
                        <a:pt x="92" y="9"/>
                        <a:pt x="92" y="9"/>
                        <a:pt x="92" y="9"/>
                      </a:cubicBezTo>
                      <a:cubicBezTo>
                        <a:pt x="92" y="2"/>
                        <a:pt x="92" y="2"/>
                        <a:pt x="92" y="2"/>
                      </a:cubicBezTo>
                      <a:cubicBezTo>
                        <a:pt x="77" y="0"/>
                        <a:pt x="77" y="0"/>
                        <a:pt x="77" y="0"/>
                      </a:cubicBezTo>
                      <a:cubicBezTo>
                        <a:pt x="75" y="8"/>
                        <a:pt x="75" y="8"/>
                        <a:pt x="75" y="8"/>
                      </a:cubicBezTo>
                      <a:cubicBezTo>
                        <a:pt x="75" y="8"/>
                        <a:pt x="75" y="8"/>
                        <a:pt x="75" y="8"/>
                      </a:cubicBezTo>
                      <a:cubicBezTo>
                        <a:pt x="73" y="13"/>
                        <a:pt x="68" y="17"/>
                        <a:pt x="63" y="20"/>
                      </a:cubicBezTo>
                      <a:cubicBezTo>
                        <a:pt x="55" y="23"/>
                        <a:pt x="46" y="21"/>
                        <a:pt x="40" y="15"/>
                      </a:cubicBezTo>
                      <a:cubicBezTo>
                        <a:pt x="39" y="15"/>
                        <a:pt x="39" y="15"/>
                        <a:pt x="39" y="15"/>
                      </a:cubicBezTo>
                      <a:cubicBezTo>
                        <a:pt x="35" y="11"/>
                        <a:pt x="35" y="11"/>
                        <a:pt x="35" y="11"/>
                      </a:cubicBezTo>
                      <a:cubicBezTo>
                        <a:pt x="23" y="20"/>
                        <a:pt x="23" y="20"/>
                        <a:pt x="23" y="20"/>
                      </a:cubicBezTo>
                      <a:cubicBezTo>
                        <a:pt x="27" y="27"/>
                        <a:pt x="27" y="27"/>
                        <a:pt x="27" y="27"/>
                      </a:cubicBezTo>
                      <a:cubicBezTo>
                        <a:pt x="27" y="28"/>
                        <a:pt x="27" y="28"/>
                        <a:pt x="27" y="28"/>
                      </a:cubicBezTo>
                      <a:cubicBezTo>
                        <a:pt x="32" y="38"/>
                        <a:pt x="26" y="51"/>
                        <a:pt x="16" y="55"/>
                      </a:cubicBezTo>
                      <a:cubicBezTo>
                        <a:pt x="13" y="56"/>
                        <a:pt x="10" y="57"/>
                        <a:pt x="7" y="57"/>
                      </a:cubicBezTo>
                      <a:cubicBezTo>
                        <a:pt x="2" y="57"/>
                        <a:pt x="2" y="57"/>
                        <a:pt x="2" y="57"/>
                      </a:cubicBezTo>
                      <a:cubicBezTo>
                        <a:pt x="0" y="72"/>
                        <a:pt x="0" y="72"/>
                        <a:pt x="0" y="72"/>
                      </a:cubicBezTo>
                      <a:cubicBezTo>
                        <a:pt x="6" y="74"/>
                        <a:pt x="6" y="74"/>
                        <a:pt x="6" y="74"/>
                      </a:cubicBezTo>
                      <a:cubicBezTo>
                        <a:pt x="12" y="76"/>
                        <a:pt x="17" y="80"/>
                        <a:pt x="19" y="86"/>
                      </a:cubicBezTo>
                      <a:cubicBezTo>
                        <a:pt x="23" y="93"/>
                        <a:pt x="21" y="102"/>
                        <a:pt x="15" y="108"/>
                      </a:cubicBezTo>
                      <a:cubicBezTo>
                        <a:pt x="11" y="113"/>
                        <a:pt x="11" y="113"/>
                        <a:pt x="11" y="113"/>
                      </a:cubicBezTo>
                      <a:cubicBezTo>
                        <a:pt x="20" y="125"/>
                        <a:pt x="20" y="125"/>
                        <a:pt x="20" y="125"/>
                      </a:cubicBezTo>
                      <a:cubicBezTo>
                        <a:pt x="25" y="122"/>
                        <a:pt x="25" y="122"/>
                        <a:pt x="25" y="122"/>
                      </a:cubicBezTo>
                      <a:cubicBezTo>
                        <a:pt x="26" y="122"/>
                        <a:pt x="26" y="122"/>
                        <a:pt x="26" y="122"/>
                      </a:cubicBezTo>
                      <a:cubicBezTo>
                        <a:pt x="27" y="121"/>
                        <a:pt x="26" y="121"/>
                        <a:pt x="27" y="121"/>
                      </a:cubicBezTo>
                      <a:cubicBezTo>
                        <a:pt x="38" y="116"/>
                        <a:pt x="51" y="121"/>
                        <a:pt x="56" y="132"/>
                      </a:cubicBezTo>
                      <a:cubicBezTo>
                        <a:pt x="57" y="135"/>
                        <a:pt x="57" y="137"/>
                        <a:pt x="57" y="140"/>
                      </a:cubicBezTo>
                      <a:cubicBezTo>
                        <a:pt x="57" y="140"/>
                        <a:pt x="57" y="140"/>
                        <a:pt x="57" y="140"/>
                      </a:cubicBezTo>
                      <a:cubicBezTo>
                        <a:pt x="57" y="146"/>
                        <a:pt x="57" y="146"/>
                        <a:pt x="57" y="146"/>
                      </a:cubicBezTo>
                      <a:cubicBezTo>
                        <a:pt x="72" y="148"/>
                        <a:pt x="72" y="148"/>
                        <a:pt x="72" y="148"/>
                      </a:cubicBezTo>
                      <a:cubicBezTo>
                        <a:pt x="74" y="142"/>
                        <a:pt x="74" y="142"/>
                        <a:pt x="74" y="142"/>
                      </a:cubicBezTo>
                      <a:cubicBezTo>
                        <a:pt x="76" y="136"/>
                        <a:pt x="80" y="131"/>
                        <a:pt x="87" y="129"/>
                      </a:cubicBezTo>
                      <a:cubicBezTo>
                        <a:pt x="94" y="125"/>
                        <a:pt x="103" y="127"/>
                        <a:pt x="109" y="132"/>
                      </a:cubicBezTo>
                      <a:cubicBezTo>
                        <a:pt x="114" y="137"/>
                        <a:pt x="114" y="137"/>
                        <a:pt x="114" y="137"/>
                      </a:cubicBezTo>
                      <a:cubicBezTo>
                        <a:pt x="126" y="128"/>
                        <a:pt x="126" y="128"/>
                        <a:pt x="126" y="128"/>
                      </a:cubicBezTo>
                      <a:cubicBezTo>
                        <a:pt x="122" y="121"/>
                        <a:pt x="122" y="121"/>
                        <a:pt x="122" y="121"/>
                      </a:cubicBezTo>
                      <a:cubicBezTo>
                        <a:pt x="122" y="120"/>
                        <a:pt x="122" y="120"/>
                        <a:pt x="122" y="120"/>
                      </a:cubicBezTo>
                      <a:cubicBezTo>
                        <a:pt x="118" y="110"/>
                        <a:pt x="123" y="97"/>
                        <a:pt x="134" y="93"/>
                      </a:cubicBezTo>
                      <a:cubicBezTo>
                        <a:pt x="136" y="92"/>
                        <a:pt x="139" y="91"/>
                        <a:pt x="141" y="91"/>
                      </a:cubicBezTo>
                      <a:cubicBezTo>
                        <a:pt x="148" y="91"/>
                        <a:pt x="148" y="91"/>
                        <a:pt x="148" y="91"/>
                      </a:cubicBezTo>
                      <a:cubicBezTo>
                        <a:pt x="150" y="76"/>
                        <a:pt x="150" y="76"/>
                        <a:pt x="150" y="76"/>
                      </a:cubicBezTo>
                      <a:lnTo>
                        <a:pt x="143" y="74"/>
                      </a:lnTo>
                      <a:close/>
                      <a:moveTo>
                        <a:pt x="100" y="77"/>
                      </a:moveTo>
                      <a:cubicBezTo>
                        <a:pt x="98" y="91"/>
                        <a:pt x="85" y="101"/>
                        <a:pt x="71" y="99"/>
                      </a:cubicBezTo>
                      <a:cubicBezTo>
                        <a:pt x="57" y="97"/>
                        <a:pt x="47" y="84"/>
                        <a:pt x="49" y="71"/>
                      </a:cubicBezTo>
                      <a:cubicBezTo>
                        <a:pt x="51" y="57"/>
                        <a:pt x="64" y="47"/>
                        <a:pt x="78" y="49"/>
                      </a:cubicBezTo>
                      <a:cubicBezTo>
                        <a:pt x="92" y="51"/>
                        <a:pt x="102" y="64"/>
                        <a:pt x="100" y="7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  <p:sp>
            <p:nvSpPr>
              <p:cNvPr id="262" name="Freeform 1001">
                <a:extLst>
                  <a:ext uri="{FF2B5EF4-FFF2-40B4-BE49-F238E27FC236}">
                    <a16:creationId xmlns:a16="http://schemas.microsoft.com/office/drawing/2014/main" id="{5435908C-3300-42AC-8629-DFE5CD24606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72739" y="2344073"/>
                <a:ext cx="261916" cy="196922"/>
              </a:xfrm>
              <a:custGeom>
                <a:avLst/>
                <a:gdLst>
                  <a:gd name="T0" fmla="*/ 269 w 320"/>
                  <a:gd name="T1" fmla="*/ 192 h 192"/>
                  <a:gd name="T2" fmla="*/ 71 w 320"/>
                  <a:gd name="T3" fmla="*/ 192 h 192"/>
                  <a:gd name="T4" fmla="*/ 0 w 320"/>
                  <a:gd name="T5" fmla="*/ 121 h 192"/>
                  <a:gd name="T6" fmla="*/ 71 w 320"/>
                  <a:gd name="T7" fmla="*/ 51 h 192"/>
                  <a:gd name="T8" fmla="*/ 96 w 320"/>
                  <a:gd name="T9" fmla="*/ 56 h 192"/>
                  <a:gd name="T10" fmla="*/ 181 w 320"/>
                  <a:gd name="T11" fmla="*/ 0 h 192"/>
                  <a:gd name="T12" fmla="*/ 273 w 320"/>
                  <a:gd name="T13" fmla="*/ 91 h 192"/>
                  <a:gd name="T14" fmla="*/ 320 w 320"/>
                  <a:gd name="T15" fmla="*/ 142 h 192"/>
                  <a:gd name="T16" fmla="*/ 269 w 320"/>
                  <a:gd name="T17" fmla="*/ 192 h 192"/>
                  <a:gd name="T18" fmla="*/ 71 w 320"/>
                  <a:gd name="T19" fmla="*/ 72 h 192"/>
                  <a:gd name="T20" fmla="*/ 21 w 320"/>
                  <a:gd name="T21" fmla="*/ 121 h 192"/>
                  <a:gd name="T22" fmla="*/ 71 w 320"/>
                  <a:gd name="T23" fmla="*/ 171 h 192"/>
                  <a:gd name="T24" fmla="*/ 269 w 320"/>
                  <a:gd name="T25" fmla="*/ 171 h 192"/>
                  <a:gd name="T26" fmla="*/ 298 w 320"/>
                  <a:gd name="T27" fmla="*/ 142 h 192"/>
                  <a:gd name="T28" fmla="*/ 269 w 320"/>
                  <a:gd name="T29" fmla="*/ 112 h 192"/>
                  <a:gd name="T30" fmla="*/ 267 w 320"/>
                  <a:gd name="T31" fmla="*/ 112 h 192"/>
                  <a:gd name="T32" fmla="*/ 265 w 320"/>
                  <a:gd name="T33" fmla="*/ 113 h 192"/>
                  <a:gd name="T34" fmla="*/ 254 w 320"/>
                  <a:gd name="T35" fmla="*/ 111 h 192"/>
                  <a:gd name="T36" fmla="*/ 251 w 320"/>
                  <a:gd name="T37" fmla="*/ 101 h 192"/>
                  <a:gd name="T38" fmla="*/ 251 w 320"/>
                  <a:gd name="T39" fmla="*/ 96 h 192"/>
                  <a:gd name="T40" fmla="*/ 251 w 320"/>
                  <a:gd name="T41" fmla="*/ 92 h 192"/>
                  <a:gd name="T42" fmla="*/ 181 w 320"/>
                  <a:gd name="T43" fmla="*/ 22 h 192"/>
                  <a:gd name="T44" fmla="*/ 114 w 320"/>
                  <a:gd name="T45" fmla="*/ 68 h 192"/>
                  <a:gd name="T46" fmla="*/ 112 w 320"/>
                  <a:gd name="T47" fmla="*/ 73 h 192"/>
                  <a:gd name="T48" fmla="*/ 112 w 320"/>
                  <a:gd name="T49" fmla="*/ 75 h 192"/>
                  <a:gd name="T50" fmla="*/ 103 w 320"/>
                  <a:gd name="T51" fmla="*/ 83 h 192"/>
                  <a:gd name="T52" fmla="*/ 93 w 320"/>
                  <a:gd name="T53" fmla="*/ 79 h 192"/>
                  <a:gd name="T54" fmla="*/ 71 w 320"/>
                  <a:gd name="T55" fmla="*/ 7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20" h="192">
                    <a:moveTo>
                      <a:pt x="269" y="192"/>
                    </a:moveTo>
                    <a:cubicBezTo>
                      <a:pt x="71" y="192"/>
                      <a:pt x="71" y="192"/>
                      <a:pt x="71" y="192"/>
                    </a:cubicBezTo>
                    <a:cubicBezTo>
                      <a:pt x="31" y="192"/>
                      <a:pt x="0" y="161"/>
                      <a:pt x="0" y="121"/>
                    </a:cubicBezTo>
                    <a:cubicBezTo>
                      <a:pt x="0" y="82"/>
                      <a:pt x="31" y="51"/>
                      <a:pt x="71" y="51"/>
                    </a:cubicBezTo>
                    <a:cubicBezTo>
                      <a:pt x="80" y="51"/>
                      <a:pt x="88" y="52"/>
                      <a:pt x="96" y="56"/>
                    </a:cubicBezTo>
                    <a:cubicBezTo>
                      <a:pt x="110" y="23"/>
                      <a:pt x="144" y="0"/>
                      <a:pt x="181" y="0"/>
                    </a:cubicBezTo>
                    <a:cubicBezTo>
                      <a:pt x="231" y="0"/>
                      <a:pt x="272" y="41"/>
                      <a:pt x="273" y="91"/>
                    </a:cubicBezTo>
                    <a:cubicBezTo>
                      <a:pt x="299" y="93"/>
                      <a:pt x="320" y="115"/>
                      <a:pt x="320" y="142"/>
                    </a:cubicBezTo>
                    <a:cubicBezTo>
                      <a:pt x="320" y="170"/>
                      <a:pt x="297" y="192"/>
                      <a:pt x="269" y="192"/>
                    </a:cubicBezTo>
                    <a:close/>
                    <a:moveTo>
                      <a:pt x="71" y="72"/>
                    </a:moveTo>
                    <a:cubicBezTo>
                      <a:pt x="43" y="72"/>
                      <a:pt x="21" y="94"/>
                      <a:pt x="21" y="121"/>
                    </a:cubicBezTo>
                    <a:cubicBezTo>
                      <a:pt x="21" y="149"/>
                      <a:pt x="43" y="171"/>
                      <a:pt x="71" y="171"/>
                    </a:cubicBezTo>
                    <a:cubicBezTo>
                      <a:pt x="269" y="171"/>
                      <a:pt x="269" y="171"/>
                      <a:pt x="269" y="171"/>
                    </a:cubicBezTo>
                    <a:cubicBezTo>
                      <a:pt x="285" y="171"/>
                      <a:pt x="298" y="158"/>
                      <a:pt x="298" y="142"/>
                    </a:cubicBezTo>
                    <a:cubicBezTo>
                      <a:pt x="298" y="125"/>
                      <a:pt x="285" y="112"/>
                      <a:pt x="269" y="112"/>
                    </a:cubicBezTo>
                    <a:cubicBezTo>
                      <a:pt x="268" y="112"/>
                      <a:pt x="268" y="112"/>
                      <a:pt x="267" y="112"/>
                    </a:cubicBezTo>
                    <a:cubicBezTo>
                      <a:pt x="267" y="112"/>
                      <a:pt x="266" y="112"/>
                      <a:pt x="265" y="113"/>
                    </a:cubicBezTo>
                    <a:cubicBezTo>
                      <a:pt x="261" y="114"/>
                      <a:pt x="257" y="113"/>
                      <a:pt x="254" y="111"/>
                    </a:cubicBezTo>
                    <a:cubicBezTo>
                      <a:pt x="252" y="109"/>
                      <a:pt x="250" y="105"/>
                      <a:pt x="251" y="101"/>
                    </a:cubicBezTo>
                    <a:cubicBezTo>
                      <a:pt x="251" y="99"/>
                      <a:pt x="251" y="98"/>
                      <a:pt x="251" y="96"/>
                    </a:cubicBezTo>
                    <a:cubicBezTo>
                      <a:pt x="251" y="94"/>
                      <a:pt x="251" y="93"/>
                      <a:pt x="251" y="92"/>
                    </a:cubicBezTo>
                    <a:cubicBezTo>
                      <a:pt x="251" y="53"/>
                      <a:pt x="220" y="22"/>
                      <a:pt x="181" y="22"/>
                    </a:cubicBezTo>
                    <a:cubicBezTo>
                      <a:pt x="152" y="22"/>
                      <a:pt x="124" y="41"/>
                      <a:pt x="114" y="68"/>
                    </a:cubicBezTo>
                    <a:cubicBezTo>
                      <a:pt x="113" y="70"/>
                      <a:pt x="113" y="71"/>
                      <a:pt x="112" y="73"/>
                    </a:cubicBezTo>
                    <a:cubicBezTo>
                      <a:pt x="112" y="75"/>
                      <a:pt x="112" y="75"/>
                      <a:pt x="112" y="75"/>
                    </a:cubicBezTo>
                    <a:cubicBezTo>
                      <a:pt x="111" y="79"/>
                      <a:pt x="108" y="82"/>
                      <a:pt x="103" y="83"/>
                    </a:cubicBezTo>
                    <a:cubicBezTo>
                      <a:pt x="99" y="84"/>
                      <a:pt x="95" y="82"/>
                      <a:pt x="93" y="79"/>
                    </a:cubicBezTo>
                    <a:cubicBezTo>
                      <a:pt x="86" y="74"/>
                      <a:pt x="79" y="72"/>
                      <a:pt x="71" y="7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solidFill>
                  <a:srgbClr val="FFFFFF"/>
                </a:solidFill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63" name="Freeform 1001">
                <a:extLst>
                  <a:ext uri="{FF2B5EF4-FFF2-40B4-BE49-F238E27FC236}">
                    <a16:creationId xmlns:a16="http://schemas.microsoft.com/office/drawing/2014/main" id="{75178793-4E92-4A14-AC3A-4ACB2207910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12415" y="4173541"/>
                <a:ext cx="239692" cy="177865"/>
              </a:xfrm>
              <a:custGeom>
                <a:avLst/>
                <a:gdLst>
                  <a:gd name="T0" fmla="*/ 269 w 320"/>
                  <a:gd name="T1" fmla="*/ 192 h 192"/>
                  <a:gd name="T2" fmla="*/ 71 w 320"/>
                  <a:gd name="T3" fmla="*/ 192 h 192"/>
                  <a:gd name="T4" fmla="*/ 0 w 320"/>
                  <a:gd name="T5" fmla="*/ 121 h 192"/>
                  <a:gd name="T6" fmla="*/ 71 w 320"/>
                  <a:gd name="T7" fmla="*/ 51 h 192"/>
                  <a:gd name="T8" fmla="*/ 96 w 320"/>
                  <a:gd name="T9" fmla="*/ 56 h 192"/>
                  <a:gd name="T10" fmla="*/ 181 w 320"/>
                  <a:gd name="T11" fmla="*/ 0 h 192"/>
                  <a:gd name="T12" fmla="*/ 273 w 320"/>
                  <a:gd name="T13" fmla="*/ 91 h 192"/>
                  <a:gd name="T14" fmla="*/ 320 w 320"/>
                  <a:gd name="T15" fmla="*/ 142 h 192"/>
                  <a:gd name="T16" fmla="*/ 269 w 320"/>
                  <a:gd name="T17" fmla="*/ 192 h 192"/>
                  <a:gd name="T18" fmla="*/ 71 w 320"/>
                  <a:gd name="T19" fmla="*/ 72 h 192"/>
                  <a:gd name="T20" fmla="*/ 21 w 320"/>
                  <a:gd name="T21" fmla="*/ 121 h 192"/>
                  <a:gd name="T22" fmla="*/ 71 w 320"/>
                  <a:gd name="T23" fmla="*/ 171 h 192"/>
                  <a:gd name="T24" fmla="*/ 269 w 320"/>
                  <a:gd name="T25" fmla="*/ 171 h 192"/>
                  <a:gd name="T26" fmla="*/ 298 w 320"/>
                  <a:gd name="T27" fmla="*/ 142 h 192"/>
                  <a:gd name="T28" fmla="*/ 269 w 320"/>
                  <a:gd name="T29" fmla="*/ 112 h 192"/>
                  <a:gd name="T30" fmla="*/ 267 w 320"/>
                  <a:gd name="T31" fmla="*/ 112 h 192"/>
                  <a:gd name="T32" fmla="*/ 265 w 320"/>
                  <a:gd name="T33" fmla="*/ 113 h 192"/>
                  <a:gd name="T34" fmla="*/ 254 w 320"/>
                  <a:gd name="T35" fmla="*/ 111 h 192"/>
                  <a:gd name="T36" fmla="*/ 251 w 320"/>
                  <a:gd name="T37" fmla="*/ 101 h 192"/>
                  <a:gd name="T38" fmla="*/ 251 w 320"/>
                  <a:gd name="T39" fmla="*/ 96 h 192"/>
                  <a:gd name="T40" fmla="*/ 251 w 320"/>
                  <a:gd name="T41" fmla="*/ 92 h 192"/>
                  <a:gd name="T42" fmla="*/ 181 w 320"/>
                  <a:gd name="T43" fmla="*/ 22 h 192"/>
                  <a:gd name="T44" fmla="*/ 114 w 320"/>
                  <a:gd name="T45" fmla="*/ 68 h 192"/>
                  <a:gd name="T46" fmla="*/ 112 w 320"/>
                  <a:gd name="T47" fmla="*/ 73 h 192"/>
                  <a:gd name="T48" fmla="*/ 112 w 320"/>
                  <a:gd name="T49" fmla="*/ 75 h 192"/>
                  <a:gd name="T50" fmla="*/ 103 w 320"/>
                  <a:gd name="T51" fmla="*/ 83 h 192"/>
                  <a:gd name="T52" fmla="*/ 93 w 320"/>
                  <a:gd name="T53" fmla="*/ 79 h 192"/>
                  <a:gd name="T54" fmla="*/ 71 w 320"/>
                  <a:gd name="T55" fmla="*/ 7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20" h="192">
                    <a:moveTo>
                      <a:pt x="269" y="192"/>
                    </a:moveTo>
                    <a:cubicBezTo>
                      <a:pt x="71" y="192"/>
                      <a:pt x="71" y="192"/>
                      <a:pt x="71" y="192"/>
                    </a:cubicBezTo>
                    <a:cubicBezTo>
                      <a:pt x="31" y="192"/>
                      <a:pt x="0" y="161"/>
                      <a:pt x="0" y="121"/>
                    </a:cubicBezTo>
                    <a:cubicBezTo>
                      <a:pt x="0" y="82"/>
                      <a:pt x="31" y="51"/>
                      <a:pt x="71" y="51"/>
                    </a:cubicBezTo>
                    <a:cubicBezTo>
                      <a:pt x="80" y="51"/>
                      <a:pt x="88" y="52"/>
                      <a:pt x="96" y="56"/>
                    </a:cubicBezTo>
                    <a:cubicBezTo>
                      <a:pt x="110" y="23"/>
                      <a:pt x="144" y="0"/>
                      <a:pt x="181" y="0"/>
                    </a:cubicBezTo>
                    <a:cubicBezTo>
                      <a:pt x="231" y="0"/>
                      <a:pt x="272" y="41"/>
                      <a:pt x="273" y="91"/>
                    </a:cubicBezTo>
                    <a:cubicBezTo>
                      <a:pt x="299" y="93"/>
                      <a:pt x="320" y="115"/>
                      <a:pt x="320" y="142"/>
                    </a:cubicBezTo>
                    <a:cubicBezTo>
                      <a:pt x="320" y="170"/>
                      <a:pt x="297" y="192"/>
                      <a:pt x="269" y="192"/>
                    </a:cubicBezTo>
                    <a:close/>
                    <a:moveTo>
                      <a:pt x="71" y="72"/>
                    </a:moveTo>
                    <a:cubicBezTo>
                      <a:pt x="43" y="72"/>
                      <a:pt x="21" y="94"/>
                      <a:pt x="21" y="121"/>
                    </a:cubicBezTo>
                    <a:cubicBezTo>
                      <a:pt x="21" y="149"/>
                      <a:pt x="43" y="171"/>
                      <a:pt x="71" y="171"/>
                    </a:cubicBezTo>
                    <a:cubicBezTo>
                      <a:pt x="269" y="171"/>
                      <a:pt x="269" y="171"/>
                      <a:pt x="269" y="171"/>
                    </a:cubicBezTo>
                    <a:cubicBezTo>
                      <a:pt x="285" y="171"/>
                      <a:pt x="298" y="158"/>
                      <a:pt x="298" y="142"/>
                    </a:cubicBezTo>
                    <a:cubicBezTo>
                      <a:pt x="298" y="125"/>
                      <a:pt x="285" y="112"/>
                      <a:pt x="269" y="112"/>
                    </a:cubicBezTo>
                    <a:cubicBezTo>
                      <a:pt x="268" y="112"/>
                      <a:pt x="268" y="112"/>
                      <a:pt x="267" y="112"/>
                    </a:cubicBezTo>
                    <a:cubicBezTo>
                      <a:pt x="267" y="112"/>
                      <a:pt x="266" y="112"/>
                      <a:pt x="265" y="113"/>
                    </a:cubicBezTo>
                    <a:cubicBezTo>
                      <a:pt x="261" y="114"/>
                      <a:pt x="257" y="113"/>
                      <a:pt x="254" y="111"/>
                    </a:cubicBezTo>
                    <a:cubicBezTo>
                      <a:pt x="252" y="109"/>
                      <a:pt x="250" y="105"/>
                      <a:pt x="251" y="101"/>
                    </a:cubicBezTo>
                    <a:cubicBezTo>
                      <a:pt x="251" y="99"/>
                      <a:pt x="251" y="98"/>
                      <a:pt x="251" y="96"/>
                    </a:cubicBezTo>
                    <a:cubicBezTo>
                      <a:pt x="251" y="94"/>
                      <a:pt x="251" y="93"/>
                      <a:pt x="251" y="92"/>
                    </a:cubicBezTo>
                    <a:cubicBezTo>
                      <a:pt x="251" y="53"/>
                      <a:pt x="220" y="22"/>
                      <a:pt x="181" y="22"/>
                    </a:cubicBezTo>
                    <a:cubicBezTo>
                      <a:pt x="152" y="22"/>
                      <a:pt x="124" y="41"/>
                      <a:pt x="114" y="68"/>
                    </a:cubicBezTo>
                    <a:cubicBezTo>
                      <a:pt x="113" y="70"/>
                      <a:pt x="113" y="71"/>
                      <a:pt x="112" y="73"/>
                    </a:cubicBezTo>
                    <a:cubicBezTo>
                      <a:pt x="112" y="75"/>
                      <a:pt x="112" y="75"/>
                      <a:pt x="112" y="75"/>
                    </a:cubicBezTo>
                    <a:cubicBezTo>
                      <a:pt x="111" y="79"/>
                      <a:pt x="108" y="82"/>
                      <a:pt x="103" y="83"/>
                    </a:cubicBezTo>
                    <a:cubicBezTo>
                      <a:pt x="99" y="84"/>
                      <a:pt x="95" y="82"/>
                      <a:pt x="93" y="79"/>
                    </a:cubicBezTo>
                    <a:cubicBezTo>
                      <a:pt x="86" y="74"/>
                      <a:pt x="79" y="72"/>
                      <a:pt x="71" y="7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solidFill>
                  <a:srgbClr val="FFFFFF"/>
                </a:solidFill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64" name="Freeform 1001">
                <a:extLst>
                  <a:ext uri="{FF2B5EF4-FFF2-40B4-BE49-F238E27FC236}">
                    <a16:creationId xmlns:a16="http://schemas.microsoft.com/office/drawing/2014/main" id="{A499CB87-69F7-4BCB-81B8-C30E8FAF8BD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779114" y="3749524"/>
                <a:ext cx="261916" cy="195334"/>
              </a:xfrm>
              <a:custGeom>
                <a:avLst/>
                <a:gdLst>
                  <a:gd name="T0" fmla="*/ 269 w 320"/>
                  <a:gd name="T1" fmla="*/ 192 h 192"/>
                  <a:gd name="T2" fmla="*/ 71 w 320"/>
                  <a:gd name="T3" fmla="*/ 192 h 192"/>
                  <a:gd name="T4" fmla="*/ 0 w 320"/>
                  <a:gd name="T5" fmla="*/ 121 h 192"/>
                  <a:gd name="T6" fmla="*/ 71 w 320"/>
                  <a:gd name="T7" fmla="*/ 51 h 192"/>
                  <a:gd name="T8" fmla="*/ 96 w 320"/>
                  <a:gd name="T9" fmla="*/ 56 h 192"/>
                  <a:gd name="T10" fmla="*/ 181 w 320"/>
                  <a:gd name="T11" fmla="*/ 0 h 192"/>
                  <a:gd name="T12" fmla="*/ 273 w 320"/>
                  <a:gd name="T13" fmla="*/ 91 h 192"/>
                  <a:gd name="T14" fmla="*/ 320 w 320"/>
                  <a:gd name="T15" fmla="*/ 142 h 192"/>
                  <a:gd name="T16" fmla="*/ 269 w 320"/>
                  <a:gd name="T17" fmla="*/ 192 h 192"/>
                  <a:gd name="T18" fmla="*/ 71 w 320"/>
                  <a:gd name="T19" fmla="*/ 72 h 192"/>
                  <a:gd name="T20" fmla="*/ 21 w 320"/>
                  <a:gd name="T21" fmla="*/ 121 h 192"/>
                  <a:gd name="T22" fmla="*/ 71 w 320"/>
                  <a:gd name="T23" fmla="*/ 171 h 192"/>
                  <a:gd name="T24" fmla="*/ 269 w 320"/>
                  <a:gd name="T25" fmla="*/ 171 h 192"/>
                  <a:gd name="T26" fmla="*/ 298 w 320"/>
                  <a:gd name="T27" fmla="*/ 142 h 192"/>
                  <a:gd name="T28" fmla="*/ 269 w 320"/>
                  <a:gd name="T29" fmla="*/ 112 h 192"/>
                  <a:gd name="T30" fmla="*/ 267 w 320"/>
                  <a:gd name="T31" fmla="*/ 112 h 192"/>
                  <a:gd name="T32" fmla="*/ 265 w 320"/>
                  <a:gd name="T33" fmla="*/ 113 h 192"/>
                  <a:gd name="T34" fmla="*/ 254 w 320"/>
                  <a:gd name="T35" fmla="*/ 111 h 192"/>
                  <a:gd name="T36" fmla="*/ 251 w 320"/>
                  <a:gd name="T37" fmla="*/ 101 h 192"/>
                  <a:gd name="T38" fmla="*/ 251 w 320"/>
                  <a:gd name="T39" fmla="*/ 96 h 192"/>
                  <a:gd name="T40" fmla="*/ 251 w 320"/>
                  <a:gd name="T41" fmla="*/ 92 h 192"/>
                  <a:gd name="T42" fmla="*/ 181 w 320"/>
                  <a:gd name="T43" fmla="*/ 22 h 192"/>
                  <a:gd name="T44" fmla="*/ 114 w 320"/>
                  <a:gd name="T45" fmla="*/ 68 h 192"/>
                  <a:gd name="T46" fmla="*/ 112 w 320"/>
                  <a:gd name="T47" fmla="*/ 73 h 192"/>
                  <a:gd name="T48" fmla="*/ 112 w 320"/>
                  <a:gd name="T49" fmla="*/ 75 h 192"/>
                  <a:gd name="T50" fmla="*/ 103 w 320"/>
                  <a:gd name="T51" fmla="*/ 83 h 192"/>
                  <a:gd name="T52" fmla="*/ 93 w 320"/>
                  <a:gd name="T53" fmla="*/ 79 h 192"/>
                  <a:gd name="T54" fmla="*/ 71 w 320"/>
                  <a:gd name="T55" fmla="*/ 7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20" h="192">
                    <a:moveTo>
                      <a:pt x="269" y="192"/>
                    </a:moveTo>
                    <a:cubicBezTo>
                      <a:pt x="71" y="192"/>
                      <a:pt x="71" y="192"/>
                      <a:pt x="71" y="192"/>
                    </a:cubicBezTo>
                    <a:cubicBezTo>
                      <a:pt x="31" y="192"/>
                      <a:pt x="0" y="161"/>
                      <a:pt x="0" y="121"/>
                    </a:cubicBezTo>
                    <a:cubicBezTo>
                      <a:pt x="0" y="82"/>
                      <a:pt x="31" y="51"/>
                      <a:pt x="71" y="51"/>
                    </a:cubicBezTo>
                    <a:cubicBezTo>
                      <a:pt x="80" y="51"/>
                      <a:pt x="88" y="52"/>
                      <a:pt x="96" y="56"/>
                    </a:cubicBezTo>
                    <a:cubicBezTo>
                      <a:pt x="110" y="23"/>
                      <a:pt x="144" y="0"/>
                      <a:pt x="181" y="0"/>
                    </a:cubicBezTo>
                    <a:cubicBezTo>
                      <a:pt x="231" y="0"/>
                      <a:pt x="272" y="41"/>
                      <a:pt x="273" y="91"/>
                    </a:cubicBezTo>
                    <a:cubicBezTo>
                      <a:pt x="299" y="93"/>
                      <a:pt x="320" y="115"/>
                      <a:pt x="320" y="142"/>
                    </a:cubicBezTo>
                    <a:cubicBezTo>
                      <a:pt x="320" y="170"/>
                      <a:pt x="297" y="192"/>
                      <a:pt x="269" y="192"/>
                    </a:cubicBezTo>
                    <a:close/>
                    <a:moveTo>
                      <a:pt x="71" y="72"/>
                    </a:moveTo>
                    <a:cubicBezTo>
                      <a:pt x="43" y="72"/>
                      <a:pt x="21" y="94"/>
                      <a:pt x="21" y="121"/>
                    </a:cubicBezTo>
                    <a:cubicBezTo>
                      <a:pt x="21" y="149"/>
                      <a:pt x="43" y="171"/>
                      <a:pt x="71" y="171"/>
                    </a:cubicBezTo>
                    <a:cubicBezTo>
                      <a:pt x="269" y="171"/>
                      <a:pt x="269" y="171"/>
                      <a:pt x="269" y="171"/>
                    </a:cubicBezTo>
                    <a:cubicBezTo>
                      <a:pt x="285" y="171"/>
                      <a:pt x="298" y="158"/>
                      <a:pt x="298" y="142"/>
                    </a:cubicBezTo>
                    <a:cubicBezTo>
                      <a:pt x="298" y="125"/>
                      <a:pt x="285" y="112"/>
                      <a:pt x="269" y="112"/>
                    </a:cubicBezTo>
                    <a:cubicBezTo>
                      <a:pt x="268" y="112"/>
                      <a:pt x="268" y="112"/>
                      <a:pt x="267" y="112"/>
                    </a:cubicBezTo>
                    <a:cubicBezTo>
                      <a:pt x="267" y="112"/>
                      <a:pt x="266" y="112"/>
                      <a:pt x="265" y="113"/>
                    </a:cubicBezTo>
                    <a:cubicBezTo>
                      <a:pt x="261" y="114"/>
                      <a:pt x="257" y="113"/>
                      <a:pt x="254" y="111"/>
                    </a:cubicBezTo>
                    <a:cubicBezTo>
                      <a:pt x="252" y="109"/>
                      <a:pt x="250" y="105"/>
                      <a:pt x="251" y="101"/>
                    </a:cubicBezTo>
                    <a:cubicBezTo>
                      <a:pt x="251" y="99"/>
                      <a:pt x="251" y="98"/>
                      <a:pt x="251" y="96"/>
                    </a:cubicBezTo>
                    <a:cubicBezTo>
                      <a:pt x="251" y="94"/>
                      <a:pt x="251" y="93"/>
                      <a:pt x="251" y="92"/>
                    </a:cubicBezTo>
                    <a:cubicBezTo>
                      <a:pt x="251" y="53"/>
                      <a:pt x="220" y="22"/>
                      <a:pt x="181" y="22"/>
                    </a:cubicBezTo>
                    <a:cubicBezTo>
                      <a:pt x="152" y="22"/>
                      <a:pt x="124" y="41"/>
                      <a:pt x="114" y="68"/>
                    </a:cubicBezTo>
                    <a:cubicBezTo>
                      <a:pt x="113" y="70"/>
                      <a:pt x="113" y="71"/>
                      <a:pt x="112" y="73"/>
                    </a:cubicBezTo>
                    <a:cubicBezTo>
                      <a:pt x="112" y="75"/>
                      <a:pt x="112" y="75"/>
                      <a:pt x="112" y="75"/>
                    </a:cubicBezTo>
                    <a:cubicBezTo>
                      <a:pt x="111" y="79"/>
                      <a:pt x="108" y="82"/>
                      <a:pt x="103" y="83"/>
                    </a:cubicBezTo>
                    <a:cubicBezTo>
                      <a:pt x="99" y="84"/>
                      <a:pt x="95" y="82"/>
                      <a:pt x="93" y="79"/>
                    </a:cubicBezTo>
                    <a:cubicBezTo>
                      <a:pt x="86" y="74"/>
                      <a:pt x="79" y="72"/>
                      <a:pt x="71" y="7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solidFill>
                  <a:srgbClr val="FFFFFF"/>
                </a:solidFill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65" name="Freeform 63">
                <a:extLst>
                  <a:ext uri="{FF2B5EF4-FFF2-40B4-BE49-F238E27FC236}">
                    <a16:creationId xmlns:a16="http://schemas.microsoft.com/office/drawing/2014/main" id="{2218CD58-D724-47F3-97AE-0CD2BDBD5BA2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347350" y="3346151"/>
                <a:ext cx="312712" cy="212803"/>
              </a:xfrm>
              <a:custGeom>
                <a:avLst/>
                <a:gdLst>
                  <a:gd name="T0" fmla="*/ 222 w 546"/>
                  <a:gd name="T1" fmla="*/ 282 h 372"/>
                  <a:gd name="T2" fmla="*/ 242 w 546"/>
                  <a:gd name="T3" fmla="*/ 357 h 372"/>
                  <a:gd name="T4" fmla="*/ 317 w 546"/>
                  <a:gd name="T5" fmla="*/ 337 h 372"/>
                  <a:gd name="T6" fmla="*/ 444 w 546"/>
                  <a:gd name="T7" fmla="*/ 6 h 372"/>
                  <a:gd name="T8" fmla="*/ 222 w 546"/>
                  <a:gd name="T9" fmla="*/ 282 h 372"/>
                  <a:gd name="T10" fmla="*/ 273 w 546"/>
                  <a:gd name="T11" fmla="*/ 74 h 372"/>
                  <a:gd name="T12" fmla="*/ 308 w 546"/>
                  <a:gd name="T13" fmla="*/ 77 h 372"/>
                  <a:gd name="T14" fmla="*/ 347 w 546"/>
                  <a:gd name="T15" fmla="*/ 30 h 372"/>
                  <a:gd name="T16" fmla="*/ 273 w 546"/>
                  <a:gd name="T17" fmla="*/ 20 h 372"/>
                  <a:gd name="T18" fmla="*/ 0 w 546"/>
                  <a:gd name="T19" fmla="*/ 314 h 372"/>
                  <a:gd name="T20" fmla="*/ 2 w 546"/>
                  <a:gd name="T21" fmla="*/ 344 h 372"/>
                  <a:gd name="T22" fmla="*/ 31 w 546"/>
                  <a:gd name="T23" fmla="*/ 369 h 372"/>
                  <a:gd name="T24" fmla="*/ 56 w 546"/>
                  <a:gd name="T25" fmla="*/ 339 h 372"/>
                  <a:gd name="T26" fmla="*/ 55 w 546"/>
                  <a:gd name="T27" fmla="*/ 314 h 372"/>
                  <a:gd name="T28" fmla="*/ 273 w 546"/>
                  <a:gd name="T29" fmla="*/ 74 h 372"/>
                  <a:gd name="T30" fmla="*/ 471 w 546"/>
                  <a:gd name="T31" fmla="*/ 108 h 372"/>
                  <a:gd name="T32" fmla="*/ 448 w 546"/>
                  <a:gd name="T33" fmla="*/ 168 h 372"/>
                  <a:gd name="T34" fmla="*/ 492 w 546"/>
                  <a:gd name="T35" fmla="*/ 314 h 372"/>
                  <a:gd name="T36" fmla="*/ 491 w 546"/>
                  <a:gd name="T37" fmla="*/ 340 h 372"/>
                  <a:gd name="T38" fmla="*/ 515 w 546"/>
                  <a:gd name="T39" fmla="*/ 369 h 372"/>
                  <a:gd name="T40" fmla="*/ 518 w 546"/>
                  <a:gd name="T41" fmla="*/ 369 h 372"/>
                  <a:gd name="T42" fmla="*/ 545 w 546"/>
                  <a:gd name="T43" fmla="*/ 344 h 372"/>
                  <a:gd name="T44" fmla="*/ 546 w 546"/>
                  <a:gd name="T45" fmla="*/ 314 h 372"/>
                  <a:gd name="T46" fmla="*/ 471 w 546"/>
                  <a:gd name="T47" fmla="*/ 108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46" h="372">
                    <a:moveTo>
                      <a:pt x="222" y="282"/>
                    </a:moveTo>
                    <a:cubicBezTo>
                      <a:pt x="203" y="315"/>
                      <a:pt x="216" y="341"/>
                      <a:pt x="242" y="357"/>
                    </a:cubicBezTo>
                    <a:cubicBezTo>
                      <a:pt x="268" y="372"/>
                      <a:pt x="298" y="369"/>
                      <a:pt x="317" y="337"/>
                    </a:cubicBezTo>
                    <a:cubicBezTo>
                      <a:pt x="336" y="304"/>
                      <a:pt x="455" y="12"/>
                      <a:pt x="444" y="6"/>
                    </a:cubicBezTo>
                    <a:cubicBezTo>
                      <a:pt x="434" y="0"/>
                      <a:pt x="241" y="249"/>
                      <a:pt x="222" y="282"/>
                    </a:cubicBezTo>
                    <a:close/>
                    <a:moveTo>
                      <a:pt x="273" y="74"/>
                    </a:moveTo>
                    <a:cubicBezTo>
                      <a:pt x="285" y="74"/>
                      <a:pt x="297" y="75"/>
                      <a:pt x="308" y="77"/>
                    </a:cubicBezTo>
                    <a:cubicBezTo>
                      <a:pt x="320" y="62"/>
                      <a:pt x="334" y="46"/>
                      <a:pt x="347" y="30"/>
                    </a:cubicBezTo>
                    <a:cubicBezTo>
                      <a:pt x="323" y="23"/>
                      <a:pt x="299" y="20"/>
                      <a:pt x="273" y="20"/>
                    </a:cubicBezTo>
                    <a:cubicBezTo>
                      <a:pt x="120" y="20"/>
                      <a:pt x="0" y="149"/>
                      <a:pt x="0" y="314"/>
                    </a:cubicBezTo>
                    <a:cubicBezTo>
                      <a:pt x="0" y="324"/>
                      <a:pt x="1" y="334"/>
                      <a:pt x="2" y="344"/>
                    </a:cubicBezTo>
                    <a:cubicBezTo>
                      <a:pt x="3" y="359"/>
                      <a:pt x="16" y="370"/>
                      <a:pt x="31" y="369"/>
                    </a:cubicBezTo>
                    <a:cubicBezTo>
                      <a:pt x="46" y="367"/>
                      <a:pt x="57" y="354"/>
                      <a:pt x="56" y="339"/>
                    </a:cubicBezTo>
                    <a:cubicBezTo>
                      <a:pt x="55" y="331"/>
                      <a:pt x="55" y="322"/>
                      <a:pt x="55" y="314"/>
                    </a:cubicBezTo>
                    <a:cubicBezTo>
                      <a:pt x="55" y="179"/>
                      <a:pt x="151" y="74"/>
                      <a:pt x="273" y="74"/>
                    </a:cubicBezTo>
                    <a:close/>
                    <a:moveTo>
                      <a:pt x="471" y="108"/>
                    </a:moveTo>
                    <a:cubicBezTo>
                      <a:pt x="463" y="129"/>
                      <a:pt x="455" y="150"/>
                      <a:pt x="448" y="168"/>
                    </a:cubicBezTo>
                    <a:cubicBezTo>
                      <a:pt x="476" y="208"/>
                      <a:pt x="492" y="258"/>
                      <a:pt x="492" y="314"/>
                    </a:cubicBezTo>
                    <a:cubicBezTo>
                      <a:pt x="492" y="322"/>
                      <a:pt x="491" y="331"/>
                      <a:pt x="491" y="340"/>
                    </a:cubicBezTo>
                    <a:cubicBezTo>
                      <a:pt x="489" y="355"/>
                      <a:pt x="500" y="368"/>
                      <a:pt x="515" y="369"/>
                    </a:cubicBezTo>
                    <a:cubicBezTo>
                      <a:pt x="516" y="369"/>
                      <a:pt x="517" y="369"/>
                      <a:pt x="518" y="369"/>
                    </a:cubicBezTo>
                    <a:cubicBezTo>
                      <a:pt x="532" y="369"/>
                      <a:pt x="544" y="359"/>
                      <a:pt x="545" y="344"/>
                    </a:cubicBezTo>
                    <a:cubicBezTo>
                      <a:pt x="546" y="334"/>
                      <a:pt x="546" y="324"/>
                      <a:pt x="546" y="314"/>
                    </a:cubicBezTo>
                    <a:cubicBezTo>
                      <a:pt x="546" y="233"/>
                      <a:pt x="518" y="161"/>
                      <a:pt x="471" y="10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66" name="Freeform 194">
                <a:extLst>
                  <a:ext uri="{FF2B5EF4-FFF2-40B4-BE49-F238E27FC236}">
                    <a16:creationId xmlns:a16="http://schemas.microsoft.com/office/drawing/2014/main" id="{91EA0D87-690A-410F-AA0F-A568C5A50997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323540" y="3828928"/>
                <a:ext cx="288901" cy="249329"/>
              </a:xfrm>
              <a:custGeom>
                <a:avLst/>
                <a:gdLst>
                  <a:gd name="T0" fmla="*/ 421 w 781"/>
                  <a:gd name="T1" fmla="*/ 471 h 676"/>
                  <a:gd name="T2" fmla="*/ 421 w 781"/>
                  <a:gd name="T3" fmla="*/ 471 h 676"/>
                  <a:gd name="T4" fmla="*/ 360 w 781"/>
                  <a:gd name="T5" fmla="*/ 471 h 676"/>
                  <a:gd name="T6" fmla="*/ 347 w 781"/>
                  <a:gd name="T7" fmla="*/ 203 h 676"/>
                  <a:gd name="T8" fmla="*/ 434 w 781"/>
                  <a:gd name="T9" fmla="*/ 203 h 676"/>
                  <a:gd name="T10" fmla="*/ 421 w 781"/>
                  <a:gd name="T11" fmla="*/ 471 h 676"/>
                  <a:gd name="T12" fmla="*/ 428 w 781"/>
                  <a:gd name="T13" fmla="*/ 579 h 676"/>
                  <a:gd name="T14" fmla="*/ 428 w 781"/>
                  <a:gd name="T15" fmla="*/ 579 h 676"/>
                  <a:gd name="T16" fmla="*/ 353 w 781"/>
                  <a:gd name="T17" fmla="*/ 579 h 676"/>
                  <a:gd name="T18" fmla="*/ 353 w 781"/>
                  <a:gd name="T19" fmla="*/ 511 h 676"/>
                  <a:gd name="T20" fmla="*/ 428 w 781"/>
                  <a:gd name="T21" fmla="*/ 511 h 676"/>
                  <a:gd name="T22" fmla="*/ 428 w 781"/>
                  <a:gd name="T23" fmla="*/ 579 h 676"/>
                  <a:gd name="T24" fmla="*/ 747 w 781"/>
                  <a:gd name="T25" fmla="*/ 570 h 676"/>
                  <a:gd name="T26" fmla="*/ 747 w 781"/>
                  <a:gd name="T27" fmla="*/ 570 h 676"/>
                  <a:gd name="T28" fmla="*/ 452 w 781"/>
                  <a:gd name="T29" fmla="*/ 59 h 676"/>
                  <a:gd name="T30" fmla="*/ 329 w 781"/>
                  <a:gd name="T31" fmla="*/ 59 h 676"/>
                  <a:gd name="T32" fmla="*/ 34 w 781"/>
                  <a:gd name="T33" fmla="*/ 570 h 676"/>
                  <a:gd name="T34" fmla="*/ 95 w 781"/>
                  <a:gd name="T35" fmla="*/ 676 h 676"/>
                  <a:gd name="T36" fmla="*/ 686 w 781"/>
                  <a:gd name="T37" fmla="*/ 676 h 676"/>
                  <a:gd name="T38" fmla="*/ 747 w 781"/>
                  <a:gd name="T39" fmla="*/ 570 h 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81" h="676">
                    <a:moveTo>
                      <a:pt x="421" y="471"/>
                    </a:moveTo>
                    <a:lnTo>
                      <a:pt x="421" y="471"/>
                    </a:lnTo>
                    <a:lnTo>
                      <a:pt x="360" y="471"/>
                    </a:lnTo>
                    <a:lnTo>
                      <a:pt x="347" y="203"/>
                    </a:lnTo>
                    <a:lnTo>
                      <a:pt x="434" y="203"/>
                    </a:lnTo>
                    <a:lnTo>
                      <a:pt x="421" y="471"/>
                    </a:lnTo>
                    <a:close/>
                    <a:moveTo>
                      <a:pt x="428" y="579"/>
                    </a:moveTo>
                    <a:lnTo>
                      <a:pt x="428" y="579"/>
                    </a:lnTo>
                    <a:lnTo>
                      <a:pt x="353" y="579"/>
                    </a:lnTo>
                    <a:lnTo>
                      <a:pt x="353" y="511"/>
                    </a:lnTo>
                    <a:lnTo>
                      <a:pt x="428" y="511"/>
                    </a:lnTo>
                    <a:lnTo>
                      <a:pt x="428" y="579"/>
                    </a:lnTo>
                    <a:close/>
                    <a:moveTo>
                      <a:pt x="747" y="570"/>
                    </a:moveTo>
                    <a:lnTo>
                      <a:pt x="747" y="570"/>
                    </a:lnTo>
                    <a:lnTo>
                      <a:pt x="452" y="59"/>
                    </a:lnTo>
                    <a:cubicBezTo>
                      <a:pt x="418" y="0"/>
                      <a:pt x="363" y="0"/>
                      <a:pt x="329" y="59"/>
                    </a:cubicBezTo>
                    <a:lnTo>
                      <a:pt x="34" y="570"/>
                    </a:lnTo>
                    <a:cubicBezTo>
                      <a:pt x="0" y="629"/>
                      <a:pt x="28" y="676"/>
                      <a:pt x="95" y="676"/>
                    </a:cubicBezTo>
                    <a:lnTo>
                      <a:pt x="686" y="676"/>
                    </a:lnTo>
                    <a:cubicBezTo>
                      <a:pt x="753" y="676"/>
                      <a:pt x="781" y="629"/>
                      <a:pt x="747" y="57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grpSp>
            <p:nvGrpSpPr>
              <p:cNvPr id="267" name="Group 171">
                <a:extLst>
                  <a:ext uri="{FF2B5EF4-FFF2-40B4-BE49-F238E27FC236}">
                    <a16:creationId xmlns:a16="http://schemas.microsoft.com/office/drawing/2014/main" id="{A15E5AAC-EB7A-4145-B895-60B91BB8531F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761453" y="3329203"/>
                <a:ext cx="291048" cy="291048"/>
                <a:chOff x="974725" y="6186488"/>
                <a:chExt cx="793750" cy="793749"/>
              </a:xfrm>
              <a:solidFill>
                <a:sysClr val="window" lastClr="FFFFFF"/>
              </a:solidFill>
            </p:grpSpPr>
            <p:sp>
              <p:nvSpPr>
                <p:cNvPr id="280" name="Freeform 63">
                  <a:extLst>
                    <a:ext uri="{FF2B5EF4-FFF2-40B4-BE49-F238E27FC236}">
                      <a16:creationId xmlns:a16="http://schemas.microsoft.com/office/drawing/2014/main" id="{4A1FCB2E-C225-4DD3-871E-A9CF54828E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3103" y="6487426"/>
                  <a:ext cx="345372" cy="250445"/>
                </a:xfrm>
                <a:custGeom>
                  <a:avLst/>
                  <a:gdLst>
                    <a:gd name="T0" fmla="*/ 130 w 143"/>
                    <a:gd name="T1" fmla="*/ 103 h 103"/>
                    <a:gd name="T2" fmla="*/ 143 w 143"/>
                    <a:gd name="T3" fmla="*/ 39 h 103"/>
                    <a:gd name="T4" fmla="*/ 138 w 143"/>
                    <a:gd name="T5" fmla="*/ 0 h 103"/>
                    <a:gd name="T6" fmla="*/ 0 w 143"/>
                    <a:gd name="T7" fmla="*/ 48 h 103"/>
                    <a:gd name="T8" fmla="*/ 130 w 143"/>
                    <a:gd name="T9" fmla="*/ 103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3" h="103">
                      <a:moveTo>
                        <a:pt x="130" y="103"/>
                      </a:moveTo>
                      <a:cubicBezTo>
                        <a:pt x="138" y="83"/>
                        <a:pt x="143" y="62"/>
                        <a:pt x="143" y="39"/>
                      </a:cubicBezTo>
                      <a:cubicBezTo>
                        <a:pt x="143" y="25"/>
                        <a:pt x="141" y="12"/>
                        <a:pt x="138" y="0"/>
                      </a:cubicBezTo>
                      <a:cubicBezTo>
                        <a:pt x="0" y="48"/>
                        <a:pt x="0" y="48"/>
                        <a:pt x="0" y="48"/>
                      </a:cubicBezTo>
                      <a:lnTo>
                        <a:pt x="130" y="10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281" name="Freeform 64">
                  <a:extLst>
                    <a:ext uri="{FF2B5EF4-FFF2-40B4-BE49-F238E27FC236}">
                      <a16:creationId xmlns:a16="http://schemas.microsoft.com/office/drawing/2014/main" id="{6BFC7AD1-4AB2-41CB-90BD-5396A818A4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4728" y="6186488"/>
                  <a:ext cx="355471" cy="373648"/>
                </a:xfrm>
                <a:custGeom>
                  <a:avLst/>
                  <a:gdLst>
                    <a:gd name="T0" fmla="*/ 147 w 147"/>
                    <a:gd name="T1" fmla="*/ 102 h 155"/>
                    <a:gd name="T2" fmla="*/ 0 w 147"/>
                    <a:gd name="T3" fmla="*/ 0 h 155"/>
                    <a:gd name="T4" fmla="*/ 0 w 147"/>
                    <a:gd name="T5" fmla="*/ 155 h 155"/>
                    <a:gd name="T6" fmla="*/ 147 w 147"/>
                    <a:gd name="T7" fmla="*/ 102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155">
                      <a:moveTo>
                        <a:pt x="147" y="102"/>
                      </a:moveTo>
                      <a:cubicBezTo>
                        <a:pt x="124" y="44"/>
                        <a:pt x="67" y="2"/>
                        <a:pt x="0" y="0"/>
                      </a:cubicBezTo>
                      <a:cubicBezTo>
                        <a:pt x="0" y="155"/>
                        <a:pt x="0" y="155"/>
                        <a:pt x="0" y="155"/>
                      </a:cubicBezTo>
                      <a:lnTo>
                        <a:pt x="147" y="10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282" name="Freeform 65">
                  <a:extLst>
                    <a:ext uri="{FF2B5EF4-FFF2-40B4-BE49-F238E27FC236}">
                      <a16:creationId xmlns:a16="http://schemas.microsoft.com/office/drawing/2014/main" id="{7B69C344-57FC-486A-80B8-76F9B96D81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74725" y="6188508"/>
                  <a:ext cx="737198" cy="791729"/>
                </a:xfrm>
                <a:custGeom>
                  <a:avLst/>
                  <a:gdLst>
                    <a:gd name="T0" fmla="*/ 304 w 304"/>
                    <a:gd name="T1" fmla="*/ 248 h 327"/>
                    <a:gd name="T2" fmla="*/ 146 w 304"/>
                    <a:gd name="T3" fmla="*/ 181 h 327"/>
                    <a:gd name="T4" fmla="*/ 146 w 304"/>
                    <a:gd name="T5" fmla="*/ 0 h 327"/>
                    <a:gd name="T6" fmla="*/ 0 w 304"/>
                    <a:gd name="T7" fmla="*/ 163 h 327"/>
                    <a:gd name="T8" fmla="*/ 164 w 304"/>
                    <a:gd name="T9" fmla="*/ 327 h 327"/>
                    <a:gd name="T10" fmla="*/ 304 w 304"/>
                    <a:gd name="T11" fmla="*/ 248 h 3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04" h="327">
                      <a:moveTo>
                        <a:pt x="304" y="248"/>
                      </a:moveTo>
                      <a:cubicBezTo>
                        <a:pt x="146" y="181"/>
                        <a:pt x="146" y="181"/>
                        <a:pt x="146" y="181"/>
                      </a:cubicBezTo>
                      <a:cubicBezTo>
                        <a:pt x="146" y="0"/>
                        <a:pt x="146" y="0"/>
                        <a:pt x="146" y="0"/>
                      </a:cubicBezTo>
                      <a:cubicBezTo>
                        <a:pt x="64" y="9"/>
                        <a:pt x="0" y="78"/>
                        <a:pt x="0" y="163"/>
                      </a:cubicBezTo>
                      <a:cubicBezTo>
                        <a:pt x="0" y="253"/>
                        <a:pt x="73" y="327"/>
                        <a:pt x="164" y="327"/>
                      </a:cubicBezTo>
                      <a:cubicBezTo>
                        <a:pt x="224" y="327"/>
                        <a:pt x="276" y="295"/>
                        <a:pt x="304" y="2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  <p:sp>
            <p:nvSpPr>
              <p:cNvPr id="268" name="Freeform 20">
                <a:extLst>
                  <a:ext uri="{FF2B5EF4-FFF2-40B4-BE49-F238E27FC236}">
                    <a16:creationId xmlns:a16="http://schemas.microsoft.com/office/drawing/2014/main" id="{DBD8D969-5E65-4F5C-A473-CB987D3B85F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8315" y="2395503"/>
                <a:ext cx="199802" cy="219782"/>
              </a:xfrm>
              <a:custGeom>
                <a:avLst/>
                <a:gdLst>
                  <a:gd name="T0" fmla="*/ 2147483646 w 227"/>
                  <a:gd name="T1" fmla="*/ 2147483646 h 227"/>
                  <a:gd name="T2" fmla="*/ 0 w 227"/>
                  <a:gd name="T3" fmla="*/ 2147483646 h 227"/>
                  <a:gd name="T4" fmla="*/ 0 w 227"/>
                  <a:gd name="T5" fmla="*/ 2147483646 h 227"/>
                  <a:gd name="T6" fmla="*/ 2147483646 w 227"/>
                  <a:gd name="T7" fmla="*/ 2147483646 h 227"/>
                  <a:gd name="T8" fmla="*/ 2147483646 w 227"/>
                  <a:gd name="T9" fmla="*/ 2147483646 h 227"/>
                  <a:gd name="T10" fmla="*/ 2147483646 w 227"/>
                  <a:gd name="T11" fmla="*/ 2147483646 h 227"/>
                  <a:gd name="T12" fmla="*/ 2147483646 w 227"/>
                  <a:gd name="T13" fmla="*/ 2147483646 h 227"/>
                  <a:gd name="T14" fmla="*/ 2147483646 w 227"/>
                  <a:gd name="T15" fmla="*/ 2147483646 h 227"/>
                  <a:gd name="T16" fmla="*/ 2147483646 w 227"/>
                  <a:gd name="T17" fmla="*/ 2147483646 h 227"/>
                  <a:gd name="T18" fmla="*/ 2147483646 w 227"/>
                  <a:gd name="T19" fmla="*/ 2147483646 h 227"/>
                  <a:gd name="T20" fmla="*/ 2147483646 w 227"/>
                  <a:gd name="T21" fmla="*/ 2147483646 h 227"/>
                  <a:gd name="T22" fmla="*/ 2147483646 w 227"/>
                  <a:gd name="T23" fmla="*/ 2147483646 h 227"/>
                  <a:gd name="T24" fmla="*/ 2147483646 w 227"/>
                  <a:gd name="T25" fmla="*/ 2147483646 h 227"/>
                  <a:gd name="T26" fmla="*/ 2147483646 w 227"/>
                  <a:gd name="T27" fmla="*/ 2147483646 h 227"/>
                  <a:gd name="T28" fmla="*/ 2147483646 w 227"/>
                  <a:gd name="T29" fmla="*/ 2147483646 h 227"/>
                  <a:gd name="T30" fmla="*/ 2147483646 w 227"/>
                  <a:gd name="T31" fmla="*/ 2147483646 h 227"/>
                  <a:gd name="T32" fmla="*/ 2147483646 w 227"/>
                  <a:gd name="T33" fmla="*/ 2147483646 h 227"/>
                  <a:gd name="T34" fmla="*/ 2147483646 w 227"/>
                  <a:gd name="T35" fmla="*/ 2147483646 h 227"/>
                  <a:gd name="T36" fmla="*/ 2147483646 w 227"/>
                  <a:gd name="T37" fmla="*/ 2147483646 h 227"/>
                  <a:gd name="T38" fmla="*/ 2147483646 w 227"/>
                  <a:gd name="T39" fmla="*/ 2147483646 h 227"/>
                  <a:gd name="T40" fmla="*/ 2147483646 w 227"/>
                  <a:gd name="T41" fmla="*/ 0 h 227"/>
                  <a:gd name="T42" fmla="*/ 2147483646 w 227"/>
                  <a:gd name="T43" fmla="*/ 0 h 227"/>
                  <a:gd name="T44" fmla="*/ 2147483646 w 227"/>
                  <a:gd name="T45" fmla="*/ 2147483646 h 227"/>
                  <a:gd name="T46" fmla="*/ 2147483646 w 227"/>
                  <a:gd name="T47" fmla="*/ 2147483646 h 227"/>
                  <a:gd name="T48" fmla="*/ 2147483646 w 227"/>
                  <a:gd name="T49" fmla="*/ 0 h 22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227" h="227">
                    <a:moveTo>
                      <a:pt x="38" y="227"/>
                    </a:moveTo>
                    <a:lnTo>
                      <a:pt x="0" y="227"/>
                    </a:lnTo>
                    <a:lnTo>
                      <a:pt x="0" y="160"/>
                    </a:lnTo>
                    <a:lnTo>
                      <a:pt x="38" y="160"/>
                    </a:lnTo>
                    <a:lnTo>
                      <a:pt x="38" y="227"/>
                    </a:lnTo>
                    <a:close/>
                    <a:moveTo>
                      <a:pt x="85" y="132"/>
                    </a:moveTo>
                    <a:lnTo>
                      <a:pt x="47" y="132"/>
                    </a:lnTo>
                    <a:lnTo>
                      <a:pt x="47" y="227"/>
                    </a:lnTo>
                    <a:lnTo>
                      <a:pt x="85" y="227"/>
                    </a:lnTo>
                    <a:lnTo>
                      <a:pt x="85" y="132"/>
                    </a:lnTo>
                    <a:close/>
                    <a:moveTo>
                      <a:pt x="132" y="104"/>
                    </a:moveTo>
                    <a:lnTo>
                      <a:pt x="94" y="104"/>
                    </a:lnTo>
                    <a:lnTo>
                      <a:pt x="94" y="227"/>
                    </a:lnTo>
                    <a:lnTo>
                      <a:pt x="132" y="227"/>
                    </a:lnTo>
                    <a:lnTo>
                      <a:pt x="132" y="104"/>
                    </a:lnTo>
                    <a:close/>
                    <a:moveTo>
                      <a:pt x="179" y="57"/>
                    </a:moveTo>
                    <a:lnTo>
                      <a:pt x="142" y="57"/>
                    </a:lnTo>
                    <a:lnTo>
                      <a:pt x="142" y="227"/>
                    </a:lnTo>
                    <a:lnTo>
                      <a:pt x="179" y="227"/>
                    </a:lnTo>
                    <a:lnTo>
                      <a:pt x="179" y="57"/>
                    </a:lnTo>
                    <a:close/>
                    <a:moveTo>
                      <a:pt x="227" y="0"/>
                    </a:moveTo>
                    <a:lnTo>
                      <a:pt x="189" y="0"/>
                    </a:lnTo>
                    <a:lnTo>
                      <a:pt x="189" y="227"/>
                    </a:lnTo>
                    <a:lnTo>
                      <a:pt x="227" y="227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269" name="Freeform 16">
                <a:extLst>
                  <a:ext uri="{FF2B5EF4-FFF2-40B4-BE49-F238E27FC236}">
                    <a16:creationId xmlns:a16="http://schemas.microsoft.com/office/drawing/2014/main" id="{D554F86A-E210-4409-B460-4B1BDB1DC3B1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566364" y="2858611"/>
                <a:ext cx="225406" cy="338260"/>
              </a:xfrm>
              <a:custGeom>
                <a:avLst/>
                <a:gdLst>
                  <a:gd name="T0" fmla="*/ 99 w 127"/>
                  <a:gd name="T1" fmla="*/ 122 h 191"/>
                  <a:gd name="T2" fmla="*/ 108 w 127"/>
                  <a:gd name="T3" fmla="*/ 122 h 191"/>
                  <a:gd name="T4" fmla="*/ 108 w 127"/>
                  <a:gd name="T5" fmla="*/ 191 h 191"/>
                  <a:gd name="T6" fmla="*/ 64 w 127"/>
                  <a:gd name="T7" fmla="*/ 153 h 191"/>
                  <a:gd name="T8" fmla="*/ 21 w 127"/>
                  <a:gd name="T9" fmla="*/ 191 h 191"/>
                  <a:gd name="T10" fmla="*/ 21 w 127"/>
                  <a:gd name="T11" fmla="*/ 122 h 191"/>
                  <a:gd name="T12" fmla="*/ 28 w 127"/>
                  <a:gd name="T13" fmla="*/ 122 h 191"/>
                  <a:gd name="T14" fmla="*/ 42 w 127"/>
                  <a:gd name="T15" fmla="*/ 146 h 191"/>
                  <a:gd name="T16" fmla="*/ 64 w 127"/>
                  <a:gd name="T17" fmla="*/ 132 h 191"/>
                  <a:gd name="T18" fmla="*/ 85 w 127"/>
                  <a:gd name="T19" fmla="*/ 146 h 191"/>
                  <a:gd name="T20" fmla="*/ 99 w 127"/>
                  <a:gd name="T21" fmla="*/ 122 h 191"/>
                  <a:gd name="T22" fmla="*/ 118 w 127"/>
                  <a:gd name="T23" fmla="*/ 63 h 191"/>
                  <a:gd name="T24" fmla="*/ 127 w 127"/>
                  <a:gd name="T25" fmla="*/ 82 h 191"/>
                  <a:gd name="T26" fmla="*/ 111 w 127"/>
                  <a:gd name="T27" fmla="*/ 92 h 191"/>
                  <a:gd name="T28" fmla="*/ 111 w 127"/>
                  <a:gd name="T29" fmla="*/ 111 h 191"/>
                  <a:gd name="T30" fmla="*/ 92 w 127"/>
                  <a:gd name="T31" fmla="*/ 111 h 191"/>
                  <a:gd name="T32" fmla="*/ 80 w 127"/>
                  <a:gd name="T33" fmla="*/ 127 h 191"/>
                  <a:gd name="T34" fmla="*/ 64 w 127"/>
                  <a:gd name="T35" fmla="*/ 118 h 191"/>
                  <a:gd name="T36" fmla="*/ 47 w 127"/>
                  <a:gd name="T37" fmla="*/ 127 h 191"/>
                  <a:gd name="T38" fmla="*/ 38 w 127"/>
                  <a:gd name="T39" fmla="*/ 111 h 191"/>
                  <a:gd name="T40" fmla="*/ 16 w 127"/>
                  <a:gd name="T41" fmla="*/ 111 h 191"/>
                  <a:gd name="T42" fmla="*/ 16 w 127"/>
                  <a:gd name="T43" fmla="*/ 92 h 191"/>
                  <a:gd name="T44" fmla="*/ 0 w 127"/>
                  <a:gd name="T45" fmla="*/ 82 h 191"/>
                  <a:gd name="T46" fmla="*/ 9 w 127"/>
                  <a:gd name="T47" fmla="*/ 63 h 191"/>
                  <a:gd name="T48" fmla="*/ 0 w 127"/>
                  <a:gd name="T49" fmla="*/ 47 h 191"/>
                  <a:gd name="T50" fmla="*/ 16 w 127"/>
                  <a:gd name="T51" fmla="*/ 37 h 191"/>
                  <a:gd name="T52" fmla="*/ 16 w 127"/>
                  <a:gd name="T53" fmla="*/ 19 h 191"/>
                  <a:gd name="T54" fmla="*/ 38 w 127"/>
                  <a:gd name="T55" fmla="*/ 19 h 191"/>
                  <a:gd name="T56" fmla="*/ 47 w 127"/>
                  <a:gd name="T57" fmla="*/ 0 h 191"/>
                  <a:gd name="T58" fmla="*/ 64 w 127"/>
                  <a:gd name="T59" fmla="*/ 9 h 191"/>
                  <a:gd name="T60" fmla="*/ 80 w 127"/>
                  <a:gd name="T61" fmla="*/ 0 h 191"/>
                  <a:gd name="T62" fmla="*/ 92 w 127"/>
                  <a:gd name="T63" fmla="*/ 19 h 191"/>
                  <a:gd name="T64" fmla="*/ 111 w 127"/>
                  <a:gd name="T65" fmla="*/ 19 h 191"/>
                  <a:gd name="T66" fmla="*/ 111 w 127"/>
                  <a:gd name="T67" fmla="*/ 37 h 191"/>
                  <a:gd name="T68" fmla="*/ 127 w 127"/>
                  <a:gd name="T69" fmla="*/ 47 h 191"/>
                  <a:gd name="T70" fmla="*/ 118 w 127"/>
                  <a:gd name="T71" fmla="*/ 63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7" h="191">
                    <a:moveTo>
                      <a:pt x="99" y="122"/>
                    </a:moveTo>
                    <a:lnTo>
                      <a:pt x="108" y="122"/>
                    </a:lnTo>
                    <a:lnTo>
                      <a:pt x="108" y="191"/>
                    </a:lnTo>
                    <a:lnTo>
                      <a:pt x="64" y="153"/>
                    </a:lnTo>
                    <a:lnTo>
                      <a:pt x="21" y="191"/>
                    </a:lnTo>
                    <a:lnTo>
                      <a:pt x="21" y="122"/>
                    </a:lnTo>
                    <a:lnTo>
                      <a:pt x="28" y="122"/>
                    </a:lnTo>
                    <a:lnTo>
                      <a:pt x="42" y="146"/>
                    </a:lnTo>
                    <a:lnTo>
                      <a:pt x="64" y="132"/>
                    </a:lnTo>
                    <a:lnTo>
                      <a:pt x="85" y="146"/>
                    </a:lnTo>
                    <a:lnTo>
                      <a:pt x="99" y="122"/>
                    </a:lnTo>
                    <a:close/>
                    <a:moveTo>
                      <a:pt x="118" y="63"/>
                    </a:moveTo>
                    <a:lnTo>
                      <a:pt x="127" y="82"/>
                    </a:lnTo>
                    <a:lnTo>
                      <a:pt x="111" y="92"/>
                    </a:lnTo>
                    <a:lnTo>
                      <a:pt x="111" y="111"/>
                    </a:lnTo>
                    <a:lnTo>
                      <a:pt x="92" y="111"/>
                    </a:lnTo>
                    <a:lnTo>
                      <a:pt x="80" y="127"/>
                    </a:lnTo>
                    <a:lnTo>
                      <a:pt x="64" y="118"/>
                    </a:lnTo>
                    <a:lnTo>
                      <a:pt x="47" y="127"/>
                    </a:lnTo>
                    <a:lnTo>
                      <a:pt x="38" y="111"/>
                    </a:lnTo>
                    <a:lnTo>
                      <a:pt x="16" y="111"/>
                    </a:lnTo>
                    <a:lnTo>
                      <a:pt x="16" y="92"/>
                    </a:lnTo>
                    <a:lnTo>
                      <a:pt x="0" y="82"/>
                    </a:lnTo>
                    <a:lnTo>
                      <a:pt x="9" y="63"/>
                    </a:lnTo>
                    <a:lnTo>
                      <a:pt x="0" y="47"/>
                    </a:lnTo>
                    <a:lnTo>
                      <a:pt x="16" y="37"/>
                    </a:lnTo>
                    <a:lnTo>
                      <a:pt x="16" y="19"/>
                    </a:lnTo>
                    <a:lnTo>
                      <a:pt x="38" y="19"/>
                    </a:lnTo>
                    <a:lnTo>
                      <a:pt x="47" y="0"/>
                    </a:lnTo>
                    <a:lnTo>
                      <a:pt x="64" y="9"/>
                    </a:lnTo>
                    <a:lnTo>
                      <a:pt x="80" y="0"/>
                    </a:lnTo>
                    <a:lnTo>
                      <a:pt x="92" y="19"/>
                    </a:lnTo>
                    <a:lnTo>
                      <a:pt x="111" y="19"/>
                    </a:lnTo>
                    <a:lnTo>
                      <a:pt x="111" y="37"/>
                    </a:lnTo>
                    <a:lnTo>
                      <a:pt x="127" y="47"/>
                    </a:lnTo>
                    <a:lnTo>
                      <a:pt x="118" y="63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70" name="Freeform 1068">
                <a:extLst>
                  <a:ext uri="{FF2B5EF4-FFF2-40B4-BE49-F238E27FC236}">
                    <a16:creationId xmlns:a16="http://schemas.microsoft.com/office/drawing/2014/main" id="{865F5776-BF93-4E0C-9E34-1235B8DCDB3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21982" y="2439358"/>
                <a:ext cx="217469" cy="215979"/>
              </a:xfrm>
              <a:custGeom>
                <a:avLst/>
                <a:gdLst>
                  <a:gd name="T0" fmla="*/ 230 w 265"/>
                  <a:gd name="T1" fmla="*/ 288 h 288"/>
                  <a:gd name="T2" fmla="*/ 222 w 265"/>
                  <a:gd name="T3" fmla="*/ 270 h 288"/>
                  <a:gd name="T4" fmla="*/ 240 w 265"/>
                  <a:gd name="T5" fmla="*/ 160 h 288"/>
                  <a:gd name="T6" fmla="*/ 219 w 265"/>
                  <a:gd name="T7" fmla="*/ 158 h 288"/>
                  <a:gd name="T8" fmla="*/ 209 w 265"/>
                  <a:gd name="T9" fmla="*/ 170 h 288"/>
                  <a:gd name="T10" fmla="*/ 209 w 265"/>
                  <a:gd name="T11" fmla="*/ 170 h 288"/>
                  <a:gd name="T12" fmla="*/ 198 w 265"/>
                  <a:gd name="T13" fmla="*/ 149 h 288"/>
                  <a:gd name="T14" fmla="*/ 177 w 265"/>
                  <a:gd name="T15" fmla="*/ 149 h 288"/>
                  <a:gd name="T16" fmla="*/ 166 w 265"/>
                  <a:gd name="T17" fmla="*/ 170 h 288"/>
                  <a:gd name="T18" fmla="*/ 155 w 265"/>
                  <a:gd name="T19" fmla="*/ 128 h 288"/>
                  <a:gd name="T20" fmla="*/ 134 w 265"/>
                  <a:gd name="T21" fmla="*/ 128 h 288"/>
                  <a:gd name="T22" fmla="*/ 123 w 265"/>
                  <a:gd name="T23" fmla="*/ 170 h 288"/>
                  <a:gd name="T24" fmla="*/ 113 w 265"/>
                  <a:gd name="T25" fmla="*/ 74 h 288"/>
                  <a:gd name="T26" fmla="*/ 91 w 265"/>
                  <a:gd name="T27" fmla="*/ 74 h 288"/>
                  <a:gd name="T28" fmla="*/ 85 w 265"/>
                  <a:gd name="T29" fmla="*/ 212 h 288"/>
                  <a:gd name="T30" fmla="*/ 41 w 265"/>
                  <a:gd name="T31" fmla="*/ 153 h 288"/>
                  <a:gd name="T32" fmla="*/ 27 w 265"/>
                  <a:gd name="T33" fmla="*/ 149 h 288"/>
                  <a:gd name="T34" fmla="*/ 27 w 265"/>
                  <a:gd name="T35" fmla="*/ 167 h 288"/>
                  <a:gd name="T36" fmla="*/ 100 w 265"/>
                  <a:gd name="T37" fmla="*/ 283 h 288"/>
                  <a:gd name="T38" fmla="*/ 86 w 265"/>
                  <a:gd name="T39" fmla="*/ 286 h 288"/>
                  <a:gd name="T40" fmla="*/ 18 w 265"/>
                  <a:gd name="T41" fmla="*/ 130 h 288"/>
                  <a:gd name="T42" fmla="*/ 61 w 265"/>
                  <a:gd name="T43" fmla="*/ 144 h 288"/>
                  <a:gd name="T44" fmla="*/ 70 w 265"/>
                  <a:gd name="T45" fmla="*/ 74 h 288"/>
                  <a:gd name="T46" fmla="*/ 134 w 265"/>
                  <a:gd name="T47" fmla="*/ 74 h 288"/>
                  <a:gd name="T48" fmla="*/ 145 w 265"/>
                  <a:gd name="T49" fmla="*/ 96 h 288"/>
                  <a:gd name="T50" fmla="*/ 187 w 265"/>
                  <a:gd name="T51" fmla="*/ 117 h 288"/>
                  <a:gd name="T52" fmla="*/ 230 w 265"/>
                  <a:gd name="T53" fmla="*/ 128 h 288"/>
                  <a:gd name="T54" fmla="*/ 262 w 265"/>
                  <a:gd name="T55" fmla="*/ 202 h 288"/>
                  <a:gd name="T56" fmla="*/ 47 w 265"/>
                  <a:gd name="T57" fmla="*/ 117 h 288"/>
                  <a:gd name="T58" fmla="*/ 56 w 265"/>
                  <a:gd name="T59" fmla="*/ 101 h 288"/>
                  <a:gd name="T60" fmla="*/ 102 w 265"/>
                  <a:gd name="T61" fmla="*/ 21 h 288"/>
                  <a:gd name="T62" fmla="*/ 166 w 265"/>
                  <a:gd name="T63" fmla="*/ 85 h 288"/>
                  <a:gd name="T64" fmla="*/ 102 w 265"/>
                  <a:gd name="T65" fmla="*/ 0 h 288"/>
                  <a:gd name="T66" fmla="*/ 37 w 265"/>
                  <a:gd name="T67" fmla="*/ 112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65" h="288">
                    <a:moveTo>
                      <a:pt x="238" y="284"/>
                    </a:moveTo>
                    <a:cubicBezTo>
                      <a:pt x="236" y="286"/>
                      <a:pt x="233" y="288"/>
                      <a:pt x="230" y="288"/>
                    </a:cubicBezTo>
                    <a:cubicBezTo>
                      <a:pt x="227" y="288"/>
                      <a:pt x="225" y="287"/>
                      <a:pt x="223" y="285"/>
                    </a:cubicBezTo>
                    <a:cubicBezTo>
                      <a:pt x="218" y="281"/>
                      <a:pt x="218" y="275"/>
                      <a:pt x="222" y="270"/>
                    </a:cubicBezTo>
                    <a:cubicBezTo>
                      <a:pt x="243" y="245"/>
                      <a:pt x="240" y="204"/>
                      <a:pt x="240" y="203"/>
                    </a:cubicBezTo>
                    <a:cubicBezTo>
                      <a:pt x="240" y="160"/>
                      <a:pt x="240" y="160"/>
                      <a:pt x="240" y="160"/>
                    </a:cubicBezTo>
                    <a:cubicBezTo>
                      <a:pt x="240" y="154"/>
                      <a:pt x="235" y="149"/>
                      <a:pt x="230" y="149"/>
                    </a:cubicBezTo>
                    <a:cubicBezTo>
                      <a:pt x="224" y="149"/>
                      <a:pt x="220" y="153"/>
                      <a:pt x="219" y="158"/>
                    </a:cubicBezTo>
                    <a:cubicBezTo>
                      <a:pt x="219" y="160"/>
                      <a:pt x="219" y="160"/>
                      <a:pt x="219" y="160"/>
                    </a:cubicBezTo>
                    <a:cubicBezTo>
                      <a:pt x="219" y="166"/>
                      <a:pt x="215" y="170"/>
                      <a:pt x="209" y="170"/>
                    </a:cubicBezTo>
                    <a:cubicBezTo>
                      <a:pt x="209" y="170"/>
                      <a:pt x="209" y="170"/>
                      <a:pt x="209" y="170"/>
                    </a:cubicBezTo>
                    <a:cubicBezTo>
                      <a:pt x="209" y="170"/>
                      <a:pt x="209" y="170"/>
                      <a:pt x="209" y="170"/>
                    </a:cubicBezTo>
                    <a:cubicBezTo>
                      <a:pt x="203" y="170"/>
                      <a:pt x="198" y="166"/>
                      <a:pt x="198" y="160"/>
                    </a:cubicBezTo>
                    <a:cubicBezTo>
                      <a:pt x="198" y="149"/>
                      <a:pt x="198" y="149"/>
                      <a:pt x="198" y="149"/>
                    </a:cubicBezTo>
                    <a:cubicBezTo>
                      <a:pt x="198" y="143"/>
                      <a:pt x="193" y="138"/>
                      <a:pt x="187" y="138"/>
                    </a:cubicBezTo>
                    <a:cubicBezTo>
                      <a:pt x="181" y="138"/>
                      <a:pt x="177" y="143"/>
                      <a:pt x="177" y="149"/>
                    </a:cubicBezTo>
                    <a:cubicBezTo>
                      <a:pt x="177" y="160"/>
                      <a:pt x="177" y="160"/>
                      <a:pt x="177" y="160"/>
                    </a:cubicBezTo>
                    <a:cubicBezTo>
                      <a:pt x="177" y="166"/>
                      <a:pt x="172" y="170"/>
                      <a:pt x="166" y="170"/>
                    </a:cubicBezTo>
                    <a:cubicBezTo>
                      <a:pt x="160" y="170"/>
                      <a:pt x="155" y="166"/>
                      <a:pt x="155" y="160"/>
                    </a:cubicBezTo>
                    <a:cubicBezTo>
                      <a:pt x="155" y="128"/>
                      <a:pt x="155" y="128"/>
                      <a:pt x="155" y="128"/>
                    </a:cubicBezTo>
                    <a:cubicBezTo>
                      <a:pt x="155" y="122"/>
                      <a:pt x="151" y="117"/>
                      <a:pt x="145" y="117"/>
                    </a:cubicBezTo>
                    <a:cubicBezTo>
                      <a:pt x="139" y="117"/>
                      <a:pt x="134" y="122"/>
                      <a:pt x="134" y="128"/>
                    </a:cubicBezTo>
                    <a:cubicBezTo>
                      <a:pt x="134" y="160"/>
                      <a:pt x="134" y="160"/>
                      <a:pt x="134" y="160"/>
                    </a:cubicBezTo>
                    <a:cubicBezTo>
                      <a:pt x="134" y="166"/>
                      <a:pt x="129" y="170"/>
                      <a:pt x="123" y="170"/>
                    </a:cubicBezTo>
                    <a:cubicBezTo>
                      <a:pt x="117" y="170"/>
                      <a:pt x="113" y="166"/>
                      <a:pt x="113" y="160"/>
                    </a:cubicBezTo>
                    <a:cubicBezTo>
                      <a:pt x="113" y="74"/>
                      <a:pt x="113" y="74"/>
                      <a:pt x="113" y="74"/>
                    </a:cubicBezTo>
                    <a:cubicBezTo>
                      <a:pt x="113" y="68"/>
                      <a:pt x="108" y="64"/>
                      <a:pt x="102" y="64"/>
                    </a:cubicBezTo>
                    <a:cubicBezTo>
                      <a:pt x="96" y="64"/>
                      <a:pt x="91" y="68"/>
                      <a:pt x="91" y="74"/>
                    </a:cubicBezTo>
                    <a:cubicBezTo>
                      <a:pt x="91" y="202"/>
                      <a:pt x="91" y="202"/>
                      <a:pt x="91" y="202"/>
                    </a:cubicBezTo>
                    <a:cubicBezTo>
                      <a:pt x="91" y="207"/>
                      <a:pt x="89" y="210"/>
                      <a:pt x="85" y="212"/>
                    </a:cubicBezTo>
                    <a:cubicBezTo>
                      <a:pt x="81" y="214"/>
                      <a:pt x="77" y="213"/>
                      <a:pt x="74" y="210"/>
                    </a:cubicBezTo>
                    <a:cubicBezTo>
                      <a:pt x="60" y="198"/>
                      <a:pt x="44" y="160"/>
                      <a:pt x="41" y="153"/>
                    </a:cubicBezTo>
                    <a:cubicBezTo>
                      <a:pt x="40" y="151"/>
                      <a:pt x="38" y="149"/>
                      <a:pt x="35" y="148"/>
                    </a:cubicBezTo>
                    <a:cubicBezTo>
                      <a:pt x="33" y="148"/>
                      <a:pt x="30" y="148"/>
                      <a:pt x="27" y="149"/>
                    </a:cubicBezTo>
                    <a:cubicBezTo>
                      <a:pt x="23" y="151"/>
                      <a:pt x="23" y="160"/>
                      <a:pt x="26" y="166"/>
                    </a:cubicBezTo>
                    <a:cubicBezTo>
                      <a:pt x="26" y="166"/>
                      <a:pt x="27" y="166"/>
                      <a:pt x="27" y="167"/>
                    </a:cubicBezTo>
                    <a:cubicBezTo>
                      <a:pt x="27" y="167"/>
                      <a:pt x="54" y="241"/>
                      <a:pt x="97" y="268"/>
                    </a:cubicBezTo>
                    <a:cubicBezTo>
                      <a:pt x="102" y="271"/>
                      <a:pt x="103" y="278"/>
                      <a:pt x="100" y="283"/>
                    </a:cubicBezTo>
                    <a:cubicBezTo>
                      <a:pt x="98" y="286"/>
                      <a:pt x="95" y="288"/>
                      <a:pt x="91" y="288"/>
                    </a:cubicBezTo>
                    <a:cubicBezTo>
                      <a:pt x="89" y="288"/>
                      <a:pt x="87" y="287"/>
                      <a:pt x="86" y="286"/>
                    </a:cubicBezTo>
                    <a:cubicBezTo>
                      <a:pt x="38" y="256"/>
                      <a:pt x="10" y="182"/>
                      <a:pt x="7" y="175"/>
                    </a:cubicBezTo>
                    <a:cubicBezTo>
                      <a:pt x="0" y="159"/>
                      <a:pt x="2" y="138"/>
                      <a:pt x="18" y="130"/>
                    </a:cubicBezTo>
                    <a:cubicBezTo>
                      <a:pt x="25" y="126"/>
                      <a:pt x="34" y="125"/>
                      <a:pt x="42" y="128"/>
                    </a:cubicBezTo>
                    <a:cubicBezTo>
                      <a:pt x="50" y="131"/>
                      <a:pt x="57" y="137"/>
                      <a:pt x="61" y="144"/>
                    </a:cubicBezTo>
                    <a:cubicBezTo>
                      <a:pt x="63" y="151"/>
                      <a:pt x="66" y="158"/>
                      <a:pt x="70" y="165"/>
                    </a:cubicBezTo>
                    <a:cubicBezTo>
                      <a:pt x="70" y="74"/>
                      <a:pt x="70" y="74"/>
                      <a:pt x="70" y="74"/>
                    </a:cubicBezTo>
                    <a:cubicBezTo>
                      <a:pt x="70" y="57"/>
                      <a:pt x="84" y="42"/>
                      <a:pt x="102" y="42"/>
                    </a:cubicBezTo>
                    <a:cubicBezTo>
                      <a:pt x="120" y="42"/>
                      <a:pt x="134" y="57"/>
                      <a:pt x="134" y="74"/>
                    </a:cubicBezTo>
                    <a:cubicBezTo>
                      <a:pt x="134" y="98"/>
                      <a:pt x="134" y="98"/>
                      <a:pt x="134" y="98"/>
                    </a:cubicBezTo>
                    <a:cubicBezTo>
                      <a:pt x="137" y="96"/>
                      <a:pt x="141" y="96"/>
                      <a:pt x="145" y="96"/>
                    </a:cubicBezTo>
                    <a:cubicBezTo>
                      <a:pt x="159" y="96"/>
                      <a:pt x="172" y="106"/>
                      <a:pt x="175" y="119"/>
                    </a:cubicBezTo>
                    <a:cubicBezTo>
                      <a:pt x="179" y="118"/>
                      <a:pt x="183" y="117"/>
                      <a:pt x="187" y="117"/>
                    </a:cubicBezTo>
                    <a:cubicBezTo>
                      <a:pt x="199" y="117"/>
                      <a:pt x="209" y="123"/>
                      <a:pt x="214" y="132"/>
                    </a:cubicBezTo>
                    <a:cubicBezTo>
                      <a:pt x="219" y="129"/>
                      <a:pt x="224" y="128"/>
                      <a:pt x="230" y="128"/>
                    </a:cubicBezTo>
                    <a:cubicBezTo>
                      <a:pt x="247" y="128"/>
                      <a:pt x="262" y="142"/>
                      <a:pt x="262" y="160"/>
                    </a:cubicBezTo>
                    <a:cubicBezTo>
                      <a:pt x="262" y="202"/>
                      <a:pt x="262" y="202"/>
                      <a:pt x="262" y="202"/>
                    </a:cubicBezTo>
                    <a:cubicBezTo>
                      <a:pt x="262" y="204"/>
                      <a:pt x="265" y="252"/>
                      <a:pt x="238" y="284"/>
                    </a:cubicBezTo>
                    <a:close/>
                    <a:moveTo>
                      <a:pt x="47" y="117"/>
                    </a:moveTo>
                    <a:cubicBezTo>
                      <a:pt x="48" y="117"/>
                      <a:pt x="50" y="117"/>
                      <a:pt x="52" y="116"/>
                    </a:cubicBezTo>
                    <a:cubicBezTo>
                      <a:pt x="57" y="113"/>
                      <a:pt x="59" y="106"/>
                      <a:pt x="56" y="101"/>
                    </a:cubicBezTo>
                    <a:cubicBezTo>
                      <a:pt x="51" y="93"/>
                      <a:pt x="49" y="84"/>
                      <a:pt x="49" y="74"/>
                    </a:cubicBezTo>
                    <a:cubicBezTo>
                      <a:pt x="49" y="45"/>
                      <a:pt x="73" y="21"/>
                      <a:pt x="102" y="21"/>
                    </a:cubicBezTo>
                    <a:cubicBezTo>
                      <a:pt x="131" y="21"/>
                      <a:pt x="155" y="45"/>
                      <a:pt x="155" y="74"/>
                    </a:cubicBezTo>
                    <a:cubicBezTo>
                      <a:pt x="155" y="80"/>
                      <a:pt x="160" y="85"/>
                      <a:pt x="166" y="85"/>
                    </a:cubicBezTo>
                    <a:cubicBezTo>
                      <a:pt x="172" y="85"/>
                      <a:pt x="177" y="80"/>
                      <a:pt x="177" y="74"/>
                    </a:cubicBezTo>
                    <a:cubicBezTo>
                      <a:pt x="177" y="33"/>
                      <a:pt x="143" y="0"/>
                      <a:pt x="102" y="0"/>
                    </a:cubicBezTo>
                    <a:cubicBezTo>
                      <a:pt x="61" y="0"/>
                      <a:pt x="27" y="33"/>
                      <a:pt x="27" y="74"/>
                    </a:cubicBezTo>
                    <a:cubicBezTo>
                      <a:pt x="27" y="87"/>
                      <a:pt x="31" y="100"/>
                      <a:pt x="37" y="112"/>
                    </a:cubicBezTo>
                    <a:cubicBezTo>
                      <a:pt x="39" y="115"/>
                      <a:pt x="43" y="117"/>
                      <a:pt x="47" y="1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71" name="Freeform 240">
                <a:extLst>
                  <a:ext uri="{FF2B5EF4-FFF2-40B4-BE49-F238E27FC236}">
                    <a16:creationId xmlns:a16="http://schemas.microsoft.com/office/drawing/2014/main" id="{C41C4711-E7CC-4272-90F0-91C0213F916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674348" y="4116371"/>
                <a:ext cx="249217" cy="235036"/>
              </a:xfrm>
              <a:custGeom>
                <a:avLst/>
                <a:gdLst>
                  <a:gd name="T0" fmla="*/ 80 w 160"/>
                  <a:gd name="T1" fmla="*/ 109 h 142"/>
                  <a:gd name="T2" fmla="*/ 64 w 160"/>
                  <a:gd name="T3" fmla="*/ 126 h 142"/>
                  <a:gd name="T4" fmla="*/ 80 w 160"/>
                  <a:gd name="T5" fmla="*/ 142 h 142"/>
                  <a:gd name="T6" fmla="*/ 96 w 160"/>
                  <a:gd name="T7" fmla="*/ 126 h 142"/>
                  <a:gd name="T8" fmla="*/ 80 w 160"/>
                  <a:gd name="T9" fmla="*/ 109 h 142"/>
                  <a:gd name="T10" fmla="*/ 46 w 160"/>
                  <a:gd name="T11" fmla="*/ 91 h 142"/>
                  <a:gd name="T12" fmla="*/ 57 w 160"/>
                  <a:gd name="T13" fmla="*/ 103 h 142"/>
                  <a:gd name="T14" fmla="*/ 103 w 160"/>
                  <a:gd name="T15" fmla="*/ 103 h 142"/>
                  <a:gd name="T16" fmla="*/ 114 w 160"/>
                  <a:gd name="T17" fmla="*/ 91 h 142"/>
                  <a:gd name="T18" fmla="*/ 46 w 160"/>
                  <a:gd name="T19" fmla="*/ 91 h 142"/>
                  <a:gd name="T20" fmla="*/ 23 w 160"/>
                  <a:gd name="T21" fmla="*/ 68 h 142"/>
                  <a:gd name="T22" fmla="*/ 34 w 160"/>
                  <a:gd name="T23" fmla="*/ 80 h 142"/>
                  <a:gd name="T24" fmla="*/ 126 w 160"/>
                  <a:gd name="T25" fmla="*/ 80 h 142"/>
                  <a:gd name="T26" fmla="*/ 137 w 160"/>
                  <a:gd name="T27" fmla="*/ 68 h 142"/>
                  <a:gd name="T28" fmla="*/ 23 w 160"/>
                  <a:gd name="T29" fmla="*/ 68 h 142"/>
                  <a:gd name="T30" fmla="*/ 0 w 160"/>
                  <a:gd name="T31" fmla="*/ 45 h 142"/>
                  <a:gd name="T32" fmla="*/ 12 w 160"/>
                  <a:gd name="T33" fmla="*/ 57 h 142"/>
                  <a:gd name="T34" fmla="*/ 149 w 160"/>
                  <a:gd name="T35" fmla="*/ 57 h 142"/>
                  <a:gd name="T36" fmla="*/ 160 w 160"/>
                  <a:gd name="T37" fmla="*/ 45 h 142"/>
                  <a:gd name="T38" fmla="*/ 0 w 160"/>
                  <a:gd name="T39" fmla="*/ 45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60" h="142">
                    <a:moveTo>
                      <a:pt x="80" y="109"/>
                    </a:moveTo>
                    <a:cubicBezTo>
                      <a:pt x="71" y="109"/>
                      <a:pt x="64" y="117"/>
                      <a:pt x="64" y="126"/>
                    </a:cubicBezTo>
                    <a:cubicBezTo>
                      <a:pt x="64" y="135"/>
                      <a:pt x="71" y="142"/>
                      <a:pt x="80" y="142"/>
                    </a:cubicBezTo>
                    <a:cubicBezTo>
                      <a:pt x="89" y="142"/>
                      <a:pt x="96" y="135"/>
                      <a:pt x="96" y="126"/>
                    </a:cubicBezTo>
                    <a:cubicBezTo>
                      <a:pt x="96" y="117"/>
                      <a:pt x="89" y="109"/>
                      <a:pt x="80" y="109"/>
                    </a:cubicBezTo>
                    <a:close/>
                    <a:moveTo>
                      <a:pt x="46" y="91"/>
                    </a:moveTo>
                    <a:cubicBezTo>
                      <a:pt x="57" y="103"/>
                      <a:pt x="57" y="103"/>
                      <a:pt x="57" y="103"/>
                    </a:cubicBezTo>
                    <a:cubicBezTo>
                      <a:pt x="70" y="90"/>
                      <a:pt x="90" y="90"/>
                      <a:pt x="103" y="103"/>
                    </a:cubicBezTo>
                    <a:cubicBezTo>
                      <a:pt x="114" y="91"/>
                      <a:pt x="114" y="91"/>
                      <a:pt x="114" y="91"/>
                    </a:cubicBezTo>
                    <a:cubicBezTo>
                      <a:pt x="96" y="72"/>
                      <a:pt x="65" y="72"/>
                      <a:pt x="46" y="91"/>
                    </a:cubicBezTo>
                    <a:close/>
                    <a:moveTo>
                      <a:pt x="23" y="68"/>
                    </a:moveTo>
                    <a:cubicBezTo>
                      <a:pt x="34" y="80"/>
                      <a:pt x="34" y="80"/>
                      <a:pt x="34" y="80"/>
                    </a:cubicBezTo>
                    <a:cubicBezTo>
                      <a:pt x="60" y="54"/>
                      <a:pt x="101" y="54"/>
                      <a:pt x="126" y="80"/>
                    </a:cubicBezTo>
                    <a:cubicBezTo>
                      <a:pt x="137" y="68"/>
                      <a:pt x="137" y="68"/>
                      <a:pt x="137" y="68"/>
                    </a:cubicBezTo>
                    <a:cubicBezTo>
                      <a:pt x="106" y="36"/>
                      <a:pt x="55" y="36"/>
                      <a:pt x="23" y="68"/>
                    </a:cubicBezTo>
                    <a:close/>
                    <a:moveTo>
                      <a:pt x="0" y="45"/>
                    </a:moveTo>
                    <a:cubicBezTo>
                      <a:pt x="12" y="57"/>
                      <a:pt x="12" y="57"/>
                      <a:pt x="12" y="57"/>
                    </a:cubicBezTo>
                    <a:cubicBezTo>
                      <a:pt x="49" y="18"/>
                      <a:pt x="111" y="18"/>
                      <a:pt x="149" y="57"/>
                    </a:cubicBezTo>
                    <a:cubicBezTo>
                      <a:pt x="160" y="45"/>
                      <a:pt x="160" y="45"/>
                      <a:pt x="160" y="45"/>
                    </a:cubicBezTo>
                    <a:cubicBezTo>
                      <a:pt x="116" y="0"/>
                      <a:pt x="44" y="0"/>
                      <a:pt x="0" y="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72" name="Freeform 241">
                <a:extLst>
                  <a:ext uri="{FF2B5EF4-FFF2-40B4-BE49-F238E27FC236}">
                    <a16:creationId xmlns:a16="http://schemas.microsoft.com/office/drawing/2014/main" id="{7D118C48-FB6E-40AD-8B9B-A315D932C34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664823" y="2115390"/>
                <a:ext cx="247630" cy="236623"/>
              </a:xfrm>
              <a:custGeom>
                <a:avLst/>
                <a:gdLst>
                  <a:gd name="T0" fmla="*/ 80 w 160"/>
                  <a:gd name="T1" fmla="*/ 109 h 142"/>
                  <a:gd name="T2" fmla="*/ 64 w 160"/>
                  <a:gd name="T3" fmla="*/ 126 h 142"/>
                  <a:gd name="T4" fmla="*/ 80 w 160"/>
                  <a:gd name="T5" fmla="*/ 142 h 142"/>
                  <a:gd name="T6" fmla="*/ 96 w 160"/>
                  <a:gd name="T7" fmla="*/ 126 h 142"/>
                  <a:gd name="T8" fmla="*/ 80 w 160"/>
                  <a:gd name="T9" fmla="*/ 109 h 142"/>
                  <a:gd name="T10" fmla="*/ 46 w 160"/>
                  <a:gd name="T11" fmla="*/ 91 h 142"/>
                  <a:gd name="T12" fmla="*/ 57 w 160"/>
                  <a:gd name="T13" fmla="*/ 103 h 142"/>
                  <a:gd name="T14" fmla="*/ 103 w 160"/>
                  <a:gd name="T15" fmla="*/ 103 h 142"/>
                  <a:gd name="T16" fmla="*/ 114 w 160"/>
                  <a:gd name="T17" fmla="*/ 91 h 142"/>
                  <a:gd name="T18" fmla="*/ 46 w 160"/>
                  <a:gd name="T19" fmla="*/ 91 h 142"/>
                  <a:gd name="T20" fmla="*/ 23 w 160"/>
                  <a:gd name="T21" fmla="*/ 68 h 142"/>
                  <a:gd name="T22" fmla="*/ 34 w 160"/>
                  <a:gd name="T23" fmla="*/ 80 h 142"/>
                  <a:gd name="T24" fmla="*/ 126 w 160"/>
                  <a:gd name="T25" fmla="*/ 80 h 142"/>
                  <a:gd name="T26" fmla="*/ 137 w 160"/>
                  <a:gd name="T27" fmla="*/ 68 h 142"/>
                  <a:gd name="T28" fmla="*/ 23 w 160"/>
                  <a:gd name="T29" fmla="*/ 68 h 142"/>
                  <a:gd name="T30" fmla="*/ 0 w 160"/>
                  <a:gd name="T31" fmla="*/ 45 h 142"/>
                  <a:gd name="T32" fmla="*/ 12 w 160"/>
                  <a:gd name="T33" fmla="*/ 57 h 142"/>
                  <a:gd name="T34" fmla="*/ 149 w 160"/>
                  <a:gd name="T35" fmla="*/ 57 h 142"/>
                  <a:gd name="T36" fmla="*/ 160 w 160"/>
                  <a:gd name="T37" fmla="*/ 45 h 142"/>
                  <a:gd name="T38" fmla="*/ 0 w 160"/>
                  <a:gd name="T39" fmla="*/ 45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60" h="142">
                    <a:moveTo>
                      <a:pt x="80" y="109"/>
                    </a:moveTo>
                    <a:cubicBezTo>
                      <a:pt x="71" y="109"/>
                      <a:pt x="64" y="117"/>
                      <a:pt x="64" y="126"/>
                    </a:cubicBezTo>
                    <a:cubicBezTo>
                      <a:pt x="64" y="135"/>
                      <a:pt x="71" y="142"/>
                      <a:pt x="80" y="142"/>
                    </a:cubicBezTo>
                    <a:cubicBezTo>
                      <a:pt x="89" y="142"/>
                      <a:pt x="96" y="135"/>
                      <a:pt x="96" y="126"/>
                    </a:cubicBezTo>
                    <a:cubicBezTo>
                      <a:pt x="96" y="117"/>
                      <a:pt x="89" y="109"/>
                      <a:pt x="80" y="109"/>
                    </a:cubicBezTo>
                    <a:close/>
                    <a:moveTo>
                      <a:pt x="46" y="91"/>
                    </a:moveTo>
                    <a:cubicBezTo>
                      <a:pt x="57" y="103"/>
                      <a:pt x="57" y="103"/>
                      <a:pt x="57" y="103"/>
                    </a:cubicBezTo>
                    <a:cubicBezTo>
                      <a:pt x="70" y="90"/>
                      <a:pt x="90" y="90"/>
                      <a:pt x="103" y="103"/>
                    </a:cubicBezTo>
                    <a:cubicBezTo>
                      <a:pt x="114" y="91"/>
                      <a:pt x="114" y="91"/>
                      <a:pt x="114" y="91"/>
                    </a:cubicBezTo>
                    <a:cubicBezTo>
                      <a:pt x="96" y="72"/>
                      <a:pt x="65" y="72"/>
                      <a:pt x="46" y="91"/>
                    </a:cubicBezTo>
                    <a:close/>
                    <a:moveTo>
                      <a:pt x="23" y="68"/>
                    </a:moveTo>
                    <a:cubicBezTo>
                      <a:pt x="34" y="80"/>
                      <a:pt x="34" y="80"/>
                      <a:pt x="34" y="80"/>
                    </a:cubicBezTo>
                    <a:cubicBezTo>
                      <a:pt x="60" y="54"/>
                      <a:pt x="101" y="54"/>
                      <a:pt x="126" y="80"/>
                    </a:cubicBezTo>
                    <a:cubicBezTo>
                      <a:pt x="137" y="68"/>
                      <a:pt x="137" y="68"/>
                      <a:pt x="137" y="68"/>
                    </a:cubicBezTo>
                    <a:cubicBezTo>
                      <a:pt x="106" y="36"/>
                      <a:pt x="55" y="36"/>
                      <a:pt x="23" y="68"/>
                    </a:cubicBezTo>
                    <a:close/>
                    <a:moveTo>
                      <a:pt x="0" y="45"/>
                    </a:moveTo>
                    <a:cubicBezTo>
                      <a:pt x="12" y="57"/>
                      <a:pt x="12" y="57"/>
                      <a:pt x="12" y="57"/>
                    </a:cubicBezTo>
                    <a:cubicBezTo>
                      <a:pt x="49" y="18"/>
                      <a:pt x="111" y="18"/>
                      <a:pt x="149" y="57"/>
                    </a:cubicBezTo>
                    <a:cubicBezTo>
                      <a:pt x="160" y="45"/>
                      <a:pt x="160" y="45"/>
                      <a:pt x="160" y="45"/>
                    </a:cubicBezTo>
                    <a:cubicBezTo>
                      <a:pt x="116" y="0"/>
                      <a:pt x="44" y="0"/>
                      <a:pt x="0" y="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grpSp>
            <p:nvGrpSpPr>
              <p:cNvPr id="273" name="Group 2">
                <a:extLst>
                  <a:ext uri="{FF2B5EF4-FFF2-40B4-BE49-F238E27FC236}">
                    <a16:creationId xmlns:a16="http://schemas.microsoft.com/office/drawing/2014/main" id="{7C812CAC-B0A7-497B-9927-84543B46F07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74174" y="2914621"/>
                <a:ext cx="245821" cy="229042"/>
                <a:chOff x="1132048" y="2670387"/>
                <a:chExt cx="245821" cy="208220"/>
              </a:xfrm>
            </p:grpSpPr>
            <p:sp>
              <p:nvSpPr>
                <p:cNvPr id="278" name="Freeform 12">
                  <a:extLst>
                    <a:ext uri="{FF2B5EF4-FFF2-40B4-BE49-F238E27FC236}">
                      <a16:creationId xmlns:a16="http://schemas.microsoft.com/office/drawing/2014/main" id="{7FA744C1-4A11-4BDE-8154-1D96C5725F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32196" y="2669999"/>
                  <a:ext cx="192072" cy="197789"/>
                </a:xfrm>
                <a:custGeom>
                  <a:avLst/>
                  <a:gdLst>
                    <a:gd name="T0" fmla="*/ 275 w 516"/>
                    <a:gd name="T1" fmla="*/ 532 h 532"/>
                    <a:gd name="T2" fmla="*/ 99 w 516"/>
                    <a:gd name="T3" fmla="*/ 457 h 532"/>
                    <a:gd name="T4" fmla="*/ 98 w 516"/>
                    <a:gd name="T5" fmla="*/ 99 h 532"/>
                    <a:gd name="T6" fmla="*/ 452 w 516"/>
                    <a:gd name="T7" fmla="*/ 95 h 532"/>
                    <a:gd name="T8" fmla="*/ 506 w 516"/>
                    <a:gd name="T9" fmla="*/ 41 h 532"/>
                    <a:gd name="T10" fmla="*/ 516 w 516"/>
                    <a:gd name="T11" fmla="*/ 211 h 532"/>
                    <a:gd name="T12" fmla="*/ 345 w 516"/>
                    <a:gd name="T13" fmla="*/ 202 h 532"/>
                    <a:gd name="T14" fmla="*/ 408 w 516"/>
                    <a:gd name="T15" fmla="*/ 140 h 532"/>
                    <a:gd name="T16" fmla="*/ 143 w 516"/>
                    <a:gd name="T17" fmla="*/ 143 h 532"/>
                    <a:gd name="T18" fmla="*/ 144 w 516"/>
                    <a:gd name="T19" fmla="*/ 412 h 532"/>
                    <a:gd name="T20" fmla="*/ 275 w 516"/>
                    <a:gd name="T21" fmla="*/ 468 h 532"/>
                    <a:gd name="T22" fmla="*/ 275 w 516"/>
                    <a:gd name="T23" fmla="*/ 532 h 5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16" h="532">
                      <a:moveTo>
                        <a:pt x="275" y="532"/>
                      </a:moveTo>
                      <a:cubicBezTo>
                        <a:pt x="211" y="531"/>
                        <a:pt x="148" y="506"/>
                        <a:pt x="99" y="457"/>
                      </a:cubicBezTo>
                      <a:cubicBezTo>
                        <a:pt x="0" y="358"/>
                        <a:pt x="0" y="197"/>
                        <a:pt x="98" y="99"/>
                      </a:cubicBezTo>
                      <a:cubicBezTo>
                        <a:pt x="196" y="1"/>
                        <a:pt x="353" y="0"/>
                        <a:pt x="452" y="95"/>
                      </a:cubicBezTo>
                      <a:cubicBezTo>
                        <a:pt x="506" y="41"/>
                        <a:pt x="506" y="41"/>
                        <a:pt x="506" y="41"/>
                      </a:cubicBezTo>
                      <a:cubicBezTo>
                        <a:pt x="516" y="211"/>
                        <a:pt x="516" y="211"/>
                        <a:pt x="516" y="211"/>
                      </a:cubicBezTo>
                      <a:cubicBezTo>
                        <a:pt x="345" y="202"/>
                        <a:pt x="345" y="202"/>
                        <a:pt x="345" y="202"/>
                      </a:cubicBezTo>
                      <a:cubicBezTo>
                        <a:pt x="408" y="140"/>
                        <a:pt x="408" y="140"/>
                        <a:pt x="408" y="140"/>
                      </a:cubicBezTo>
                      <a:cubicBezTo>
                        <a:pt x="333" y="70"/>
                        <a:pt x="216" y="71"/>
                        <a:pt x="143" y="143"/>
                      </a:cubicBezTo>
                      <a:cubicBezTo>
                        <a:pt x="69" y="218"/>
                        <a:pt x="69" y="338"/>
                        <a:pt x="144" y="412"/>
                      </a:cubicBezTo>
                      <a:cubicBezTo>
                        <a:pt x="180" y="449"/>
                        <a:pt x="228" y="467"/>
                        <a:pt x="275" y="468"/>
                      </a:cubicBezTo>
                      <a:lnTo>
                        <a:pt x="275" y="53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279" name="Freeform 13">
                  <a:extLst>
                    <a:ext uri="{FF2B5EF4-FFF2-40B4-BE49-F238E27FC236}">
                      <a16:creationId xmlns:a16="http://schemas.microsoft.com/office/drawing/2014/main" id="{E6509BE7-85F6-4B31-A37A-376473E340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59186" y="2762396"/>
                  <a:ext cx="119053" cy="115497"/>
                </a:xfrm>
                <a:custGeom>
                  <a:avLst/>
                  <a:gdLst>
                    <a:gd name="T0" fmla="*/ 230 w 293"/>
                    <a:gd name="T1" fmla="*/ 210 h 281"/>
                    <a:gd name="T2" fmla="*/ 179 w 293"/>
                    <a:gd name="T3" fmla="*/ 159 h 281"/>
                    <a:gd name="T4" fmla="*/ 196 w 293"/>
                    <a:gd name="T5" fmla="*/ 120 h 281"/>
                    <a:gd name="T6" fmla="*/ 210 w 293"/>
                    <a:gd name="T7" fmla="*/ 94 h 281"/>
                    <a:gd name="T8" fmla="*/ 205 w 293"/>
                    <a:gd name="T9" fmla="*/ 81 h 281"/>
                    <a:gd name="T10" fmla="*/ 209 w 293"/>
                    <a:gd name="T11" fmla="*/ 53 h 281"/>
                    <a:gd name="T12" fmla="*/ 147 w 293"/>
                    <a:gd name="T13" fmla="*/ 0 h 281"/>
                    <a:gd name="T14" fmla="*/ 85 w 293"/>
                    <a:gd name="T15" fmla="*/ 53 h 281"/>
                    <a:gd name="T16" fmla="*/ 89 w 293"/>
                    <a:gd name="T17" fmla="*/ 81 h 281"/>
                    <a:gd name="T18" fmla="*/ 83 w 293"/>
                    <a:gd name="T19" fmla="*/ 94 h 281"/>
                    <a:gd name="T20" fmla="*/ 98 w 293"/>
                    <a:gd name="T21" fmla="*/ 120 h 281"/>
                    <a:gd name="T22" fmla="*/ 115 w 293"/>
                    <a:gd name="T23" fmla="*/ 159 h 281"/>
                    <a:gd name="T24" fmla="*/ 64 w 293"/>
                    <a:gd name="T25" fmla="*/ 210 h 281"/>
                    <a:gd name="T26" fmla="*/ 0 w 293"/>
                    <a:gd name="T27" fmla="*/ 248 h 281"/>
                    <a:gd name="T28" fmla="*/ 0 w 293"/>
                    <a:gd name="T29" fmla="*/ 281 h 281"/>
                    <a:gd name="T30" fmla="*/ 147 w 293"/>
                    <a:gd name="T31" fmla="*/ 281 h 281"/>
                    <a:gd name="T32" fmla="*/ 293 w 293"/>
                    <a:gd name="T33" fmla="*/ 281 h 281"/>
                    <a:gd name="T34" fmla="*/ 293 w 293"/>
                    <a:gd name="T35" fmla="*/ 248 h 281"/>
                    <a:gd name="T36" fmla="*/ 230 w 293"/>
                    <a:gd name="T37" fmla="*/ 210 h 2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93" h="281">
                      <a:moveTo>
                        <a:pt x="230" y="210"/>
                      </a:moveTo>
                      <a:cubicBezTo>
                        <a:pt x="191" y="196"/>
                        <a:pt x="179" y="184"/>
                        <a:pt x="179" y="159"/>
                      </a:cubicBezTo>
                      <a:cubicBezTo>
                        <a:pt x="179" y="143"/>
                        <a:pt x="191" y="148"/>
                        <a:pt x="196" y="120"/>
                      </a:cubicBezTo>
                      <a:cubicBezTo>
                        <a:pt x="198" y="109"/>
                        <a:pt x="208" y="120"/>
                        <a:pt x="210" y="94"/>
                      </a:cubicBezTo>
                      <a:cubicBezTo>
                        <a:pt x="210" y="83"/>
                        <a:pt x="205" y="81"/>
                        <a:pt x="205" y="81"/>
                      </a:cubicBezTo>
                      <a:cubicBezTo>
                        <a:pt x="205" y="81"/>
                        <a:pt x="208" y="65"/>
                        <a:pt x="209" y="53"/>
                      </a:cubicBezTo>
                      <a:cubicBezTo>
                        <a:pt x="210" y="38"/>
                        <a:pt x="200" y="0"/>
                        <a:pt x="147" y="0"/>
                      </a:cubicBezTo>
                      <a:cubicBezTo>
                        <a:pt x="93" y="0"/>
                        <a:pt x="83" y="38"/>
                        <a:pt x="85" y="53"/>
                      </a:cubicBezTo>
                      <a:cubicBezTo>
                        <a:pt x="86" y="65"/>
                        <a:pt x="89" y="81"/>
                        <a:pt x="89" y="81"/>
                      </a:cubicBezTo>
                      <a:cubicBezTo>
                        <a:pt x="89" y="81"/>
                        <a:pt x="83" y="83"/>
                        <a:pt x="83" y="94"/>
                      </a:cubicBezTo>
                      <a:cubicBezTo>
                        <a:pt x="85" y="120"/>
                        <a:pt x="96" y="109"/>
                        <a:pt x="98" y="120"/>
                      </a:cubicBezTo>
                      <a:cubicBezTo>
                        <a:pt x="103" y="148"/>
                        <a:pt x="115" y="143"/>
                        <a:pt x="115" y="159"/>
                      </a:cubicBezTo>
                      <a:cubicBezTo>
                        <a:pt x="115" y="184"/>
                        <a:pt x="102" y="196"/>
                        <a:pt x="64" y="210"/>
                      </a:cubicBezTo>
                      <a:cubicBezTo>
                        <a:pt x="25" y="224"/>
                        <a:pt x="0" y="238"/>
                        <a:pt x="0" y="248"/>
                      </a:cubicBezTo>
                      <a:cubicBezTo>
                        <a:pt x="0" y="258"/>
                        <a:pt x="0" y="281"/>
                        <a:pt x="0" y="281"/>
                      </a:cubicBezTo>
                      <a:cubicBezTo>
                        <a:pt x="147" y="281"/>
                        <a:pt x="147" y="281"/>
                        <a:pt x="147" y="281"/>
                      </a:cubicBezTo>
                      <a:cubicBezTo>
                        <a:pt x="293" y="281"/>
                        <a:pt x="293" y="281"/>
                        <a:pt x="293" y="281"/>
                      </a:cubicBezTo>
                      <a:cubicBezTo>
                        <a:pt x="293" y="281"/>
                        <a:pt x="293" y="258"/>
                        <a:pt x="293" y="248"/>
                      </a:cubicBezTo>
                      <a:cubicBezTo>
                        <a:pt x="293" y="238"/>
                        <a:pt x="268" y="224"/>
                        <a:pt x="230" y="21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  <p:grpSp>
            <p:nvGrpSpPr>
              <p:cNvPr id="274" name="Group 154">
                <a:extLst>
                  <a:ext uri="{FF2B5EF4-FFF2-40B4-BE49-F238E27FC236}">
                    <a16:creationId xmlns:a16="http://schemas.microsoft.com/office/drawing/2014/main" id="{8DC5A61B-F938-4C91-9BE0-6C5630F92C7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25631" y="3749927"/>
                <a:ext cx="245821" cy="229042"/>
                <a:chOff x="1132048" y="2670387"/>
                <a:chExt cx="245821" cy="208220"/>
              </a:xfrm>
            </p:grpSpPr>
            <p:sp>
              <p:nvSpPr>
                <p:cNvPr id="276" name="Freeform 12">
                  <a:extLst>
                    <a:ext uri="{FF2B5EF4-FFF2-40B4-BE49-F238E27FC236}">
                      <a16:creationId xmlns:a16="http://schemas.microsoft.com/office/drawing/2014/main" id="{2AACCE7B-2222-4D06-80F0-CA7B2D5690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31526" y="2670021"/>
                  <a:ext cx="192072" cy="197789"/>
                </a:xfrm>
                <a:custGeom>
                  <a:avLst/>
                  <a:gdLst>
                    <a:gd name="T0" fmla="*/ 275 w 516"/>
                    <a:gd name="T1" fmla="*/ 532 h 532"/>
                    <a:gd name="T2" fmla="*/ 99 w 516"/>
                    <a:gd name="T3" fmla="*/ 457 h 532"/>
                    <a:gd name="T4" fmla="*/ 98 w 516"/>
                    <a:gd name="T5" fmla="*/ 99 h 532"/>
                    <a:gd name="T6" fmla="*/ 452 w 516"/>
                    <a:gd name="T7" fmla="*/ 95 h 532"/>
                    <a:gd name="T8" fmla="*/ 506 w 516"/>
                    <a:gd name="T9" fmla="*/ 41 h 532"/>
                    <a:gd name="T10" fmla="*/ 516 w 516"/>
                    <a:gd name="T11" fmla="*/ 211 h 532"/>
                    <a:gd name="T12" fmla="*/ 345 w 516"/>
                    <a:gd name="T13" fmla="*/ 202 h 532"/>
                    <a:gd name="T14" fmla="*/ 408 w 516"/>
                    <a:gd name="T15" fmla="*/ 140 h 532"/>
                    <a:gd name="T16" fmla="*/ 143 w 516"/>
                    <a:gd name="T17" fmla="*/ 143 h 532"/>
                    <a:gd name="T18" fmla="*/ 144 w 516"/>
                    <a:gd name="T19" fmla="*/ 412 h 532"/>
                    <a:gd name="T20" fmla="*/ 275 w 516"/>
                    <a:gd name="T21" fmla="*/ 468 h 532"/>
                    <a:gd name="T22" fmla="*/ 275 w 516"/>
                    <a:gd name="T23" fmla="*/ 532 h 5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16" h="532">
                      <a:moveTo>
                        <a:pt x="275" y="532"/>
                      </a:moveTo>
                      <a:cubicBezTo>
                        <a:pt x="211" y="531"/>
                        <a:pt x="148" y="506"/>
                        <a:pt x="99" y="457"/>
                      </a:cubicBezTo>
                      <a:cubicBezTo>
                        <a:pt x="0" y="358"/>
                        <a:pt x="0" y="197"/>
                        <a:pt x="98" y="99"/>
                      </a:cubicBezTo>
                      <a:cubicBezTo>
                        <a:pt x="196" y="1"/>
                        <a:pt x="353" y="0"/>
                        <a:pt x="452" y="95"/>
                      </a:cubicBezTo>
                      <a:cubicBezTo>
                        <a:pt x="506" y="41"/>
                        <a:pt x="506" y="41"/>
                        <a:pt x="506" y="41"/>
                      </a:cubicBezTo>
                      <a:cubicBezTo>
                        <a:pt x="516" y="211"/>
                        <a:pt x="516" y="211"/>
                        <a:pt x="516" y="211"/>
                      </a:cubicBezTo>
                      <a:cubicBezTo>
                        <a:pt x="345" y="202"/>
                        <a:pt x="345" y="202"/>
                        <a:pt x="345" y="202"/>
                      </a:cubicBezTo>
                      <a:cubicBezTo>
                        <a:pt x="408" y="140"/>
                        <a:pt x="408" y="140"/>
                        <a:pt x="408" y="140"/>
                      </a:cubicBezTo>
                      <a:cubicBezTo>
                        <a:pt x="333" y="70"/>
                        <a:pt x="216" y="71"/>
                        <a:pt x="143" y="143"/>
                      </a:cubicBezTo>
                      <a:cubicBezTo>
                        <a:pt x="69" y="218"/>
                        <a:pt x="69" y="338"/>
                        <a:pt x="144" y="412"/>
                      </a:cubicBezTo>
                      <a:cubicBezTo>
                        <a:pt x="180" y="449"/>
                        <a:pt x="228" y="467"/>
                        <a:pt x="275" y="468"/>
                      </a:cubicBezTo>
                      <a:lnTo>
                        <a:pt x="275" y="53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277" name="Freeform 13">
                  <a:extLst>
                    <a:ext uri="{FF2B5EF4-FFF2-40B4-BE49-F238E27FC236}">
                      <a16:creationId xmlns:a16="http://schemas.microsoft.com/office/drawing/2014/main" id="{3C1E8331-4DDF-46C9-8390-B1D08A194F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58516" y="2762418"/>
                  <a:ext cx="119053" cy="115497"/>
                </a:xfrm>
                <a:custGeom>
                  <a:avLst/>
                  <a:gdLst>
                    <a:gd name="T0" fmla="*/ 230 w 293"/>
                    <a:gd name="T1" fmla="*/ 210 h 281"/>
                    <a:gd name="T2" fmla="*/ 179 w 293"/>
                    <a:gd name="T3" fmla="*/ 159 h 281"/>
                    <a:gd name="T4" fmla="*/ 196 w 293"/>
                    <a:gd name="T5" fmla="*/ 120 h 281"/>
                    <a:gd name="T6" fmla="*/ 210 w 293"/>
                    <a:gd name="T7" fmla="*/ 94 h 281"/>
                    <a:gd name="T8" fmla="*/ 205 w 293"/>
                    <a:gd name="T9" fmla="*/ 81 h 281"/>
                    <a:gd name="T10" fmla="*/ 209 w 293"/>
                    <a:gd name="T11" fmla="*/ 53 h 281"/>
                    <a:gd name="T12" fmla="*/ 147 w 293"/>
                    <a:gd name="T13" fmla="*/ 0 h 281"/>
                    <a:gd name="T14" fmla="*/ 85 w 293"/>
                    <a:gd name="T15" fmla="*/ 53 h 281"/>
                    <a:gd name="T16" fmla="*/ 89 w 293"/>
                    <a:gd name="T17" fmla="*/ 81 h 281"/>
                    <a:gd name="T18" fmla="*/ 83 w 293"/>
                    <a:gd name="T19" fmla="*/ 94 h 281"/>
                    <a:gd name="T20" fmla="*/ 98 w 293"/>
                    <a:gd name="T21" fmla="*/ 120 h 281"/>
                    <a:gd name="T22" fmla="*/ 115 w 293"/>
                    <a:gd name="T23" fmla="*/ 159 h 281"/>
                    <a:gd name="T24" fmla="*/ 64 w 293"/>
                    <a:gd name="T25" fmla="*/ 210 h 281"/>
                    <a:gd name="T26" fmla="*/ 0 w 293"/>
                    <a:gd name="T27" fmla="*/ 248 h 281"/>
                    <a:gd name="T28" fmla="*/ 0 w 293"/>
                    <a:gd name="T29" fmla="*/ 281 h 281"/>
                    <a:gd name="T30" fmla="*/ 147 w 293"/>
                    <a:gd name="T31" fmla="*/ 281 h 281"/>
                    <a:gd name="T32" fmla="*/ 293 w 293"/>
                    <a:gd name="T33" fmla="*/ 281 h 281"/>
                    <a:gd name="T34" fmla="*/ 293 w 293"/>
                    <a:gd name="T35" fmla="*/ 248 h 281"/>
                    <a:gd name="T36" fmla="*/ 230 w 293"/>
                    <a:gd name="T37" fmla="*/ 210 h 2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93" h="281">
                      <a:moveTo>
                        <a:pt x="230" y="210"/>
                      </a:moveTo>
                      <a:cubicBezTo>
                        <a:pt x="191" y="196"/>
                        <a:pt x="179" y="184"/>
                        <a:pt x="179" y="159"/>
                      </a:cubicBezTo>
                      <a:cubicBezTo>
                        <a:pt x="179" y="143"/>
                        <a:pt x="191" y="148"/>
                        <a:pt x="196" y="120"/>
                      </a:cubicBezTo>
                      <a:cubicBezTo>
                        <a:pt x="198" y="109"/>
                        <a:pt x="208" y="120"/>
                        <a:pt x="210" y="94"/>
                      </a:cubicBezTo>
                      <a:cubicBezTo>
                        <a:pt x="210" y="83"/>
                        <a:pt x="205" y="81"/>
                        <a:pt x="205" y="81"/>
                      </a:cubicBezTo>
                      <a:cubicBezTo>
                        <a:pt x="205" y="81"/>
                        <a:pt x="208" y="65"/>
                        <a:pt x="209" y="53"/>
                      </a:cubicBezTo>
                      <a:cubicBezTo>
                        <a:pt x="210" y="38"/>
                        <a:pt x="200" y="0"/>
                        <a:pt x="147" y="0"/>
                      </a:cubicBezTo>
                      <a:cubicBezTo>
                        <a:pt x="93" y="0"/>
                        <a:pt x="83" y="38"/>
                        <a:pt x="85" y="53"/>
                      </a:cubicBezTo>
                      <a:cubicBezTo>
                        <a:pt x="86" y="65"/>
                        <a:pt x="89" y="81"/>
                        <a:pt x="89" y="81"/>
                      </a:cubicBezTo>
                      <a:cubicBezTo>
                        <a:pt x="89" y="81"/>
                        <a:pt x="83" y="83"/>
                        <a:pt x="83" y="94"/>
                      </a:cubicBezTo>
                      <a:cubicBezTo>
                        <a:pt x="85" y="120"/>
                        <a:pt x="96" y="109"/>
                        <a:pt x="98" y="120"/>
                      </a:cubicBezTo>
                      <a:cubicBezTo>
                        <a:pt x="103" y="148"/>
                        <a:pt x="115" y="143"/>
                        <a:pt x="115" y="159"/>
                      </a:cubicBezTo>
                      <a:cubicBezTo>
                        <a:pt x="115" y="184"/>
                        <a:pt x="102" y="196"/>
                        <a:pt x="64" y="210"/>
                      </a:cubicBezTo>
                      <a:cubicBezTo>
                        <a:pt x="25" y="224"/>
                        <a:pt x="0" y="238"/>
                        <a:pt x="0" y="248"/>
                      </a:cubicBezTo>
                      <a:cubicBezTo>
                        <a:pt x="0" y="258"/>
                        <a:pt x="0" y="281"/>
                        <a:pt x="0" y="281"/>
                      </a:cubicBezTo>
                      <a:cubicBezTo>
                        <a:pt x="147" y="281"/>
                        <a:pt x="147" y="281"/>
                        <a:pt x="147" y="281"/>
                      </a:cubicBezTo>
                      <a:cubicBezTo>
                        <a:pt x="293" y="281"/>
                        <a:pt x="293" y="281"/>
                        <a:pt x="293" y="281"/>
                      </a:cubicBezTo>
                      <a:cubicBezTo>
                        <a:pt x="293" y="281"/>
                        <a:pt x="293" y="258"/>
                        <a:pt x="293" y="248"/>
                      </a:cubicBezTo>
                      <a:cubicBezTo>
                        <a:pt x="293" y="238"/>
                        <a:pt x="268" y="224"/>
                        <a:pt x="230" y="21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  <p:sp>
            <p:nvSpPr>
              <p:cNvPr id="275" name="Freeform 103">
                <a:extLst>
                  <a:ext uri="{FF2B5EF4-FFF2-40B4-BE49-F238E27FC236}">
                    <a16:creationId xmlns:a16="http://schemas.microsoft.com/office/drawing/2014/main" id="{590BA4D7-60D7-4D00-98A9-8EE21CD2688A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1875944" y="3269924"/>
                <a:ext cx="334934" cy="290619"/>
              </a:xfrm>
              <a:custGeom>
                <a:avLst/>
                <a:gdLst>
                  <a:gd name="T0" fmla="*/ 269 w 511"/>
                  <a:gd name="T1" fmla="*/ 103 h 446"/>
                  <a:gd name="T2" fmla="*/ 269 w 511"/>
                  <a:gd name="T3" fmla="*/ 103 h 446"/>
                  <a:gd name="T4" fmla="*/ 269 w 511"/>
                  <a:gd name="T5" fmla="*/ 231 h 446"/>
                  <a:gd name="T6" fmla="*/ 351 w 511"/>
                  <a:gd name="T7" fmla="*/ 312 h 446"/>
                  <a:gd name="T8" fmla="*/ 377 w 511"/>
                  <a:gd name="T9" fmla="*/ 286 h 446"/>
                  <a:gd name="T10" fmla="*/ 307 w 511"/>
                  <a:gd name="T11" fmla="*/ 215 h 446"/>
                  <a:gd name="T12" fmla="*/ 307 w 511"/>
                  <a:gd name="T13" fmla="*/ 103 h 446"/>
                  <a:gd name="T14" fmla="*/ 269 w 511"/>
                  <a:gd name="T15" fmla="*/ 103 h 446"/>
                  <a:gd name="T16" fmla="*/ 289 w 511"/>
                  <a:gd name="T17" fmla="*/ 0 h 446"/>
                  <a:gd name="T18" fmla="*/ 289 w 511"/>
                  <a:gd name="T19" fmla="*/ 0 h 446"/>
                  <a:gd name="T20" fmla="*/ 66 w 511"/>
                  <a:gd name="T21" fmla="*/ 217 h 446"/>
                  <a:gd name="T22" fmla="*/ 0 w 511"/>
                  <a:gd name="T23" fmla="*/ 217 h 446"/>
                  <a:gd name="T24" fmla="*/ 100 w 511"/>
                  <a:gd name="T25" fmla="*/ 329 h 446"/>
                  <a:gd name="T26" fmla="*/ 200 w 511"/>
                  <a:gd name="T27" fmla="*/ 217 h 446"/>
                  <a:gd name="T28" fmla="*/ 122 w 511"/>
                  <a:gd name="T29" fmla="*/ 217 h 446"/>
                  <a:gd name="T30" fmla="*/ 289 w 511"/>
                  <a:gd name="T31" fmla="*/ 56 h 446"/>
                  <a:gd name="T32" fmla="*/ 455 w 511"/>
                  <a:gd name="T33" fmla="*/ 223 h 446"/>
                  <a:gd name="T34" fmla="*/ 289 w 511"/>
                  <a:gd name="T35" fmla="*/ 390 h 446"/>
                  <a:gd name="T36" fmla="*/ 190 w 511"/>
                  <a:gd name="T37" fmla="*/ 358 h 446"/>
                  <a:gd name="T38" fmla="*/ 152 w 511"/>
                  <a:gd name="T39" fmla="*/ 399 h 446"/>
                  <a:gd name="T40" fmla="*/ 289 w 511"/>
                  <a:gd name="T41" fmla="*/ 446 h 446"/>
                  <a:gd name="T42" fmla="*/ 511 w 511"/>
                  <a:gd name="T43" fmla="*/ 223 h 446"/>
                  <a:gd name="T44" fmla="*/ 289 w 511"/>
                  <a:gd name="T45" fmla="*/ 0 h 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11" h="446">
                    <a:moveTo>
                      <a:pt x="269" y="103"/>
                    </a:moveTo>
                    <a:lnTo>
                      <a:pt x="269" y="103"/>
                    </a:lnTo>
                    <a:lnTo>
                      <a:pt x="269" y="231"/>
                    </a:lnTo>
                    <a:lnTo>
                      <a:pt x="351" y="312"/>
                    </a:lnTo>
                    <a:lnTo>
                      <a:pt x="377" y="286"/>
                    </a:lnTo>
                    <a:lnTo>
                      <a:pt x="307" y="215"/>
                    </a:lnTo>
                    <a:lnTo>
                      <a:pt x="307" y="103"/>
                    </a:lnTo>
                    <a:lnTo>
                      <a:pt x="269" y="103"/>
                    </a:lnTo>
                    <a:close/>
                    <a:moveTo>
                      <a:pt x="289" y="0"/>
                    </a:moveTo>
                    <a:lnTo>
                      <a:pt x="289" y="0"/>
                    </a:lnTo>
                    <a:cubicBezTo>
                      <a:pt x="168" y="0"/>
                      <a:pt x="69" y="97"/>
                      <a:pt x="66" y="217"/>
                    </a:cubicBezTo>
                    <a:lnTo>
                      <a:pt x="0" y="217"/>
                    </a:lnTo>
                    <a:lnTo>
                      <a:pt x="100" y="329"/>
                    </a:lnTo>
                    <a:lnTo>
                      <a:pt x="200" y="217"/>
                    </a:lnTo>
                    <a:lnTo>
                      <a:pt x="122" y="217"/>
                    </a:lnTo>
                    <a:cubicBezTo>
                      <a:pt x="125" y="128"/>
                      <a:pt x="198" y="56"/>
                      <a:pt x="289" y="56"/>
                    </a:cubicBezTo>
                    <a:cubicBezTo>
                      <a:pt x="381" y="56"/>
                      <a:pt x="455" y="131"/>
                      <a:pt x="455" y="223"/>
                    </a:cubicBezTo>
                    <a:cubicBezTo>
                      <a:pt x="455" y="315"/>
                      <a:pt x="381" y="390"/>
                      <a:pt x="289" y="390"/>
                    </a:cubicBezTo>
                    <a:cubicBezTo>
                      <a:pt x="252" y="390"/>
                      <a:pt x="218" y="378"/>
                      <a:pt x="190" y="358"/>
                    </a:cubicBezTo>
                    <a:lnTo>
                      <a:pt x="152" y="399"/>
                    </a:lnTo>
                    <a:cubicBezTo>
                      <a:pt x="189" y="428"/>
                      <a:pt x="237" y="446"/>
                      <a:pt x="289" y="446"/>
                    </a:cubicBezTo>
                    <a:cubicBezTo>
                      <a:pt x="411" y="446"/>
                      <a:pt x="511" y="346"/>
                      <a:pt x="511" y="223"/>
                    </a:cubicBezTo>
                    <a:cubicBezTo>
                      <a:pt x="511" y="100"/>
                      <a:pt x="411" y="0"/>
                      <a:pt x="289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</p:grpSp>
      <p:pic>
        <p:nvPicPr>
          <p:cNvPr id="2050" name="Picture 2" descr="blue, number, numbers, one, study, 1 ">
            <a:extLst>
              <a:ext uri="{FF2B5EF4-FFF2-40B4-BE49-F238E27FC236}">
                <a16:creationId xmlns:a16="http://schemas.microsoft.com/office/drawing/2014/main" id="{EA125C90-1986-4602-A910-1A4079A6FF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6514" y="2152322"/>
            <a:ext cx="288000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numbers, blue, number, two, study, 2 ">
            <a:extLst>
              <a:ext uri="{FF2B5EF4-FFF2-40B4-BE49-F238E27FC236}">
                <a16:creationId xmlns:a16="http://schemas.microsoft.com/office/drawing/2014/main" id="{D54A81AE-FC6F-4225-ABA5-8D1DD97296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675" y="2744415"/>
            <a:ext cx="288000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blue, number, numbers, study, three ">
            <a:extLst>
              <a:ext uri="{FF2B5EF4-FFF2-40B4-BE49-F238E27FC236}">
                <a16:creationId xmlns:a16="http://schemas.microsoft.com/office/drawing/2014/main" id="{FB3A6755-D805-4D77-912E-43A4CC8972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6866" y="3342054"/>
            <a:ext cx="288000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green, number, four, numbers, study ">
            <a:extLst>
              <a:ext uri="{FF2B5EF4-FFF2-40B4-BE49-F238E27FC236}">
                <a16:creationId xmlns:a16="http://schemas.microsoft.com/office/drawing/2014/main" id="{518E00D2-50F0-46B7-9438-7DA73C95CC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326" y="3938257"/>
            <a:ext cx="288000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blue, number, five, numbers, study ">
            <a:extLst>
              <a:ext uri="{FF2B5EF4-FFF2-40B4-BE49-F238E27FC236}">
                <a16:creationId xmlns:a16="http://schemas.microsoft.com/office/drawing/2014/main" id="{92A65148-1C3B-4237-AF34-78CF4A4D26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6675" y="4539498"/>
            <a:ext cx="288000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blue, number, numbers, six, study ">
            <a:extLst>
              <a:ext uri="{FF2B5EF4-FFF2-40B4-BE49-F238E27FC236}">
                <a16:creationId xmlns:a16="http://schemas.microsoft.com/office/drawing/2014/main" id="{D19B9F13-AD99-4421-841A-047CFFA5EE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5517" y="5125364"/>
            <a:ext cx="288000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blue, number, numbers, seven ">
            <a:extLst>
              <a:ext uri="{FF2B5EF4-FFF2-40B4-BE49-F238E27FC236}">
                <a16:creationId xmlns:a16="http://schemas.microsoft.com/office/drawing/2014/main" id="{BEA8695E-E80F-414B-B66A-9647C73EA3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6702" y="5726926"/>
            <a:ext cx="288000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5842234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5CF0F89E-7FDF-4CEF-B3B6-502A1433A0C6}"/>
              </a:ext>
            </a:extLst>
          </p:cNvPr>
          <p:cNvSpPr txBox="1"/>
          <p:nvPr/>
        </p:nvSpPr>
        <p:spPr>
          <a:xfrm>
            <a:off x="937303" y="2651803"/>
            <a:ext cx="3032849" cy="944671"/>
          </a:xfrm>
          <a:prstGeom prst="round2DiagRect">
            <a:avLst/>
          </a:prstGeom>
          <a:solidFill>
            <a:srgbClr val="F3F8E9"/>
          </a:solidFill>
          <a:ln w="19050">
            <a:solidFill>
              <a:srgbClr val="94C33F"/>
            </a:solidFill>
          </a:ln>
        </p:spPr>
        <p:txBody>
          <a:bodyPr wrap="square" lIns="144000" tIns="0" rIns="144000" bIns="0" rtlCol="0" anchor="ctr">
            <a:noAutofit/>
          </a:bodyPr>
          <a:lstStyle/>
          <a:p>
            <a:pPr algn="just">
              <a:spcBef>
                <a:spcPts val="600"/>
              </a:spcBef>
              <a:buSzPct val="100000"/>
            </a:pPr>
            <a:r>
              <a:rPr lang="it-IT" sz="1100" b="1" dirty="0">
                <a:solidFill>
                  <a:prstClr val="black"/>
                </a:solidFill>
                <a:latin typeface="+mj-lt"/>
              </a:rPr>
              <a:t>Decreto Legge 21 settembre 2019 n.105 - </a:t>
            </a:r>
            <a:r>
              <a:rPr lang="it-IT" sz="1100" i="1" dirty="0">
                <a:solidFill>
                  <a:prstClr val="black"/>
                </a:solidFill>
                <a:latin typeface="+mj-lt"/>
              </a:rPr>
              <a:t>Disposizioni urgenti in materia di perimetro di sicurezza nazionale  cibernetica e di disciplina dei poteri speciali nei settori di rilevanza strategica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D1FC2443-7BC7-4E56-A5CD-73057B24264D}"/>
              </a:ext>
            </a:extLst>
          </p:cNvPr>
          <p:cNvSpPr/>
          <p:nvPr/>
        </p:nvSpPr>
        <p:spPr bwMode="gray">
          <a:xfrm>
            <a:off x="724054" y="2942338"/>
            <a:ext cx="363600" cy="363600"/>
          </a:xfrm>
          <a:prstGeom prst="ellipse">
            <a:avLst/>
          </a:prstGeom>
          <a:solidFill>
            <a:schemeClr val="bg1"/>
          </a:solidFill>
          <a:ln w="19050" algn="ctr">
            <a:noFill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it-IT" sz="1100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7D82588B-55F6-4FDD-BD6E-5509F9776D50}"/>
              </a:ext>
            </a:extLst>
          </p:cNvPr>
          <p:cNvSpPr/>
          <p:nvPr/>
        </p:nvSpPr>
        <p:spPr bwMode="gray">
          <a:xfrm>
            <a:off x="4360265" y="4313971"/>
            <a:ext cx="7002245" cy="2095785"/>
          </a:xfrm>
          <a:prstGeom prst="roundRect">
            <a:avLst/>
          </a:prstGeom>
          <a:solidFill>
            <a:schemeClr val="bg1"/>
          </a:solidFill>
          <a:ln w="19050" algn="ctr">
            <a:solidFill>
              <a:schemeClr val="accent1"/>
            </a:solidFill>
            <a:prstDash val="dash"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it-IT" sz="1100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E4FB52A6-845E-449E-8BCF-56F0FB37E8ED}"/>
              </a:ext>
            </a:extLst>
          </p:cNvPr>
          <p:cNvSpPr/>
          <p:nvPr/>
        </p:nvSpPr>
        <p:spPr bwMode="gray">
          <a:xfrm>
            <a:off x="4360266" y="2105250"/>
            <a:ext cx="7002244" cy="1836000"/>
          </a:xfrm>
          <a:prstGeom prst="roundRect">
            <a:avLst/>
          </a:prstGeom>
          <a:solidFill>
            <a:schemeClr val="bg1"/>
          </a:solidFill>
          <a:ln w="19050" algn="ctr">
            <a:solidFill>
              <a:schemeClr val="accent1"/>
            </a:solidFill>
            <a:prstDash val="dash"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it-IT" sz="1100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B1A4FE9-4368-4C9F-B27A-0AC622C5BF64}"/>
              </a:ext>
            </a:extLst>
          </p:cNvPr>
          <p:cNvSpPr/>
          <p:nvPr/>
        </p:nvSpPr>
        <p:spPr bwMode="gray">
          <a:xfrm>
            <a:off x="7811426" y="5565369"/>
            <a:ext cx="3235913" cy="722376"/>
          </a:xfrm>
          <a:prstGeom prst="rect">
            <a:avLst/>
          </a:prstGeom>
          <a:solidFill>
            <a:srgbClr val="FDFDF6"/>
          </a:solidFill>
          <a:ln w="19050" algn="ctr">
            <a:solidFill>
              <a:srgbClr val="E7E79A"/>
            </a:solidFill>
            <a:miter lim="800000"/>
            <a:headEnd/>
            <a:tailEnd/>
          </a:ln>
        </p:spPr>
        <p:txBody>
          <a:bodyPr wrap="square" lIns="72000" tIns="0" rIns="72000" bIns="0" rtlCol="0" anchor="ctr"/>
          <a:lstStyle/>
          <a:p>
            <a:pPr algn="ctr"/>
            <a:r>
              <a:rPr lang="it-IT" sz="1100" b="1" dirty="0">
                <a:solidFill>
                  <a:prstClr val="black"/>
                </a:solidFill>
                <a:latin typeface="+mj-lt"/>
              </a:rPr>
              <a:t>Comunica l’esito </a:t>
            </a:r>
            <a:r>
              <a:rPr lang="it-IT" sz="1100" dirty="0">
                <a:solidFill>
                  <a:prstClr val="black"/>
                </a:solidFill>
                <a:latin typeface="+mj-lt"/>
              </a:rPr>
              <a:t>al</a:t>
            </a:r>
            <a:r>
              <a:rPr lang="it-IT" sz="1100" b="1" dirty="0">
                <a:solidFill>
                  <a:prstClr val="black"/>
                </a:solidFill>
                <a:latin typeface="+mj-lt"/>
              </a:rPr>
              <a:t> soggetto rientrante </a:t>
            </a:r>
            <a:r>
              <a:rPr lang="it-IT" sz="1100" dirty="0">
                <a:solidFill>
                  <a:prstClr val="black"/>
                </a:solidFill>
                <a:latin typeface="+mj-lt"/>
              </a:rPr>
              <a:t>nel </a:t>
            </a:r>
          </a:p>
          <a:p>
            <a:pPr algn="ctr"/>
            <a:r>
              <a:rPr lang="it-IT" sz="1100" b="1" dirty="0">
                <a:solidFill>
                  <a:prstClr val="black"/>
                </a:solidFill>
                <a:latin typeface="+mj-lt"/>
              </a:rPr>
              <a:t> perimetro </a:t>
            </a:r>
            <a:r>
              <a:rPr lang="it-IT" sz="1100" dirty="0">
                <a:solidFill>
                  <a:prstClr val="black"/>
                </a:solidFill>
                <a:latin typeface="+mj-lt"/>
              </a:rPr>
              <a:t>e al </a:t>
            </a:r>
            <a:r>
              <a:rPr lang="it-IT" sz="1100" b="1" dirty="0">
                <a:solidFill>
                  <a:prstClr val="black"/>
                </a:solidFill>
                <a:latin typeface="+mj-lt"/>
              </a:rPr>
              <a:t>fornitore</a:t>
            </a:r>
          </a:p>
        </p:txBody>
      </p:sp>
      <p:sp>
        <p:nvSpPr>
          <p:cNvPr id="2" name="Flowchart: Alternate Process 1">
            <a:extLst>
              <a:ext uri="{FF2B5EF4-FFF2-40B4-BE49-F238E27FC236}">
                <a16:creationId xmlns:a16="http://schemas.microsoft.com/office/drawing/2014/main" id="{5C975029-1BD4-4B9D-AA13-6C8378545661}"/>
              </a:ext>
            </a:extLst>
          </p:cNvPr>
          <p:cNvSpPr/>
          <p:nvPr/>
        </p:nvSpPr>
        <p:spPr bwMode="gray">
          <a:xfrm>
            <a:off x="4807556" y="4946631"/>
            <a:ext cx="2160000" cy="972000"/>
          </a:xfrm>
          <a:prstGeom prst="flowChartAlternateProcess">
            <a:avLst/>
          </a:prstGeom>
          <a:solidFill>
            <a:srgbClr val="F7FBFB"/>
          </a:solidFill>
          <a:ln w="19050" algn="ctr">
            <a:solidFill>
              <a:srgbClr val="81CABD"/>
            </a:solidFill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 algn="ctr"/>
            <a:r>
              <a:rPr lang="it-IT" sz="1100" b="1" dirty="0">
                <a:solidFill>
                  <a:prstClr val="black"/>
                </a:solidFill>
                <a:latin typeface="+mj-lt"/>
              </a:rPr>
              <a:t>CVCN</a:t>
            </a:r>
          </a:p>
          <a:p>
            <a:pPr algn="ctr"/>
            <a:r>
              <a:rPr lang="it-IT" sz="1100" dirty="0">
                <a:solidFill>
                  <a:prstClr val="black"/>
                </a:solidFill>
                <a:latin typeface="+mj-lt"/>
              </a:rPr>
              <a:t>(Centro di Valutazione e di Certificazione Nazionale)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76015BC1-515E-475C-818C-824F76F388D6}"/>
              </a:ext>
            </a:extLst>
          </p:cNvPr>
          <p:cNvSpPr/>
          <p:nvPr/>
        </p:nvSpPr>
        <p:spPr bwMode="gray">
          <a:xfrm>
            <a:off x="4598803" y="5234631"/>
            <a:ext cx="396000" cy="396000"/>
          </a:xfrm>
          <a:prstGeom prst="ellipse">
            <a:avLst/>
          </a:prstGeom>
          <a:solidFill>
            <a:sysClr val="window" lastClr="FFFFFF"/>
          </a:solidFill>
          <a:ln w="19050" algn="ctr">
            <a:noFill/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100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" name="Flowchart: Alternate Process 3">
            <a:extLst>
              <a:ext uri="{FF2B5EF4-FFF2-40B4-BE49-F238E27FC236}">
                <a16:creationId xmlns:a16="http://schemas.microsoft.com/office/drawing/2014/main" id="{EF9A6191-DB21-4E27-A04E-457E75FE38FC}"/>
              </a:ext>
            </a:extLst>
          </p:cNvPr>
          <p:cNvSpPr/>
          <p:nvPr/>
        </p:nvSpPr>
        <p:spPr bwMode="gray">
          <a:xfrm>
            <a:off x="4774507" y="2211130"/>
            <a:ext cx="2588106" cy="1556441"/>
          </a:xfrm>
          <a:prstGeom prst="flowChartAlternateProcess">
            <a:avLst/>
          </a:prstGeom>
          <a:solidFill>
            <a:srgbClr val="F7FBFB"/>
          </a:solidFill>
          <a:ln w="19050" algn="ctr">
            <a:solidFill>
              <a:srgbClr val="81CABD"/>
            </a:solidFill>
            <a:miter lim="800000"/>
            <a:headEnd/>
            <a:tailEnd/>
          </a:ln>
        </p:spPr>
        <p:txBody>
          <a:bodyPr wrap="square" lIns="144000" tIns="0" rIns="36000" bIns="0" rtlCol="0" anchor="ctr"/>
          <a:lstStyle/>
          <a:p>
            <a:pPr algn="ctr"/>
            <a:r>
              <a:rPr lang="it-IT" sz="1100" b="1" dirty="0">
                <a:solidFill>
                  <a:prstClr val="black"/>
                </a:solidFill>
                <a:latin typeface="+mj-lt"/>
              </a:rPr>
              <a:t>Soggetti </a:t>
            </a:r>
            <a:r>
              <a:rPr lang="it-IT" sz="1100" dirty="0">
                <a:solidFill>
                  <a:prstClr val="black"/>
                </a:solidFill>
                <a:latin typeface="+mj-lt"/>
              </a:rPr>
              <a:t>rientranti nel </a:t>
            </a:r>
            <a:r>
              <a:rPr lang="it-IT" sz="1100" b="1" dirty="0">
                <a:solidFill>
                  <a:prstClr val="black"/>
                </a:solidFill>
                <a:latin typeface="+mj-lt"/>
              </a:rPr>
              <a:t>perimetro </a:t>
            </a:r>
            <a:r>
              <a:rPr lang="it-IT" sz="1100" dirty="0">
                <a:solidFill>
                  <a:prstClr val="black"/>
                </a:solidFill>
                <a:latin typeface="+mj-lt"/>
              </a:rPr>
              <a:t>di</a:t>
            </a:r>
            <a:r>
              <a:rPr lang="it-IT" sz="1100" b="1" dirty="0">
                <a:solidFill>
                  <a:prstClr val="black"/>
                </a:solidFill>
                <a:latin typeface="+mj-lt"/>
              </a:rPr>
              <a:t> sicurezza nazionale </a:t>
            </a:r>
          </a:p>
          <a:p>
            <a:pPr algn="ctr"/>
            <a:r>
              <a:rPr lang="it-IT" sz="1100" b="1" dirty="0">
                <a:solidFill>
                  <a:prstClr val="black"/>
                </a:solidFill>
                <a:latin typeface="+mj-lt"/>
              </a:rPr>
              <a:t>cibernetica </a:t>
            </a:r>
            <a:r>
              <a:rPr lang="it-IT" sz="1100" dirty="0">
                <a:solidFill>
                  <a:prstClr val="black"/>
                </a:solidFill>
                <a:latin typeface="+mj-lt"/>
              </a:rPr>
              <a:t>che procederanno ad </a:t>
            </a:r>
            <a:r>
              <a:rPr lang="it-IT" sz="1100" b="1" dirty="0">
                <a:solidFill>
                  <a:prstClr val="black"/>
                </a:solidFill>
                <a:latin typeface="+mj-lt"/>
              </a:rPr>
              <a:t>affidamenti </a:t>
            </a:r>
            <a:r>
              <a:rPr lang="it-IT" sz="1100" dirty="0">
                <a:solidFill>
                  <a:prstClr val="black"/>
                </a:solidFill>
                <a:latin typeface="+mj-lt"/>
              </a:rPr>
              <a:t>di </a:t>
            </a:r>
            <a:r>
              <a:rPr lang="it-IT" sz="1100" b="1" dirty="0">
                <a:solidFill>
                  <a:prstClr val="black"/>
                </a:solidFill>
                <a:latin typeface="+mj-lt"/>
              </a:rPr>
              <a:t>forniture</a:t>
            </a:r>
            <a:r>
              <a:rPr lang="it-IT" sz="1100" dirty="0">
                <a:solidFill>
                  <a:prstClr val="black"/>
                </a:solidFill>
                <a:latin typeface="+mj-lt"/>
              </a:rPr>
              <a:t> di</a:t>
            </a:r>
            <a:r>
              <a:rPr lang="it-IT" sz="1100" b="1" dirty="0">
                <a:solidFill>
                  <a:prstClr val="black"/>
                </a:solidFill>
                <a:latin typeface="+mj-lt"/>
              </a:rPr>
              <a:t> beni, sistemi </a:t>
            </a:r>
            <a:r>
              <a:rPr lang="it-IT" sz="1100" dirty="0">
                <a:solidFill>
                  <a:prstClr val="black"/>
                </a:solidFill>
                <a:latin typeface="+mj-lt"/>
              </a:rPr>
              <a:t>e</a:t>
            </a:r>
            <a:r>
              <a:rPr lang="it-IT" sz="1100" b="1" dirty="0">
                <a:solidFill>
                  <a:prstClr val="black"/>
                </a:solidFill>
                <a:latin typeface="+mj-lt"/>
              </a:rPr>
              <a:t> servizi  ICT </a:t>
            </a:r>
            <a:r>
              <a:rPr lang="it-IT" sz="1100" dirty="0">
                <a:solidFill>
                  <a:prstClr val="black"/>
                </a:solidFill>
                <a:latin typeface="+mj-lt"/>
              </a:rPr>
              <a:t>(le cui categorie sono indicate nell’</a:t>
            </a:r>
            <a:r>
              <a:rPr lang="it-IT" sz="1100" b="1" dirty="0">
                <a:solidFill>
                  <a:prstClr val="black"/>
                </a:solidFill>
                <a:latin typeface="+mj-lt"/>
              </a:rPr>
              <a:t>allegato 1 al DPCM del 15/06/2021</a:t>
            </a:r>
            <a:r>
              <a:rPr lang="it-IT" sz="1100" dirty="0">
                <a:solidFill>
                  <a:prstClr val="black"/>
                </a:solidFill>
                <a:latin typeface="+mj-lt"/>
              </a:rPr>
              <a:t>) beneficiari dei servizi oggetto di fornitura del Lotto 2 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6464625-C36F-4819-B818-20FFCED9714B}"/>
              </a:ext>
            </a:extLst>
          </p:cNvPr>
          <p:cNvSpPr/>
          <p:nvPr/>
        </p:nvSpPr>
        <p:spPr bwMode="gray">
          <a:xfrm>
            <a:off x="4533375" y="2874388"/>
            <a:ext cx="396000" cy="396000"/>
          </a:xfrm>
          <a:prstGeom prst="ellipse">
            <a:avLst/>
          </a:prstGeom>
          <a:solidFill>
            <a:sysClr val="window" lastClr="FFFFFF"/>
          </a:solidFill>
          <a:ln w="19050" algn="ctr">
            <a:noFill/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100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6" name="Rectangle: Diagonal Corners Rounded 5">
            <a:extLst>
              <a:ext uri="{FF2B5EF4-FFF2-40B4-BE49-F238E27FC236}">
                <a16:creationId xmlns:a16="http://schemas.microsoft.com/office/drawing/2014/main" id="{9AA4CF49-9111-4E35-9A7B-6AAFE6938D83}"/>
              </a:ext>
            </a:extLst>
          </p:cNvPr>
          <p:cNvSpPr/>
          <p:nvPr/>
        </p:nvSpPr>
        <p:spPr bwMode="gray">
          <a:xfrm>
            <a:off x="937303" y="4186987"/>
            <a:ext cx="2970010" cy="2222769"/>
          </a:xfrm>
          <a:prstGeom prst="round2DiagRect">
            <a:avLst/>
          </a:prstGeom>
          <a:solidFill>
            <a:sysClr val="window" lastClr="FFFFFF"/>
          </a:solidFill>
          <a:ln w="19050" algn="ctr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100" b="0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7" name="Rectangle: Diagonal Corners Rounded 6">
            <a:extLst>
              <a:ext uri="{FF2B5EF4-FFF2-40B4-BE49-F238E27FC236}">
                <a16:creationId xmlns:a16="http://schemas.microsoft.com/office/drawing/2014/main" id="{B3070D13-F0EE-4012-938C-2364E66C8612}"/>
              </a:ext>
            </a:extLst>
          </p:cNvPr>
          <p:cNvSpPr/>
          <p:nvPr/>
        </p:nvSpPr>
        <p:spPr bwMode="gray">
          <a:xfrm>
            <a:off x="937303" y="4194372"/>
            <a:ext cx="2970010" cy="2215384"/>
          </a:xfrm>
          <a:prstGeom prst="round2DiagRect">
            <a:avLst/>
          </a:prstGeom>
          <a:solidFill>
            <a:srgbClr val="F3F8E9"/>
          </a:solidFill>
          <a:ln w="19050" algn="ctr">
            <a:solidFill>
              <a:srgbClr val="86BC25"/>
            </a:solidFill>
            <a:miter lim="800000"/>
            <a:headEnd/>
            <a:tailEnd/>
          </a:ln>
          <a:effectLst/>
        </p:spPr>
        <p:txBody>
          <a:bodyPr wrap="square" lIns="72000" tIns="0" rIns="72000" bIns="0" rtlCol="0" anchor="ctr"/>
          <a:lstStyle/>
          <a:p>
            <a:pPr algn="just"/>
            <a:r>
              <a:rPr lang="it-IT" sz="1100" dirty="0">
                <a:solidFill>
                  <a:prstClr val="black"/>
                </a:solidFill>
                <a:latin typeface="+mj-lt"/>
              </a:rPr>
              <a:t>Finalizzato ad </a:t>
            </a:r>
            <a:r>
              <a:rPr lang="it-IT" sz="1100" b="1" dirty="0">
                <a:solidFill>
                  <a:prstClr val="black"/>
                </a:solidFill>
                <a:latin typeface="+mj-lt"/>
              </a:rPr>
              <a:t>assicurare </a:t>
            </a:r>
            <a:r>
              <a:rPr lang="it-IT" sz="1100" dirty="0">
                <a:solidFill>
                  <a:prstClr val="black"/>
                </a:solidFill>
                <a:latin typeface="+mj-lt"/>
              </a:rPr>
              <a:t>un livello elevato</a:t>
            </a:r>
            <a:r>
              <a:rPr lang="it-IT" sz="1100" b="1" dirty="0">
                <a:solidFill>
                  <a:prstClr val="black"/>
                </a:solidFill>
                <a:latin typeface="+mj-lt"/>
              </a:rPr>
              <a:t> di sicurezza delle reti</a:t>
            </a:r>
            <a:r>
              <a:rPr lang="it-IT" sz="1100" dirty="0">
                <a:solidFill>
                  <a:prstClr val="black"/>
                </a:solidFill>
                <a:latin typeface="+mj-lt"/>
              </a:rPr>
              <a:t>, dei </a:t>
            </a:r>
            <a:r>
              <a:rPr lang="it-IT" sz="1100" b="1" dirty="0">
                <a:solidFill>
                  <a:prstClr val="black"/>
                </a:solidFill>
                <a:latin typeface="+mj-lt"/>
              </a:rPr>
              <a:t>sistemi informativi </a:t>
            </a:r>
            <a:r>
              <a:rPr lang="it-IT" sz="1100" dirty="0">
                <a:solidFill>
                  <a:prstClr val="black"/>
                </a:solidFill>
                <a:latin typeface="+mj-lt"/>
              </a:rPr>
              <a:t>e dei </a:t>
            </a:r>
            <a:r>
              <a:rPr lang="it-IT" sz="1100" b="1" dirty="0">
                <a:solidFill>
                  <a:prstClr val="black"/>
                </a:solidFill>
                <a:latin typeface="+mj-lt"/>
              </a:rPr>
              <a:t>servizi informatici </a:t>
            </a:r>
            <a:r>
              <a:rPr lang="it-IT" sz="1100" dirty="0">
                <a:solidFill>
                  <a:prstClr val="black"/>
                </a:solidFill>
                <a:latin typeface="+mj-lt"/>
              </a:rPr>
              <a:t>delle</a:t>
            </a:r>
            <a:r>
              <a:rPr lang="it-IT" sz="1100" b="1" dirty="0">
                <a:solidFill>
                  <a:prstClr val="black"/>
                </a:solidFill>
                <a:latin typeface="+mj-lt"/>
              </a:rPr>
              <a:t> Pubbliche Amministrazioni Locali, </a:t>
            </a:r>
            <a:r>
              <a:rPr lang="it-IT" sz="1100" dirty="0">
                <a:solidFill>
                  <a:prstClr val="black"/>
                </a:solidFill>
                <a:latin typeface="+mj-lt"/>
              </a:rPr>
              <a:t>nonché degli </a:t>
            </a:r>
            <a:r>
              <a:rPr lang="it-IT" sz="1100" b="1" dirty="0">
                <a:solidFill>
                  <a:prstClr val="black"/>
                </a:solidFill>
                <a:latin typeface="+mj-lt"/>
              </a:rPr>
              <a:t>enti </a:t>
            </a:r>
            <a:r>
              <a:rPr lang="it-IT" sz="1100" dirty="0">
                <a:solidFill>
                  <a:prstClr val="black"/>
                </a:solidFill>
                <a:latin typeface="+mj-lt"/>
              </a:rPr>
              <a:t>e degli </a:t>
            </a:r>
            <a:r>
              <a:rPr lang="it-IT" sz="1100" b="1" dirty="0">
                <a:solidFill>
                  <a:prstClr val="black"/>
                </a:solidFill>
                <a:latin typeface="+mj-lt"/>
              </a:rPr>
              <a:t>operatori nazionali</a:t>
            </a:r>
            <a:r>
              <a:rPr lang="it-IT" sz="1100" dirty="0">
                <a:solidFill>
                  <a:prstClr val="black"/>
                </a:solidFill>
                <a:latin typeface="+mj-lt"/>
              </a:rPr>
              <a:t>, pubblici e privati, attraverso </a:t>
            </a:r>
            <a:r>
              <a:rPr lang="it-IT" sz="1100" b="1" dirty="0">
                <a:solidFill>
                  <a:prstClr val="black"/>
                </a:solidFill>
                <a:latin typeface="+mj-lt"/>
              </a:rPr>
              <a:t>l'istituzione </a:t>
            </a:r>
            <a:r>
              <a:rPr lang="it-IT" sz="1100" dirty="0">
                <a:solidFill>
                  <a:prstClr val="black"/>
                </a:solidFill>
                <a:latin typeface="+mj-lt"/>
              </a:rPr>
              <a:t>di un </a:t>
            </a:r>
            <a:r>
              <a:rPr lang="it-IT" sz="1100" b="1" dirty="0">
                <a:solidFill>
                  <a:prstClr val="black"/>
                </a:solidFill>
                <a:latin typeface="+mj-lt"/>
              </a:rPr>
              <a:t>perimetro </a:t>
            </a:r>
            <a:r>
              <a:rPr lang="it-IT" sz="1100" dirty="0">
                <a:solidFill>
                  <a:prstClr val="black"/>
                </a:solidFill>
                <a:latin typeface="+mj-lt"/>
              </a:rPr>
              <a:t>di</a:t>
            </a:r>
            <a:r>
              <a:rPr lang="it-IT" sz="1100" b="1" dirty="0">
                <a:solidFill>
                  <a:prstClr val="black"/>
                </a:solidFill>
                <a:latin typeface="+mj-lt"/>
              </a:rPr>
              <a:t> sicurezza nazionale cibernetica.</a:t>
            </a:r>
            <a:endParaRPr lang="it-IT" sz="110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9" name="Text Placeholder 29">
            <a:extLst>
              <a:ext uri="{FF2B5EF4-FFF2-40B4-BE49-F238E27FC236}">
                <a16:creationId xmlns:a16="http://schemas.microsoft.com/office/drawing/2014/main" id="{80933E61-CEC1-4C04-AD12-4B569F121E72}"/>
              </a:ext>
            </a:extLst>
          </p:cNvPr>
          <p:cNvSpPr txBox="1">
            <a:spLocks/>
          </p:cNvSpPr>
          <p:nvPr/>
        </p:nvSpPr>
        <p:spPr>
          <a:xfrm>
            <a:off x="914399" y="1184239"/>
            <a:ext cx="10448109" cy="5842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SzPct val="100000"/>
              <a:buFont typeface="Arial" panose="020B0604020202020204" pitchFamily="34" charset="0"/>
              <a:buNone/>
              <a:defRPr sz="1300" b="0" kern="120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Arial"/>
              <a:buNone/>
              <a:defRPr lang="en-US" sz="1300" b="0" i="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+mn-ea"/>
                <a:cs typeface="Calibri Light" panose="020F0302020204030204" pitchFamily="34" charset="0"/>
              </a:defRPr>
            </a:lvl2pPr>
            <a:lvl3pPr marL="176400" indent="-1764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•"/>
              <a:defRPr lang="en-US" sz="1300" kern="120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56400" indent="-1764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Verdana" panose="020B0604030504040204" pitchFamily="34" charset="0"/>
              <a:buChar char="−"/>
              <a:defRPr lang="en-US" sz="1300" kern="1200" baseline="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532800" indent="-176400" algn="l" defTabSz="798513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lang="en-US" sz="1300" kern="1200" baseline="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5pPr>
            <a:lvl6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i="1" dirty="0">
                <a:solidFill>
                  <a:prstClr val="black"/>
                </a:solidFill>
                <a:latin typeface="+mj-lt"/>
              </a:rPr>
              <a:t>Di seguito viene riportata un</a:t>
            </a:r>
            <a:r>
              <a:rPr lang="en-US" i="1" dirty="0">
                <a:solidFill>
                  <a:prstClr val="black"/>
                </a:solidFill>
                <a:latin typeface="+mj-lt"/>
              </a:rPr>
              <a:t>’overview </a:t>
            </a:r>
            <a:r>
              <a:rPr lang="it-IT" i="1" dirty="0">
                <a:solidFill>
                  <a:prstClr val="black"/>
                </a:solidFill>
                <a:latin typeface="+mj-lt"/>
              </a:rPr>
              <a:t>della Comunicazione preventiva al CVCN (Centro di Valutazione e di Certificazione Nazionale).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33090B5-E373-4B20-98FF-F7A03A585022}"/>
              </a:ext>
            </a:extLst>
          </p:cNvPr>
          <p:cNvCxnSpPr>
            <a:cxnSpLocks/>
          </p:cNvCxnSpPr>
          <p:nvPr/>
        </p:nvCxnSpPr>
        <p:spPr>
          <a:xfrm>
            <a:off x="971331" y="1874317"/>
            <a:ext cx="10391178" cy="0"/>
          </a:xfrm>
          <a:prstGeom prst="line">
            <a:avLst/>
          </a:prstGeom>
          <a:noFill/>
          <a:ln w="38100" cap="flat" cmpd="sng" algn="ctr">
            <a:solidFill>
              <a:srgbClr val="86BC25"/>
            </a:solidFill>
            <a:prstDash val="solid"/>
          </a:ln>
          <a:effectLst/>
        </p:spPr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A8FB8DE4-3770-46D4-8A47-9460DE332A37}"/>
              </a:ext>
            </a:extLst>
          </p:cNvPr>
          <p:cNvSpPr/>
          <p:nvPr/>
        </p:nvSpPr>
        <p:spPr bwMode="gray">
          <a:xfrm>
            <a:off x="5644920" y="1777259"/>
            <a:ext cx="1044000" cy="194826"/>
          </a:xfrm>
          <a:prstGeom prst="rect">
            <a:avLst/>
          </a:prstGeom>
          <a:solidFill>
            <a:sysClr val="window" lastClr="FFFFFF"/>
          </a:solidFill>
          <a:ln w="19050" algn="ctr">
            <a:noFill/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1" i="0" u="none" strike="noStrike" kern="0" cap="none" spc="0" normalizeH="0" baseline="0">
                <a:ln>
                  <a:noFill/>
                </a:ln>
                <a:solidFill>
                  <a:srgbClr val="86BC25"/>
                </a:solidFill>
                <a:effectLst/>
                <a:uLnTx/>
                <a:uFillTx/>
                <a:latin typeface="+mj-lt"/>
              </a:rPr>
              <a:t>Overview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F148485-3AD0-409D-929A-75F2339127B0}"/>
              </a:ext>
            </a:extLst>
          </p:cNvPr>
          <p:cNvSpPr/>
          <p:nvPr/>
        </p:nvSpPr>
        <p:spPr bwMode="gray">
          <a:xfrm>
            <a:off x="7771670" y="2694519"/>
            <a:ext cx="3235913" cy="722376"/>
          </a:xfrm>
          <a:prstGeom prst="rect">
            <a:avLst/>
          </a:prstGeom>
          <a:solidFill>
            <a:srgbClr val="FDFDF6"/>
          </a:solidFill>
          <a:ln w="19050" algn="ctr">
            <a:solidFill>
              <a:srgbClr val="E7E79A"/>
            </a:solidFill>
            <a:miter lim="800000"/>
            <a:headEnd/>
            <a:tailEnd/>
          </a:ln>
        </p:spPr>
        <p:txBody>
          <a:bodyPr wrap="square" lIns="72000" tIns="0" rIns="72000" bIns="0" rtlCol="0" anchor="ctr"/>
          <a:lstStyle/>
          <a:p>
            <a:pPr algn="ctr"/>
            <a:r>
              <a:rPr lang="it-IT" sz="1100" b="1" dirty="0">
                <a:solidFill>
                  <a:prstClr val="black"/>
                </a:solidFill>
                <a:latin typeface="+mj-lt"/>
              </a:rPr>
              <a:t>Comunicazione</a:t>
            </a:r>
            <a:r>
              <a:rPr lang="it-IT" sz="1100" dirty="0">
                <a:solidFill>
                  <a:prstClr val="black"/>
                </a:solidFill>
                <a:latin typeface="+mj-lt"/>
              </a:rPr>
              <a:t> preventiva </a:t>
            </a:r>
            <a:r>
              <a:rPr lang="it-IT" sz="1100" b="1" dirty="0">
                <a:solidFill>
                  <a:prstClr val="black"/>
                </a:solidFill>
                <a:latin typeface="+mj-lt"/>
              </a:rPr>
              <a:t>al CVCN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2540B3E-15D3-468A-899A-D5B8273E3575}"/>
              </a:ext>
            </a:extLst>
          </p:cNvPr>
          <p:cNvSpPr/>
          <p:nvPr/>
        </p:nvSpPr>
        <p:spPr bwMode="gray">
          <a:xfrm>
            <a:off x="7811426" y="4541871"/>
            <a:ext cx="3235913" cy="756000"/>
          </a:xfrm>
          <a:prstGeom prst="rect">
            <a:avLst/>
          </a:prstGeom>
          <a:solidFill>
            <a:srgbClr val="FDFDF6"/>
          </a:solidFill>
          <a:ln w="19050" algn="ctr">
            <a:solidFill>
              <a:srgbClr val="E7E79A"/>
            </a:solidFill>
            <a:miter lim="800000"/>
            <a:headEnd/>
            <a:tailEnd/>
          </a:ln>
        </p:spPr>
        <p:txBody>
          <a:bodyPr wrap="square" lIns="72000" tIns="0" rIns="72000" bIns="0" rtlCol="0" anchor="ctr"/>
          <a:lstStyle/>
          <a:p>
            <a:pPr algn="ctr"/>
            <a:r>
              <a:rPr lang="it-IT" sz="1100" b="1" dirty="0">
                <a:solidFill>
                  <a:prstClr val="black"/>
                </a:solidFill>
                <a:latin typeface="+mj-lt"/>
              </a:rPr>
              <a:t>Verifica le informazioni </a:t>
            </a:r>
            <a:r>
              <a:rPr lang="it-IT" sz="1100" dirty="0">
                <a:solidFill>
                  <a:prstClr val="black"/>
                </a:solidFill>
                <a:latin typeface="+mj-lt"/>
              </a:rPr>
              <a:t>contenute nella </a:t>
            </a:r>
            <a:r>
              <a:rPr lang="it-IT" sz="1100" b="1" dirty="0">
                <a:solidFill>
                  <a:prstClr val="black"/>
                </a:solidFill>
                <a:latin typeface="+mj-lt"/>
              </a:rPr>
              <a:t>comunicazione </a:t>
            </a:r>
            <a:r>
              <a:rPr lang="it-IT" sz="1100" dirty="0">
                <a:solidFill>
                  <a:prstClr val="black"/>
                </a:solidFill>
                <a:latin typeface="+mj-lt"/>
              </a:rPr>
              <a:t>ed </a:t>
            </a:r>
          </a:p>
          <a:p>
            <a:pPr algn="ctr"/>
            <a:r>
              <a:rPr lang="it-IT" sz="1100" dirty="0">
                <a:solidFill>
                  <a:prstClr val="black"/>
                </a:solidFill>
                <a:latin typeface="+mj-lt"/>
              </a:rPr>
              <a:t>effettua una </a:t>
            </a:r>
            <a:r>
              <a:rPr lang="it-IT" sz="1100" b="1" dirty="0">
                <a:solidFill>
                  <a:prstClr val="black"/>
                </a:solidFill>
                <a:latin typeface="+mj-lt"/>
              </a:rPr>
              <a:t>valutazione</a:t>
            </a:r>
            <a:endParaRPr lang="it-IT" sz="110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DFA7DF0D-2A12-4A89-B9B3-CB9311B408C0}"/>
              </a:ext>
            </a:extLst>
          </p:cNvPr>
          <p:cNvSpPr/>
          <p:nvPr/>
        </p:nvSpPr>
        <p:spPr>
          <a:xfrm rot="10800000">
            <a:off x="1221499" y="3742285"/>
            <a:ext cx="2401617" cy="296766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3175" cap="flat" cmpd="sng" algn="ctr">
            <a:noFill/>
            <a:prstDash val="solid"/>
          </a:ln>
          <a:effectLst/>
        </p:spPr>
        <p:txBody>
          <a:bodyPr lIns="36000" tIns="36000" rIns="36000" bIns="36000"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100" b="1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grpSp>
        <p:nvGrpSpPr>
          <p:cNvPr id="17" name="Graphic 4">
            <a:extLst>
              <a:ext uri="{FF2B5EF4-FFF2-40B4-BE49-F238E27FC236}">
                <a16:creationId xmlns:a16="http://schemas.microsoft.com/office/drawing/2014/main" id="{CC998DBE-94E5-4A69-AFAB-BB4BB8709890}"/>
              </a:ext>
            </a:extLst>
          </p:cNvPr>
          <p:cNvGrpSpPr>
            <a:grpSpLocks noChangeAspect="1"/>
          </p:cNvGrpSpPr>
          <p:nvPr/>
        </p:nvGrpSpPr>
        <p:grpSpPr>
          <a:xfrm>
            <a:off x="4574837" y="2886854"/>
            <a:ext cx="362309" cy="361971"/>
            <a:chOff x="5099169" y="2371173"/>
            <a:chExt cx="362309" cy="361971"/>
          </a:xfrm>
          <a:solidFill>
            <a:srgbClr val="81CABD"/>
          </a:solidFill>
        </p:grpSpPr>
        <p:sp>
          <p:nvSpPr>
            <p:cNvPr id="18" name="Graphic 4">
              <a:extLst>
                <a:ext uri="{FF2B5EF4-FFF2-40B4-BE49-F238E27FC236}">
                  <a16:creationId xmlns:a16="http://schemas.microsoft.com/office/drawing/2014/main" id="{C047CE0F-E8AB-449B-9DC2-E806AEA151B5}"/>
                </a:ext>
              </a:extLst>
            </p:cNvPr>
            <p:cNvSpPr/>
            <p:nvPr/>
          </p:nvSpPr>
          <p:spPr>
            <a:xfrm>
              <a:off x="5342626" y="2461826"/>
              <a:ext cx="16614" cy="16598"/>
            </a:xfrm>
            <a:custGeom>
              <a:avLst/>
              <a:gdLst>
                <a:gd name="connsiteX0" fmla="*/ 8307 w 16614"/>
                <a:gd name="connsiteY0" fmla="*/ 16598 h 16598"/>
                <a:gd name="connsiteX1" fmla="*/ 16614 w 16614"/>
                <a:gd name="connsiteY1" fmla="*/ 8299 h 16598"/>
                <a:gd name="connsiteX2" fmla="*/ 8307 w 16614"/>
                <a:gd name="connsiteY2" fmla="*/ 0 h 16598"/>
                <a:gd name="connsiteX3" fmla="*/ 0 w 16614"/>
                <a:gd name="connsiteY3" fmla="*/ 8299 h 16598"/>
                <a:gd name="connsiteX4" fmla="*/ 8307 w 16614"/>
                <a:gd name="connsiteY4" fmla="*/ 16598 h 16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14" h="16598">
                  <a:moveTo>
                    <a:pt x="8307" y="16598"/>
                  </a:moveTo>
                  <a:cubicBezTo>
                    <a:pt x="12780" y="16598"/>
                    <a:pt x="16614" y="12768"/>
                    <a:pt x="16614" y="8299"/>
                  </a:cubicBezTo>
                  <a:cubicBezTo>
                    <a:pt x="16614" y="3830"/>
                    <a:pt x="12780" y="0"/>
                    <a:pt x="8307" y="0"/>
                  </a:cubicBezTo>
                  <a:cubicBezTo>
                    <a:pt x="3834" y="0"/>
                    <a:pt x="0" y="3830"/>
                    <a:pt x="0" y="8299"/>
                  </a:cubicBezTo>
                  <a:cubicBezTo>
                    <a:pt x="0" y="13406"/>
                    <a:pt x="3834" y="16598"/>
                    <a:pt x="8307" y="16598"/>
                  </a:cubicBez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 sz="1100">
                <a:solidFill>
                  <a:prstClr val="black"/>
                </a:solidFill>
                <a:latin typeface="+mj-lt"/>
              </a:endParaRPr>
            </a:p>
          </p:txBody>
        </p:sp>
        <p:sp>
          <p:nvSpPr>
            <p:cNvPr id="19" name="Graphic 4">
              <a:extLst>
                <a:ext uri="{FF2B5EF4-FFF2-40B4-BE49-F238E27FC236}">
                  <a16:creationId xmlns:a16="http://schemas.microsoft.com/office/drawing/2014/main" id="{C49926A1-3BDC-4265-BCDD-5C63856391D3}"/>
                </a:ext>
              </a:extLst>
            </p:cNvPr>
            <p:cNvSpPr/>
            <p:nvPr/>
          </p:nvSpPr>
          <p:spPr>
            <a:xfrm>
              <a:off x="5260835" y="2521197"/>
              <a:ext cx="31949" cy="46603"/>
            </a:xfrm>
            <a:custGeom>
              <a:avLst/>
              <a:gdLst>
                <a:gd name="connsiteX0" fmla="*/ 0 w 31949"/>
                <a:gd name="connsiteY0" fmla="*/ 0 h 46603"/>
                <a:gd name="connsiteX1" fmla="*/ 31950 w 31949"/>
                <a:gd name="connsiteY1" fmla="*/ 0 h 46603"/>
                <a:gd name="connsiteX2" fmla="*/ 31950 w 31949"/>
                <a:gd name="connsiteY2" fmla="*/ 46603 h 46603"/>
                <a:gd name="connsiteX3" fmla="*/ 0 w 31949"/>
                <a:gd name="connsiteY3" fmla="*/ 46603 h 46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949" h="46603">
                  <a:moveTo>
                    <a:pt x="0" y="0"/>
                  </a:moveTo>
                  <a:lnTo>
                    <a:pt x="31950" y="0"/>
                  </a:lnTo>
                  <a:lnTo>
                    <a:pt x="31950" y="46603"/>
                  </a:lnTo>
                  <a:lnTo>
                    <a:pt x="0" y="46603"/>
                  </a:ln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 sz="1100">
                <a:solidFill>
                  <a:prstClr val="black"/>
                </a:solidFill>
                <a:latin typeface="+mj-lt"/>
              </a:endParaRPr>
            </a:p>
          </p:txBody>
        </p:sp>
        <p:sp>
          <p:nvSpPr>
            <p:cNvPr id="20" name="Graphic 4">
              <a:extLst>
                <a:ext uri="{FF2B5EF4-FFF2-40B4-BE49-F238E27FC236}">
                  <a16:creationId xmlns:a16="http://schemas.microsoft.com/office/drawing/2014/main" id="{ABA33B8B-D8FA-4D29-84AC-5CDA50C2D2CF}"/>
                </a:ext>
              </a:extLst>
            </p:cNvPr>
            <p:cNvSpPr/>
            <p:nvPr/>
          </p:nvSpPr>
          <p:spPr>
            <a:xfrm>
              <a:off x="5187990" y="2521197"/>
              <a:ext cx="28754" cy="61924"/>
            </a:xfrm>
            <a:custGeom>
              <a:avLst/>
              <a:gdLst>
                <a:gd name="connsiteX0" fmla="*/ 12141 w 28754"/>
                <a:gd name="connsiteY0" fmla="*/ 0 h 61924"/>
                <a:gd name="connsiteX1" fmla="*/ 0 w 28754"/>
                <a:gd name="connsiteY1" fmla="*/ 61925 h 61924"/>
                <a:gd name="connsiteX2" fmla="*/ 28755 w 28754"/>
                <a:gd name="connsiteY2" fmla="*/ 61925 h 61924"/>
                <a:gd name="connsiteX3" fmla="*/ 16614 w 28754"/>
                <a:gd name="connsiteY3" fmla="*/ 0 h 61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754" h="61924">
                  <a:moveTo>
                    <a:pt x="12141" y="0"/>
                  </a:moveTo>
                  <a:lnTo>
                    <a:pt x="0" y="61925"/>
                  </a:lnTo>
                  <a:lnTo>
                    <a:pt x="28755" y="61925"/>
                  </a:lnTo>
                  <a:lnTo>
                    <a:pt x="16614" y="0"/>
                  </a:ln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 sz="1100">
                <a:solidFill>
                  <a:prstClr val="black"/>
                </a:solidFill>
                <a:latin typeface="+mj-lt"/>
              </a:endParaRPr>
            </a:p>
          </p:txBody>
        </p:sp>
        <p:sp>
          <p:nvSpPr>
            <p:cNvPr id="21" name="Graphic 4">
              <a:extLst>
                <a:ext uri="{FF2B5EF4-FFF2-40B4-BE49-F238E27FC236}">
                  <a16:creationId xmlns:a16="http://schemas.microsoft.com/office/drawing/2014/main" id="{1D5D13A8-9055-4EF6-A791-FC4006F5796B}"/>
                </a:ext>
              </a:extLst>
            </p:cNvPr>
            <p:cNvSpPr/>
            <p:nvPr/>
          </p:nvSpPr>
          <p:spPr>
            <a:xfrm>
              <a:off x="5335597" y="2521197"/>
              <a:ext cx="31949" cy="46603"/>
            </a:xfrm>
            <a:custGeom>
              <a:avLst/>
              <a:gdLst>
                <a:gd name="connsiteX0" fmla="*/ 0 w 31949"/>
                <a:gd name="connsiteY0" fmla="*/ 0 h 46603"/>
                <a:gd name="connsiteX1" fmla="*/ 31950 w 31949"/>
                <a:gd name="connsiteY1" fmla="*/ 0 h 46603"/>
                <a:gd name="connsiteX2" fmla="*/ 31950 w 31949"/>
                <a:gd name="connsiteY2" fmla="*/ 46603 h 46603"/>
                <a:gd name="connsiteX3" fmla="*/ 0 w 31949"/>
                <a:gd name="connsiteY3" fmla="*/ 46603 h 46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949" h="46603">
                  <a:moveTo>
                    <a:pt x="0" y="0"/>
                  </a:moveTo>
                  <a:lnTo>
                    <a:pt x="31950" y="0"/>
                  </a:lnTo>
                  <a:lnTo>
                    <a:pt x="31950" y="46603"/>
                  </a:lnTo>
                  <a:lnTo>
                    <a:pt x="0" y="46603"/>
                  </a:ln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 sz="1100">
                <a:solidFill>
                  <a:prstClr val="black"/>
                </a:solidFill>
                <a:latin typeface="+mj-lt"/>
              </a:endParaRPr>
            </a:p>
          </p:txBody>
        </p:sp>
        <p:sp>
          <p:nvSpPr>
            <p:cNvPr id="22" name="Graphic 4">
              <a:extLst>
                <a:ext uri="{FF2B5EF4-FFF2-40B4-BE49-F238E27FC236}">
                  <a16:creationId xmlns:a16="http://schemas.microsoft.com/office/drawing/2014/main" id="{884BF87E-8831-404E-8538-BB619548935E}"/>
                </a:ext>
              </a:extLst>
            </p:cNvPr>
            <p:cNvSpPr/>
            <p:nvPr/>
          </p:nvSpPr>
          <p:spPr>
            <a:xfrm>
              <a:off x="5268503" y="2461826"/>
              <a:ext cx="16613" cy="16598"/>
            </a:xfrm>
            <a:custGeom>
              <a:avLst/>
              <a:gdLst>
                <a:gd name="connsiteX0" fmla="*/ 8307 w 16613"/>
                <a:gd name="connsiteY0" fmla="*/ 16598 h 16598"/>
                <a:gd name="connsiteX1" fmla="*/ 16614 w 16613"/>
                <a:gd name="connsiteY1" fmla="*/ 8299 h 16598"/>
                <a:gd name="connsiteX2" fmla="*/ 8307 w 16613"/>
                <a:gd name="connsiteY2" fmla="*/ 0 h 16598"/>
                <a:gd name="connsiteX3" fmla="*/ 0 w 16613"/>
                <a:gd name="connsiteY3" fmla="*/ 8299 h 16598"/>
                <a:gd name="connsiteX4" fmla="*/ 8307 w 16613"/>
                <a:gd name="connsiteY4" fmla="*/ 16598 h 16598"/>
                <a:gd name="connsiteX5" fmla="*/ 8307 w 16613"/>
                <a:gd name="connsiteY5" fmla="*/ 16598 h 16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613" h="16598">
                  <a:moveTo>
                    <a:pt x="8307" y="16598"/>
                  </a:moveTo>
                  <a:cubicBezTo>
                    <a:pt x="12780" y="16598"/>
                    <a:pt x="16614" y="12768"/>
                    <a:pt x="16614" y="8299"/>
                  </a:cubicBezTo>
                  <a:cubicBezTo>
                    <a:pt x="16614" y="3830"/>
                    <a:pt x="12780" y="0"/>
                    <a:pt x="8307" y="0"/>
                  </a:cubicBezTo>
                  <a:cubicBezTo>
                    <a:pt x="3834" y="0"/>
                    <a:pt x="0" y="3830"/>
                    <a:pt x="0" y="8299"/>
                  </a:cubicBezTo>
                  <a:cubicBezTo>
                    <a:pt x="0" y="12768"/>
                    <a:pt x="3834" y="16598"/>
                    <a:pt x="8307" y="16598"/>
                  </a:cubicBezTo>
                  <a:lnTo>
                    <a:pt x="8307" y="16598"/>
                  </a:ln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 sz="1100">
                <a:solidFill>
                  <a:prstClr val="black"/>
                </a:solidFill>
                <a:latin typeface="+mj-lt"/>
              </a:endParaRPr>
            </a:p>
          </p:txBody>
        </p:sp>
        <p:sp>
          <p:nvSpPr>
            <p:cNvPr id="23" name="Graphic 4">
              <a:extLst>
                <a:ext uri="{FF2B5EF4-FFF2-40B4-BE49-F238E27FC236}">
                  <a16:creationId xmlns:a16="http://schemas.microsoft.com/office/drawing/2014/main" id="{D4B846BF-B064-454D-A16D-A666D67F6AFB}"/>
                </a:ext>
              </a:extLst>
            </p:cNvPr>
            <p:cNvSpPr/>
            <p:nvPr/>
          </p:nvSpPr>
          <p:spPr>
            <a:xfrm>
              <a:off x="5193740" y="2461826"/>
              <a:ext cx="16614" cy="16598"/>
            </a:xfrm>
            <a:custGeom>
              <a:avLst/>
              <a:gdLst>
                <a:gd name="connsiteX0" fmla="*/ 8307 w 16614"/>
                <a:gd name="connsiteY0" fmla="*/ 16598 h 16598"/>
                <a:gd name="connsiteX1" fmla="*/ 16614 w 16614"/>
                <a:gd name="connsiteY1" fmla="*/ 8299 h 16598"/>
                <a:gd name="connsiteX2" fmla="*/ 8307 w 16614"/>
                <a:gd name="connsiteY2" fmla="*/ 0 h 16598"/>
                <a:gd name="connsiteX3" fmla="*/ 0 w 16614"/>
                <a:gd name="connsiteY3" fmla="*/ 8299 h 16598"/>
                <a:gd name="connsiteX4" fmla="*/ 8307 w 16614"/>
                <a:gd name="connsiteY4" fmla="*/ 16598 h 16598"/>
                <a:gd name="connsiteX5" fmla="*/ 8307 w 16614"/>
                <a:gd name="connsiteY5" fmla="*/ 16598 h 16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614" h="16598">
                  <a:moveTo>
                    <a:pt x="8307" y="16598"/>
                  </a:moveTo>
                  <a:cubicBezTo>
                    <a:pt x="12780" y="16598"/>
                    <a:pt x="16614" y="12768"/>
                    <a:pt x="16614" y="8299"/>
                  </a:cubicBezTo>
                  <a:cubicBezTo>
                    <a:pt x="16614" y="3830"/>
                    <a:pt x="12780" y="0"/>
                    <a:pt x="8307" y="0"/>
                  </a:cubicBezTo>
                  <a:cubicBezTo>
                    <a:pt x="3834" y="0"/>
                    <a:pt x="0" y="3830"/>
                    <a:pt x="0" y="8299"/>
                  </a:cubicBezTo>
                  <a:cubicBezTo>
                    <a:pt x="0" y="12768"/>
                    <a:pt x="3834" y="16598"/>
                    <a:pt x="8307" y="16598"/>
                  </a:cubicBezTo>
                  <a:lnTo>
                    <a:pt x="8307" y="16598"/>
                  </a:ln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 sz="1100">
                <a:solidFill>
                  <a:prstClr val="black"/>
                </a:solidFill>
                <a:latin typeface="+mj-lt"/>
              </a:endParaRPr>
            </a:p>
          </p:txBody>
        </p:sp>
        <p:sp>
          <p:nvSpPr>
            <p:cNvPr id="24" name="Graphic 4">
              <a:extLst>
                <a:ext uri="{FF2B5EF4-FFF2-40B4-BE49-F238E27FC236}">
                  <a16:creationId xmlns:a16="http://schemas.microsoft.com/office/drawing/2014/main" id="{B1145B80-6B5C-4C65-A1AB-CDEAB660ADFC}"/>
                </a:ext>
              </a:extLst>
            </p:cNvPr>
            <p:cNvSpPr/>
            <p:nvPr/>
          </p:nvSpPr>
          <p:spPr>
            <a:xfrm>
              <a:off x="5099169" y="2371173"/>
              <a:ext cx="362309" cy="361971"/>
            </a:xfrm>
            <a:custGeom>
              <a:avLst/>
              <a:gdLst>
                <a:gd name="connsiteX0" fmla="*/ 181474 w 362309"/>
                <a:gd name="connsiteY0" fmla="*/ 0 h 361971"/>
                <a:gd name="connsiteX1" fmla="*/ 0 w 362309"/>
                <a:gd name="connsiteY1" fmla="*/ 180667 h 361971"/>
                <a:gd name="connsiteX2" fmla="*/ 180835 w 362309"/>
                <a:gd name="connsiteY2" fmla="*/ 361972 h 361971"/>
                <a:gd name="connsiteX3" fmla="*/ 362310 w 362309"/>
                <a:gd name="connsiteY3" fmla="*/ 181305 h 361971"/>
                <a:gd name="connsiteX4" fmla="*/ 362310 w 362309"/>
                <a:gd name="connsiteY4" fmla="*/ 181305 h 361971"/>
                <a:gd name="connsiteX5" fmla="*/ 181474 w 362309"/>
                <a:gd name="connsiteY5" fmla="*/ 0 h 361971"/>
                <a:gd name="connsiteX6" fmla="*/ 181474 w 362309"/>
                <a:gd name="connsiteY6" fmla="*/ 0 h 361971"/>
                <a:gd name="connsiteX7" fmla="*/ 251764 w 362309"/>
                <a:gd name="connsiteY7" fmla="*/ 77885 h 361971"/>
                <a:gd name="connsiteX8" fmla="*/ 272850 w 362309"/>
                <a:gd name="connsiteY8" fmla="*/ 98952 h 361971"/>
                <a:gd name="connsiteX9" fmla="*/ 251764 w 362309"/>
                <a:gd name="connsiteY9" fmla="*/ 120019 h 361971"/>
                <a:gd name="connsiteX10" fmla="*/ 230677 w 362309"/>
                <a:gd name="connsiteY10" fmla="*/ 98952 h 361971"/>
                <a:gd name="connsiteX11" fmla="*/ 251764 w 362309"/>
                <a:gd name="connsiteY11" fmla="*/ 77885 h 361971"/>
                <a:gd name="connsiteX12" fmla="*/ 177640 w 362309"/>
                <a:gd name="connsiteY12" fmla="*/ 77885 h 361971"/>
                <a:gd name="connsiteX13" fmla="*/ 198727 w 362309"/>
                <a:gd name="connsiteY13" fmla="*/ 98952 h 361971"/>
                <a:gd name="connsiteX14" fmla="*/ 177640 w 362309"/>
                <a:gd name="connsiteY14" fmla="*/ 120019 h 361971"/>
                <a:gd name="connsiteX15" fmla="*/ 156553 w 362309"/>
                <a:gd name="connsiteY15" fmla="*/ 98952 h 361971"/>
                <a:gd name="connsiteX16" fmla="*/ 177640 w 362309"/>
                <a:gd name="connsiteY16" fmla="*/ 77885 h 361971"/>
                <a:gd name="connsiteX17" fmla="*/ 177640 w 362309"/>
                <a:gd name="connsiteY17" fmla="*/ 77885 h 361971"/>
                <a:gd name="connsiteX18" fmla="*/ 102878 w 362309"/>
                <a:gd name="connsiteY18" fmla="*/ 77885 h 361971"/>
                <a:gd name="connsiteX19" fmla="*/ 123965 w 362309"/>
                <a:gd name="connsiteY19" fmla="*/ 98952 h 361971"/>
                <a:gd name="connsiteX20" fmla="*/ 102878 w 362309"/>
                <a:gd name="connsiteY20" fmla="*/ 120019 h 361971"/>
                <a:gd name="connsiteX21" fmla="*/ 81791 w 362309"/>
                <a:gd name="connsiteY21" fmla="*/ 98952 h 361971"/>
                <a:gd name="connsiteX22" fmla="*/ 102878 w 362309"/>
                <a:gd name="connsiteY22" fmla="*/ 77885 h 361971"/>
                <a:gd name="connsiteX23" fmla="*/ 102878 w 362309"/>
                <a:gd name="connsiteY23" fmla="*/ 77885 h 361971"/>
                <a:gd name="connsiteX24" fmla="*/ 102878 w 362309"/>
                <a:gd name="connsiteY24" fmla="*/ 77885 h 361971"/>
                <a:gd name="connsiteX25" fmla="*/ 130355 w 362309"/>
                <a:gd name="connsiteY25" fmla="*/ 222163 h 361971"/>
                <a:gd name="connsiteX26" fmla="*/ 125243 w 362309"/>
                <a:gd name="connsiteY26" fmla="*/ 224716 h 361971"/>
                <a:gd name="connsiteX27" fmla="*/ 123965 w 362309"/>
                <a:gd name="connsiteY27" fmla="*/ 224716 h 361971"/>
                <a:gd name="connsiteX28" fmla="*/ 123965 w 362309"/>
                <a:gd name="connsiteY28" fmla="*/ 277703 h 361971"/>
                <a:gd name="connsiteX29" fmla="*/ 117575 w 362309"/>
                <a:gd name="connsiteY29" fmla="*/ 284087 h 361971"/>
                <a:gd name="connsiteX30" fmla="*/ 111185 w 362309"/>
                <a:gd name="connsiteY30" fmla="*/ 277703 h 361971"/>
                <a:gd name="connsiteX31" fmla="*/ 111185 w 362309"/>
                <a:gd name="connsiteY31" fmla="*/ 224716 h 361971"/>
                <a:gd name="connsiteX32" fmla="*/ 93932 w 362309"/>
                <a:gd name="connsiteY32" fmla="*/ 224716 h 361971"/>
                <a:gd name="connsiteX33" fmla="*/ 93932 w 362309"/>
                <a:gd name="connsiteY33" fmla="*/ 277703 h 361971"/>
                <a:gd name="connsiteX34" fmla="*/ 87542 w 362309"/>
                <a:gd name="connsiteY34" fmla="*/ 284087 h 361971"/>
                <a:gd name="connsiteX35" fmla="*/ 81152 w 362309"/>
                <a:gd name="connsiteY35" fmla="*/ 277703 h 361971"/>
                <a:gd name="connsiteX36" fmla="*/ 81152 w 362309"/>
                <a:gd name="connsiteY36" fmla="*/ 224716 h 361971"/>
                <a:gd name="connsiteX37" fmla="*/ 79874 w 362309"/>
                <a:gd name="connsiteY37" fmla="*/ 224716 h 361971"/>
                <a:gd name="connsiteX38" fmla="*/ 74762 w 362309"/>
                <a:gd name="connsiteY38" fmla="*/ 222163 h 361971"/>
                <a:gd name="connsiteX39" fmla="*/ 73484 w 362309"/>
                <a:gd name="connsiteY39" fmla="*/ 217055 h 361971"/>
                <a:gd name="connsiteX40" fmla="*/ 88181 w 362309"/>
                <a:gd name="connsiteY40" fmla="*/ 142363 h 361971"/>
                <a:gd name="connsiteX41" fmla="*/ 94571 w 362309"/>
                <a:gd name="connsiteY41" fmla="*/ 137256 h 361971"/>
                <a:gd name="connsiteX42" fmla="*/ 109268 w 362309"/>
                <a:gd name="connsiteY42" fmla="*/ 137256 h 361971"/>
                <a:gd name="connsiteX43" fmla="*/ 115658 w 362309"/>
                <a:gd name="connsiteY43" fmla="*/ 142363 h 361971"/>
                <a:gd name="connsiteX44" fmla="*/ 130355 w 362309"/>
                <a:gd name="connsiteY44" fmla="*/ 217055 h 361971"/>
                <a:gd name="connsiteX45" fmla="*/ 130355 w 362309"/>
                <a:gd name="connsiteY45" fmla="*/ 222163 h 361971"/>
                <a:gd name="connsiteX46" fmla="*/ 130355 w 362309"/>
                <a:gd name="connsiteY46" fmla="*/ 222163 h 361971"/>
                <a:gd name="connsiteX47" fmla="*/ 206395 w 362309"/>
                <a:gd name="connsiteY47" fmla="*/ 203011 h 361971"/>
                <a:gd name="connsiteX48" fmla="*/ 200005 w 362309"/>
                <a:gd name="connsiteY48" fmla="*/ 209395 h 361971"/>
                <a:gd name="connsiteX49" fmla="*/ 198727 w 362309"/>
                <a:gd name="connsiteY49" fmla="*/ 209395 h 361971"/>
                <a:gd name="connsiteX50" fmla="*/ 198727 w 362309"/>
                <a:gd name="connsiteY50" fmla="*/ 277065 h 361971"/>
                <a:gd name="connsiteX51" fmla="*/ 192337 w 362309"/>
                <a:gd name="connsiteY51" fmla="*/ 283449 h 361971"/>
                <a:gd name="connsiteX52" fmla="*/ 185947 w 362309"/>
                <a:gd name="connsiteY52" fmla="*/ 277065 h 361971"/>
                <a:gd name="connsiteX53" fmla="*/ 185947 w 362309"/>
                <a:gd name="connsiteY53" fmla="*/ 209395 h 361971"/>
                <a:gd name="connsiteX54" fmla="*/ 168695 w 362309"/>
                <a:gd name="connsiteY54" fmla="*/ 209395 h 361971"/>
                <a:gd name="connsiteX55" fmla="*/ 168695 w 362309"/>
                <a:gd name="connsiteY55" fmla="*/ 277065 h 361971"/>
                <a:gd name="connsiteX56" fmla="*/ 162305 w 362309"/>
                <a:gd name="connsiteY56" fmla="*/ 283449 h 361971"/>
                <a:gd name="connsiteX57" fmla="*/ 155915 w 362309"/>
                <a:gd name="connsiteY57" fmla="*/ 277065 h 361971"/>
                <a:gd name="connsiteX58" fmla="*/ 155915 w 362309"/>
                <a:gd name="connsiteY58" fmla="*/ 209395 h 361971"/>
                <a:gd name="connsiteX59" fmla="*/ 154637 w 362309"/>
                <a:gd name="connsiteY59" fmla="*/ 209395 h 361971"/>
                <a:gd name="connsiteX60" fmla="*/ 148247 w 362309"/>
                <a:gd name="connsiteY60" fmla="*/ 203011 h 361971"/>
                <a:gd name="connsiteX61" fmla="*/ 148247 w 362309"/>
                <a:gd name="connsiteY61" fmla="*/ 143640 h 361971"/>
                <a:gd name="connsiteX62" fmla="*/ 154637 w 362309"/>
                <a:gd name="connsiteY62" fmla="*/ 137256 h 361971"/>
                <a:gd name="connsiteX63" fmla="*/ 199366 w 362309"/>
                <a:gd name="connsiteY63" fmla="*/ 137256 h 361971"/>
                <a:gd name="connsiteX64" fmla="*/ 205756 w 362309"/>
                <a:gd name="connsiteY64" fmla="*/ 143640 h 361971"/>
                <a:gd name="connsiteX65" fmla="*/ 206395 w 362309"/>
                <a:gd name="connsiteY65" fmla="*/ 203011 h 361971"/>
                <a:gd name="connsiteX66" fmla="*/ 280518 w 362309"/>
                <a:gd name="connsiteY66" fmla="*/ 203011 h 361971"/>
                <a:gd name="connsiteX67" fmla="*/ 274128 w 362309"/>
                <a:gd name="connsiteY67" fmla="*/ 209395 h 361971"/>
                <a:gd name="connsiteX68" fmla="*/ 272850 w 362309"/>
                <a:gd name="connsiteY68" fmla="*/ 209395 h 361971"/>
                <a:gd name="connsiteX69" fmla="*/ 272850 w 362309"/>
                <a:gd name="connsiteY69" fmla="*/ 277065 h 361971"/>
                <a:gd name="connsiteX70" fmla="*/ 266460 w 362309"/>
                <a:gd name="connsiteY70" fmla="*/ 283449 h 361971"/>
                <a:gd name="connsiteX71" fmla="*/ 260071 w 362309"/>
                <a:gd name="connsiteY71" fmla="*/ 277065 h 361971"/>
                <a:gd name="connsiteX72" fmla="*/ 260071 w 362309"/>
                <a:gd name="connsiteY72" fmla="*/ 209395 h 361971"/>
                <a:gd name="connsiteX73" fmla="*/ 242818 w 362309"/>
                <a:gd name="connsiteY73" fmla="*/ 209395 h 361971"/>
                <a:gd name="connsiteX74" fmla="*/ 242818 w 362309"/>
                <a:gd name="connsiteY74" fmla="*/ 277065 h 361971"/>
                <a:gd name="connsiteX75" fmla="*/ 236428 w 362309"/>
                <a:gd name="connsiteY75" fmla="*/ 283449 h 361971"/>
                <a:gd name="connsiteX76" fmla="*/ 230038 w 362309"/>
                <a:gd name="connsiteY76" fmla="*/ 277065 h 361971"/>
                <a:gd name="connsiteX77" fmla="*/ 230038 w 362309"/>
                <a:gd name="connsiteY77" fmla="*/ 209395 h 361971"/>
                <a:gd name="connsiteX78" fmla="*/ 230038 w 362309"/>
                <a:gd name="connsiteY78" fmla="*/ 209395 h 361971"/>
                <a:gd name="connsiteX79" fmla="*/ 223648 w 362309"/>
                <a:gd name="connsiteY79" fmla="*/ 203011 h 361971"/>
                <a:gd name="connsiteX80" fmla="*/ 223648 w 362309"/>
                <a:gd name="connsiteY80" fmla="*/ 143640 h 361971"/>
                <a:gd name="connsiteX81" fmla="*/ 230038 w 362309"/>
                <a:gd name="connsiteY81" fmla="*/ 137256 h 361971"/>
                <a:gd name="connsiteX82" fmla="*/ 274767 w 362309"/>
                <a:gd name="connsiteY82" fmla="*/ 137256 h 361971"/>
                <a:gd name="connsiteX83" fmla="*/ 281157 w 362309"/>
                <a:gd name="connsiteY83" fmla="*/ 143640 h 361971"/>
                <a:gd name="connsiteX84" fmla="*/ 280518 w 362309"/>
                <a:gd name="connsiteY84" fmla="*/ 203011 h 361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362309" h="361971">
                  <a:moveTo>
                    <a:pt x="181474" y="0"/>
                  </a:moveTo>
                  <a:cubicBezTo>
                    <a:pt x="81152" y="0"/>
                    <a:pt x="0" y="81077"/>
                    <a:pt x="0" y="180667"/>
                  </a:cubicBezTo>
                  <a:cubicBezTo>
                    <a:pt x="0" y="280257"/>
                    <a:pt x="81152" y="361972"/>
                    <a:pt x="180835" y="361972"/>
                  </a:cubicBezTo>
                  <a:cubicBezTo>
                    <a:pt x="281157" y="361972"/>
                    <a:pt x="362310" y="280895"/>
                    <a:pt x="362310" y="181305"/>
                  </a:cubicBezTo>
                  <a:cubicBezTo>
                    <a:pt x="362310" y="181305"/>
                    <a:pt x="362310" y="181305"/>
                    <a:pt x="362310" y="181305"/>
                  </a:cubicBezTo>
                  <a:cubicBezTo>
                    <a:pt x="362310" y="81077"/>
                    <a:pt x="281157" y="0"/>
                    <a:pt x="181474" y="0"/>
                  </a:cubicBezTo>
                  <a:cubicBezTo>
                    <a:pt x="181474" y="0"/>
                    <a:pt x="181474" y="0"/>
                    <a:pt x="181474" y="0"/>
                  </a:cubicBezTo>
                  <a:close/>
                  <a:moveTo>
                    <a:pt x="251764" y="77885"/>
                  </a:moveTo>
                  <a:cubicBezTo>
                    <a:pt x="263266" y="77885"/>
                    <a:pt x="272850" y="87461"/>
                    <a:pt x="272850" y="98952"/>
                  </a:cubicBezTo>
                  <a:cubicBezTo>
                    <a:pt x="272850" y="110443"/>
                    <a:pt x="263266" y="120019"/>
                    <a:pt x="251764" y="120019"/>
                  </a:cubicBezTo>
                  <a:cubicBezTo>
                    <a:pt x="240261" y="120019"/>
                    <a:pt x="230677" y="110443"/>
                    <a:pt x="230677" y="98952"/>
                  </a:cubicBezTo>
                  <a:cubicBezTo>
                    <a:pt x="230677" y="87461"/>
                    <a:pt x="240261" y="77885"/>
                    <a:pt x="251764" y="77885"/>
                  </a:cubicBezTo>
                  <a:close/>
                  <a:moveTo>
                    <a:pt x="177640" y="77885"/>
                  </a:moveTo>
                  <a:cubicBezTo>
                    <a:pt x="189142" y="77885"/>
                    <a:pt x="198727" y="87461"/>
                    <a:pt x="198727" y="98952"/>
                  </a:cubicBezTo>
                  <a:cubicBezTo>
                    <a:pt x="198727" y="110443"/>
                    <a:pt x="189142" y="120019"/>
                    <a:pt x="177640" y="120019"/>
                  </a:cubicBezTo>
                  <a:cubicBezTo>
                    <a:pt x="166138" y="120019"/>
                    <a:pt x="156553" y="110443"/>
                    <a:pt x="156553" y="98952"/>
                  </a:cubicBezTo>
                  <a:cubicBezTo>
                    <a:pt x="156553" y="87461"/>
                    <a:pt x="166138" y="77885"/>
                    <a:pt x="177640" y="77885"/>
                  </a:cubicBezTo>
                  <a:lnTo>
                    <a:pt x="177640" y="77885"/>
                  </a:lnTo>
                  <a:close/>
                  <a:moveTo>
                    <a:pt x="102878" y="77885"/>
                  </a:moveTo>
                  <a:cubicBezTo>
                    <a:pt x="114380" y="77885"/>
                    <a:pt x="123965" y="87461"/>
                    <a:pt x="123965" y="98952"/>
                  </a:cubicBezTo>
                  <a:cubicBezTo>
                    <a:pt x="123965" y="110443"/>
                    <a:pt x="114380" y="120019"/>
                    <a:pt x="102878" y="120019"/>
                  </a:cubicBezTo>
                  <a:cubicBezTo>
                    <a:pt x="91376" y="120019"/>
                    <a:pt x="81791" y="110443"/>
                    <a:pt x="81791" y="98952"/>
                  </a:cubicBezTo>
                  <a:cubicBezTo>
                    <a:pt x="81791" y="87461"/>
                    <a:pt x="91376" y="77885"/>
                    <a:pt x="102878" y="77885"/>
                  </a:cubicBezTo>
                  <a:lnTo>
                    <a:pt x="102878" y="77885"/>
                  </a:lnTo>
                  <a:lnTo>
                    <a:pt x="102878" y="77885"/>
                  </a:lnTo>
                  <a:close/>
                  <a:moveTo>
                    <a:pt x="130355" y="222163"/>
                  </a:moveTo>
                  <a:cubicBezTo>
                    <a:pt x="129077" y="223439"/>
                    <a:pt x="127160" y="224716"/>
                    <a:pt x="125243" y="224716"/>
                  </a:cubicBezTo>
                  <a:lnTo>
                    <a:pt x="123965" y="224716"/>
                  </a:lnTo>
                  <a:lnTo>
                    <a:pt x="123965" y="277703"/>
                  </a:lnTo>
                  <a:cubicBezTo>
                    <a:pt x="123965" y="281534"/>
                    <a:pt x="121409" y="284087"/>
                    <a:pt x="117575" y="284087"/>
                  </a:cubicBezTo>
                  <a:cubicBezTo>
                    <a:pt x="113741" y="284087"/>
                    <a:pt x="111185" y="281534"/>
                    <a:pt x="111185" y="277703"/>
                  </a:cubicBezTo>
                  <a:lnTo>
                    <a:pt x="111185" y="224716"/>
                  </a:lnTo>
                  <a:lnTo>
                    <a:pt x="93932" y="224716"/>
                  </a:lnTo>
                  <a:lnTo>
                    <a:pt x="93932" y="277703"/>
                  </a:lnTo>
                  <a:cubicBezTo>
                    <a:pt x="93932" y="281534"/>
                    <a:pt x="91376" y="284087"/>
                    <a:pt x="87542" y="284087"/>
                  </a:cubicBezTo>
                  <a:cubicBezTo>
                    <a:pt x="83708" y="284087"/>
                    <a:pt x="81152" y="281534"/>
                    <a:pt x="81152" y="277703"/>
                  </a:cubicBezTo>
                  <a:lnTo>
                    <a:pt x="81152" y="224716"/>
                  </a:lnTo>
                  <a:lnTo>
                    <a:pt x="79874" y="224716"/>
                  </a:lnTo>
                  <a:cubicBezTo>
                    <a:pt x="77957" y="224716"/>
                    <a:pt x="76040" y="224078"/>
                    <a:pt x="74762" y="222163"/>
                  </a:cubicBezTo>
                  <a:cubicBezTo>
                    <a:pt x="73484" y="220886"/>
                    <a:pt x="72845" y="218971"/>
                    <a:pt x="73484" y="217055"/>
                  </a:cubicBezTo>
                  <a:lnTo>
                    <a:pt x="88181" y="142363"/>
                  </a:lnTo>
                  <a:cubicBezTo>
                    <a:pt x="88820" y="139171"/>
                    <a:pt x="91376" y="137256"/>
                    <a:pt x="94571" y="137256"/>
                  </a:cubicBezTo>
                  <a:lnTo>
                    <a:pt x="109268" y="137256"/>
                  </a:lnTo>
                  <a:cubicBezTo>
                    <a:pt x="112463" y="137256"/>
                    <a:pt x="115019" y="139171"/>
                    <a:pt x="115658" y="142363"/>
                  </a:cubicBezTo>
                  <a:lnTo>
                    <a:pt x="130355" y="217055"/>
                  </a:lnTo>
                  <a:cubicBezTo>
                    <a:pt x="132272" y="218971"/>
                    <a:pt x="131633" y="220886"/>
                    <a:pt x="130355" y="222163"/>
                  </a:cubicBezTo>
                  <a:lnTo>
                    <a:pt x="130355" y="222163"/>
                  </a:lnTo>
                  <a:close/>
                  <a:moveTo>
                    <a:pt x="206395" y="203011"/>
                  </a:moveTo>
                  <a:cubicBezTo>
                    <a:pt x="206395" y="206841"/>
                    <a:pt x="203839" y="209395"/>
                    <a:pt x="200005" y="209395"/>
                  </a:cubicBezTo>
                  <a:lnTo>
                    <a:pt x="198727" y="209395"/>
                  </a:lnTo>
                  <a:lnTo>
                    <a:pt x="198727" y="277065"/>
                  </a:lnTo>
                  <a:cubicBezTo>
                    <a:pt x="198727" y="280895"/>
                    <a:pt x="196171" y="283449"/>
                    <a:pt x="192337" y="283449"/>
                  </a:cubicBezTo>
                  <a:cubicBezTo>
                    <a:pt x="188503" y="283449"/>
                    <a:pt x="185947" y="280895"/>
                    <a:pt x="185947" y="277065"/>
                  </a:cubicBezTo>
                  <a:lnTo>
                    <a:pt x="185947" y="209395"/>
                  </a:lnTo>
                  <a:lnTo>
                    <a:pt x="168695" y="209395"/>
                  </a:lnTo>
                  <a:lnTo>
                    <a:pt x="168695" y="277065"/>
                  </a:lnTo>
                  <a:cubicBezTo>
                    <a:pt x="168695" y="280895"/>
                    <a:pt x="166138" y="283449"/>
                    <a:pt x="162305" y="283449"/>
                  </a:cubicBezTo>
                  <a:cubicBezTo>
                    <a:pt x="158470" y="283449"/>
                    <a:pt x="155915" y="280895"/>
                    <a:pt x="155915" y="277065"/>
                  </a:cubicBezTo>
                  <a:lnTo>
                    <a:pt x="155915" y="209395"/>
                  </a:lnTo>
                  <a:lnTo>
                    <a:pt x="154637" y="209395"/>
                  </a:lnTo>
                  <a:cubicBezTo>
                    <a:pt x="150802" y="209395"/>
                    <a:pt x="148247" y="206841"/>
                    <a:pt x="148247" y="203011"/>
                  </a:cubicBezTo>
                  <a:lnTo>
                    <a:pt x="148247" y="143640"/>
                  </a:lnTo>
                  <a:cubicBezTo>
                    <a:pt x="148247" y="139809"/>
                    <a:pt x="150802" y="137256"/>
                    <a:pt x="154637" y="137256"/>
                  </a:cubicBezTo>
                  <a:lnTo>
                    <a:pt x="199366" y="137256"/>
                  </a:lnTo>
                  <a:cubicBezTo>
                    <a:pt x="203200" y="137256"/>
                    <a:pt x="205756" y="139809"/>
                    <a:pt x="205756" y="143640"/>
                  </a:cubicBezTo>
                  <a:lnTo>
                    <a:pt x="206395" y="203011"/>
                  </a:lnTo>
                  <a:close/>
                  <a:moveTo>
                    <a:pt x="280518" y="203011"/>
                  </a:moveTo>
                  <a:cubicBezTo>
                    <a:pt x="280518" y="206841"/>
                    <a:pt x="277962" y="209395"/>
                    <a:pt x="274128" y="209395"/>
                  </a:cubicBezTo>
                  <a:lnTo>
                    <a:pt x="272850" y="209395"/>
                  </a:lnTo>
                  <a:lnTo>
                    <a:pt x="272850" y="277065"/>
                  </a:lnTo>
                  <a:cubicBezTo>
                    <a:pt x="272850" y="280895"/>
                    <a:pt x="270294" y="283449"/>
                    <a:pt x="266460" y="283449"/>
                  </a:cubicBezTo>
                  <a:cubicBezTo>
                    <a:pt x="262626" y="283449"/>
                    <a:pt x="260071" y="280895"/>
                    <a:pt x="260071" y="277065"/>
                  </a:cubicBezTo>
                  <a:lnTo>
                    <a:pt x="260071" y="209395"/>
                  </a:lnTo>
                  <a:lnTo>
                    <a:pt x="242818" y="209395"/>
                  </a:lnTo>
                  <a:lnTo>
                    <a:pt x="242818" y="277065"/>
                  </a:lnTo>
                  <a:cubicBezTo>
                    <a:pt x="242818" y="280895"/>
                    <a:pt x="240261" y="283449"/>
                    <a:pt x="236428" y="283449"/>
                  </a:cubicBezTo>
                  <a:cubicBezTo>
                    <a:pt x="232594" y="283449"/>
                    <a:pt x="230038" y="280895"/>
                    <a:pt x="230038" y="277065"/>
                  </a:cubicBezTo>
                  <a:lnTo>
                    <a:pt x="230038" y="209395"/>
                  </a:lnTo>
                  <a:lnTo>
                    <a:pt x="230038" y="209395"/>
                  </a:lnTo>
                  <a:cubicBezTo>
                    <a:pt x="226204" y="209395"/>
                    <a:pt x="223648" y="206841"/>
                    <a:pt x="223648" y="203011"/>
                  </a:cubicBezTo>
                  <a:lnTo>
                    <a:pt x="223648" y="143640"/>
                  </a:lnTo>
                  <a:cubicBezTo>
                    <a:pt x="223648" y="139809"/>
                    <a:pt x="226204" y="137256"/>
                    <a:pt x="230038" y="137256"/>
                  </a:cubicBezTo>
                  <a:lnTo>
                    <a:pt x="274767" y="137256"/>
                  </a:lnTo>
                  <a:cubicBezTo>
                    <a:pt x="278601" y="137256"/>
                    <a:pt x="281157" y="139809"/>
                    <a:pt x="281157" y="143640"/>
                  </a:cubicBezTo>
                  <a:lnTo>
                    <a:pt x="280518" y="203011"/>
                  </a:ln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 sz="1100">
                <a:solidFill>
                  <a:prstClr val="black"/>
                </a:solidFill>
                <a:latin typeface="+mj-lt"/>
              </a:endParaRPr>
            </a:p>
          </p:txBody>
        </p:sp>
      </p:grpSp>
      <p:grpSp>
        <p:nvGrpSpPr>
          <p:cNvPr id="37" name="Graphic 4">
            <a:extLst>
              <a:ext uri="{FF2B5EF4-FFF2-40B4-BE49-F238E27FC236}">
                <a16:creationId xmlns:a16="http://schemas.microsoft.com/office/drawing/2014/main" id="{DACF6EBC-D186-472F-B9EA-827DCF53BDA5}"/>
              </a:ext>
            </a:extLst>
          </p:cNvPr>
          <p:cNvGrpSpPr>
            <a:grpSpLocks noChangeAspect="1"/>
          </p:cNvGrpSpPr>
          <p:nvPr/>
        </p:nvGrpSpPr>
        <p:grpSpPr>
          <a:xfrm>
            <a:off x="725468" y="2942833"/>
            <a:ext cx="362309" cy="362610"/>
            <a:chOff x="2998797" y="1885352"/>
            <a:chExt cx="362309" cy="362610"/>
          </a:xfrm>
          <a:solidFill>
            <a:srgbClr val="86BC25"/>
          </a:solidFill>
        </p:grpSpPr>
        <p:sp>
          <p:nvSpPr>
            <p:cNvPr id="38" name="Graphic 4">
              <a:extLst>
                <a:ext uri="{FF2B5EF4-FFF2-40B4-BE49-F238E27FC236}">
                  <a16:creationId xmlns:a16="http://schemas.microsoft.com/office/drawing/2014/main" id="{1BFD2942-6BB3-4554-98CA-7AEF64B9BBC7}"/>
                </a:ext>
              </a:extLst>
            </p:cNvPr>
            <p:cNvSpPr/>
            <p:nvPr/>
          </p:nvSpPr>
          <p:spPr>
            <a:xfrm>
              <a:off x="2998797" y="1885352"/>
              <a:ext cx="362309" cy="362610"/>
            </a:xfrm>
            <a:custGeom>
              <a:avLst/>
              <a:gdLst>
                <a:gd name="connsiteX0" fmla="*/ 278602 w 362309"/>
                <a:gd name="connsiteY0" fmla="*/ 284725 h 362610"/>
                <a:gd name="connsiteX1" fmla="*/ 273489 w 362309"/>
                <a:gd name="connsiteY1" fmla="*/ 287917 h 362610"/>
                <a:gd name="connsiteX2" fmla="*/ 88820 w 362309"/>
                <a:gd name="connsiteY2" fmla="*/ 287917 h 362610"/>
                <a:gd name="connsiteX3" fmla="*/ 82430 w 362309"/>
                <a:gd name="connsiteY3" fmla="*/ 281533 h 362610"/>
                <a:gd name="connsiteX4" fmla="*/ 83069 w 362309"/>
                <a:gd name="connsiteY4" fmla="*/ 278341 h 362610"/>
                <a:gd name="connsiteX5" fmla="*/ 98405 w 362309"/>
                <a:gd name="connsiteY5" fmla="*/ 247698 h 362610"/>
                <a:gd name="connsiteX6" fmla="*/ 104156 w 362309"/>
                <a:gd name="connsiteY6" fmla="*/ 244506 h 362610"/>
                <a:gd name="connsiteX7" fmla="*/ 258154 w 362309"/>
                <a:gd name="connsiteY7" fmla="*/ 244506 h 362610"/>
                <a:gd name="connsiteX8" fmla="*/ 263905 w 362309"/>
                <a:gd name="connsiteY8" fmla="*/ 247698 h 362610"/>
                <a:gd name="connsiteX9" fmla="*/ 279879 w 362309"/>
                <a:gd name="connsiteY9" fmla="*/ 278341 h 362610"/>
                <a:gd name="connsiteX10" fmla="*/ 278602 w 362309"/>
                <a:gd name="connsiteY10" fmla="*/ 284725 h 362610"/>
                <a:gd name="connsiteX11" fmla="*/ 118214 w 362309"/>
                <a:gd name="connsiteY11" fmla="*/ 158323 h 362610"/>
                <a:gd name="connsiteX12" fmla="*/ 118214 w 362309"/>
                <a:gd name="connsiteY12" fmla="*/ 219609 h 362610"/>
                <a:gd name="connsiteX13" fmla="*/ 111824 w 362309"/>
                <a:gd name="connsiteY13" fmla="*/ 225993 h 362610"/>
                <a:gd name="connsiteX14" fmla="*/ 105434 w 362309"/>
                <a:gd name="connsiteY14" fmla="*/ 219609 h 362610"/>
                <a:gd name="connsiteX15" fmla="*/ 105434 w 362309"/>
                <a:gd name="connsiteY15" fmla="*/ 158323 h 362610"/>
                <a:gd name="connsiteX16" fmla="*/ 111824 w 362309"/>
                <a:gd name="connsiteY16" fmla="*/ 151939 h 362610"/>
                <a:gd name="connsiteX17" fmla="*/ 118214 w 362309"/>
                <a:gd name="connsiteY17" fmla="*/ 158323 h 362610"/>
                <a:gd name="connsiteX18" fmla="*/ 164221 w 362309"/>
                <a:gd name="connsiteY18" fmla="*/ 158323 h 362610"/>
                <a:gd name="connsiteX19" fmla="*/ 164221 w 362309"/>
                <a:gd name="connsiteY19" fmla="*/ 219609 h 362610"/>
                <a:gd name="connsiteX20" fmla="*/ 157832 w 362309"/>
                <a:gd name="connsiteY20" fmla="*/ 225993 h 362610"/>
                <a:gd name="connsiteX21" fmla="*/ 151442 w 362309"/>
                <a:gd name="connsiteY21" fmla="*/ 219609 h 362610"/>
                <a:gd name="connsiteX22" fmla="*/ 151442 w 362309"/>
                <a:gd name="connsiteY22" fmla="*/ 158323 h 362610"/>
                <a:gd name="connsiteX23" fmla="*/ 157832 w 362309"/>
                <a:gd name="connsiteY23" fmla="*/ 151939 h 362610"/>
                <a:gd name="connsiteX24" fmla="*/ 164221 w 362309"/>
                <a:gd name="connsiteY24" fmla="*/ 158323 h 362610"/>
                <a:gd name="connsiteX25" fmla="*/ 210868 w 362309"/>
                <a:gd name="connsiteY25" fmla="*/ 158323 h 362610"/>
                <a:gd name="connsiteX26" fmla="*/ 210868 w 362309"/>
                <a:gd name="connsiteY26" fmla="*/ 219609 h 362610"/>
                <a:gd name="connsiteX27" fmla="*/ 204478 w 362309"/>
                <a:gd name="connsiteY27" fmla="*/ 225993 h 362610"/>
                <a:gd name="connsiteX28" fmla="*/ 198088 w 362309"/>
                <a:gd name="connsiteY28" fmla="*/ 219609 h 362610"/>
                <a:gd name="connsiteX29" fmla="*/ 198088 w 362309"/>
                <a:gd name="connsiteY29" fmla="*/ 158323 h 362610"/>
                <a:gd name="connsiteX30" fmla="*/ 204478 w 362309"/>
                <a:gd name="connsiteY30" fmla="*/ 151939 h 362610"/>
                <a:gd name="connsiteX31" fmla="*/ 210868 w 362309"/>
                <a:gd name="connsiteY31" fmla="*/ 158323 h 362610"/>
                <a:gd name="connsiteX32" fmla="*/ 256876 w 362309"/>
                <a:gd name="connsiteY32" fmla="*/ 158323 h 362610"/>
                <a:gd name="connsiteX33" fmla="*/ 256876 w 362309"/>
                <a:gd name="connsiteY33" fmla="*/ 219609 h 362610"/>
                <a:gd name="connsiteX34" fmla="*/ 250486 w 362309"/>
                <a:gd name="connsiteY34" fmla="*/ 225993 h 362610"/>
                <a:gd name="connsiteX35" fmla="*/ 244096 w 362309"/>
                <a:gd name="connsiteY35" fmla="*/ 219609 h 362610"/>
                <a:gd name="connsiteX36" fmla="*/ 244096 w 362309"/>
                <a:gd name="connsiteY36" fmla="*/ 158323 h 362610"/>
                <a:gd name="connsiteX37" fmla="*/ 250486 w 362309"/>
                <a:gd name="connsiteY37" fmla="*/ 151939 h 362610"/>
                <a:gd name="connsiteX38" fmla="*/ 256876 w 362309"/>
                <a:gd name="connsiteY38" fmla="*/ 158323 h 362610"/>
                <a:gd name="connsiteX39" fmla="*/ 93293 w 362309"/>
                <a:gd name="connsiteY39" fmla="*/ 121934 h 362610"/>
                <a:gd name="connsiteX40" fmla="*/ 177640 w 362309"/>
                <a:gd name="connsiteY40" fmla="*/ 75969 h 362610"/>
                <a:gd name="connsiteX41" fmla="*/ 184030 w 362309"/>
                <a:gd name="connsiteY41" fmla="*/ 75969 h 362610"/>
                <a:gd name="connsiteX42" fmla="*/ 268377 w 362309"/>
                <a:gd name="connsiteY42" fmla="*/ 121934 h 362610"/>
                <a:gd name="connsiteX43" fmla="*/ 271572 w 362309"/>
                <a:gd name="connsiteY43" fmla="*/ 128956 h 362610"/>
                <a:gd name="connsiteX44" fmla="*/ 265182 w 362309"/>
                <a:gd name="connsiteY44" fmla="*/ 134064 h 362610"/>
                <a:gd name="connsiteX45" fmla="*/ 95849 w 362309"/>
                <a:gd name="connsiteY45" fmla="*/ 134064 h 362610"/>
                <a:gd name="connsiteX46" fmla="*/ 89459 w 362309"/>
                <a:gd name="connsiteY46" fmla="*/ 128956 h 362610"/>
                <a:gd name="connsiteX47" fmla="*/ 93293 w 362309"/>
                <a:gd name="connsiteY47" fmla="*/ 121934 h 362610"/>
                <a:gd name="connsiteX48" fmla="*/ 180835 w 362309"/>
                <a:gd name="connsiteY48" fmla="*/ 638 h 362610"/>
                <a:gd name="connsiteX49" fmla="*/ 0 w 362309"/>
                <a:gd name="connsiteY49" fmla="*/ 181944 h 362610"/>
                <a:gd name="connsiteX50" fmla="*/ 181474 w 362309"/>
                <a:gd name="connsiteY50" fmla="*/ 362610 h 362610"/>
                <a:gd name="connsiteX51" fmla="*/ 362310 w 362309"/>
                <a:gd name="connsiteY51" fmla="*/ 181305 h 362610"/>
                <a:gd name="connsiteX52" fmla="*/ 181474 w 362309"/>
                <a:gd name="connsiteY52" fmla="*/ 0 h 362610"/>
                <a:gd name="connsiteX53" fmla="*/ 180835 w 362309"/>
                <a:gd name="connsiteY53" fmla="*/ 638 h 362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362309" h="362610">
                  <a:moveTo>
                    <a:pt x="278602" y="284725"/>
                  </a:moveTo>
                  <a:cubicBezTo>
                    <a:pt x="277323" y="286641"/>
                    <a:pt x="275407" y="287917"/>
                    <a:pt x="273489" y="287917"/>
                  </a:cubicBezTo>
                  <a:lnTo>
                    <a:pt x="88820" y="287917"/>
                  </a:lnTo>
                  <a:cubicBezTo>
                    <a:pt x="84986" y="287917"/>
                    <a:pt x="82430" y="285364"/>
                    <a:pt x="82430" y="281533"/>
                  </a:cubicBezTo>
                  <a:cubicBezTo>
                    <a:pt x="82430" y="280257"/>
                    <a:pt x="82430" y="279618"/>
                    <a:pt x="83069" y="278341"/>
                  </a:cubicBezTo>
                  <a:lnTo>
                    <a:pt x="98405" y="247698"/>
                  </a:lnTo>
                  <a:cubicBezTo>
                    <a:pt x="99683" y="245783"/>
                    <a:pt x="101600" y="244506"/>
                    <a:pt x="104156" y="244506"/>
                  </a:cubicBezTo>
                  <a:lnTo>
                    <a:pt x="258154" y="244506"/>
                  </a:lnTo>
                  <a:cubicBezTo>
                    <a:pt x="260710" y="244506"/>
                    <a:pt x="262626" y="245783"/>
                    <a:pt x="263905" y="247698"/>
                  </a:cubicBezTo>
                  <a:lnTo>
                    <a:pt x="279879" y="278341"/>
                  </a:lnTo>
                  <a:cubicBezTo>
                    <a:pt x="280518" y="280257"/>
                    <a:pt x="279879" y="282810"/>
                    <a:pt x="278602" y="284725"/>
                  </a:cubicBezTo>
                  <a:moveTo>
                    <a:pt x="118214" y="158323"/>
                  </a:moveTo>
                  <a:lnTo>
                    <a:pt x="118214" y="219609"/>
                  </a:lnTo>
                  <a:cubicBezTo>
                    <a:pt x="118214" y="223439"/>
                    <a:pt x="115658" y="225993"/>
                    <a:pt x="111824" y="225993"/>
                  </a:cubicBezTo>
                  <a:cubicBezTo>
                    <a:pt x="107990" y="225993"/>
                    <a:pt x="105434" y="223439"/>
                    <a:pt x="105434" y="219609"/>
                  </a:cubicBezTo>
                  <a:lnTo>
                    <a:pt x="105434" y="158323"/>
                  </a:lnTo>
                  <a:cubicBezTo>
                    <a:pt x="105434" y="154492"/>
                    <a:pt x="107990" y="151939"/>
                    <a:pt x="111824" y="151939"/>
                  </a:cubicBezTo>
                  <a:cubicBezTo>
                    <a:pt x="115658" y="151939"/>
                    <a:pt x="118214" y="155131"/>
                    <a:pt x="118214" y="158323"/>
                  </a:cubicBezTo>
                  <a:moveTo>
                    <a:pt x="164221" y="158323"/>
                  </a:moveTo>
                  <a:lnTo>
                    <a:pt x="164221" y="219609"/>
                  </a:lnTo>
                  <a:cubicBezTo>
                    <a:pt x="164221" y="223439"/>
                    <a:pt x="161666" y="225993"/>
                    <a:pt x="157832" y="225993"/>
                  </a:cubicBezTo>
                  <a:cubicBezTo>
                    <a:pt x="153998" y="225993"/>
                    <a:pt x="151442" y="223439"/>
                    <a:pt x="151442" y="219609"/>
                  </a:cubicBezTo>
                  <a:lnTo>
                    <a:pt x="151442" y="158323"/>
                  </a:lnTo>
                  <a:cubicBezTo>
                    <a:pt x="151442" y="154492"/>
                    <a:pt x="153998" y="151939"/>
                    <a:pt x="157832" y="151939"/>
                  </a:cubicBezTo>
                  <a:cubicBezTo>
                    <a:pt x="161666" y="151939"/>
                    <a:pt x="164221" y="155131"/>
                    <a:pt x="164221" y="158323"/>
                  </a:cubicBezTo>
                  <a:moveTo>
                    <a:pt x="210868" y="158323"/>
                  </a:moveTo>
                  <a:lnTo>
                    <a:pt x="210868" y="219609"/>
                  </a:lnTo>
                  <a:cubicBezTo>
                    <a:pt x="210868" y="223439"/>
                    <a:pt x="208312" y="225993"/>
                    <a:pt x="204478" y="225993"/>
                  </a:cubicBezTo>
                  <a:cubicBezTo>
                    <a:pt x="200644" y="225993"/>
                    <a:pt x="198088" y="223439"/>
                    <a:pt x="198088" y="219609"/>
                  </a:cubicBezTo>
                  <a:lnTo>
                    <a:pt x="198088" y="158323"/>
                  </a:lnTo>
                  <a:cubicBezTo>
                    <a:pt x="198088" y="154492"/>
                    <a:pt x="200644" y="151939"/>
                    <a:pt x="204478" y="151939"/>
                  </a:cubicBezTo>
                  <a:cubicBezTo>
                    <a:pt x="208312" y="151939"/>
                    <a:pt x="210868" y="155131"/>
                    <a:pt x="210868" y="158323"/>
                  </a:cubicBezTo>
                  <a:moveTo>
                    <a:pt x="256876" y="158323"/>
                  </a:moveTo>
                  <a:lnTo>
                    <a:pt x="256876" y="219609"/>
                  </a:lnTo>
                  <a:cubicBezTo>
                    <a:pt x="256876" y="223439"/>
                    <a:pt x="254320" y="225993"/>
                    <a:pt x="250486" y="225993"/>
                  </a:cubicBezTo>
                  <a:cubicBezTo>
                    <a:pt x="246652" y="225993"/>
                    <a:pt x="244096" y="223439"/>
                    <a:pt x="244096" y="219609"/>
                  </a:cubicBezTo>
                  <a:lnTo>
                    <a:pt x="244096" y="158323"/>
                  </a:lnTo>
                  <a:cubicBezTo>
                    <a:pt x="244096" y="154492"/>
                    <a:pt x="246652" y="151939"/>
                    <a:pt x="250486" y="151939"/>
                  </a:cubicBezTo>
                  <a:cubicBezTo>
                    <a:pt x="254320" y="151939"/>
                    <a:pt x="256876" y="155131"/>
                    <a:pt x="256876" y="158323"/>
                  </a:cubicBezTo>
                  <a:moveTo>
                    <a:pt x="93293" y="121934"/>
                  </a:moveTo>
                  <a:lnTo>
                    <a:pt x="177640" y="75969"/>
                  </a:lnTo>
                  <a:cubicBezTo>
                    <a:pt x="179557" y="74692"/>
                    <a:pt x="182113" y="74692"/>
                    <a:pt x="184030" y="75969"/>
                  </a:cubicBezTo>
                  <a:lnTo>
                    <a:pt x="268377" y="121934"/>
                  </a:lnTo>
                  <a:cubicBezTo>
                    <a:pt x="270934" y="123211"/>
                    <a:pt x="272211" y="126403"/>
                    <a:pt x="271572" y="128956"/>
                  </a:cubicBezTo>
                  <a:cubicBezTo>
                    <a:pt x="270934" y="132148"/>
                    <a:pt x="268377" y="134064"/>
                    <a:pt x="265182" y="134064"/>
                  </a:cubicBezTo>
                  <a:lnTo>
                    <a:pt x="95849" y="134064"/>
                  </a:lnTo>
                  <a:cubicBezTo>
                    <a:pt x="92654" y="134064"/>
                    <a:pt x="90098" y="132148"/>
                    <a:pt x="89459" y="128956"/>
                  </a:cubicBezTo>
                  <a:cubicBezTo>
                    <a:pt x="88820" y="126403"/>
                    <a:pt x="90098" y="123211"/>
                    <a:pt x="93293" y="121934"/>
                  </a:cubicBezTo>
                  <a:moveTo>
                    <a:pt x="180835" y="638"/>
                  </a:moveTo>
                  <a:cubicBezTo>
                    <a:pt x="80513" y="638"/>
                    <a:pt x="0" y="82353"/>
                    <a:pt x="0" y="181944"/>
                  </a:cubicBezTo>
                  <a:cubicBezTo>
                    <a:pt x="0" y="282172"/>
                    <a:pt x="81791" y="362610"/>
                    <a:pt x="181474" y="362610"/>
                  </a:cubicBezTo>
                  <a:cubicBezTo>
                    <a:pt x="281796" y="362610"/>
                    <a:pt x="362310" y="280895"/>
                    <a:pt x="362310" y="181305"/>
                  </a:cubicBezTo>
                  <a:cubicBezTo>
                    <a:pt x="362310" y="81076"/>
                    <a:pt x="281157" y="638"/>
                    <a:pt x="181474" y="0"/>
                  </a:cubicBezTo>
                  <a:cubicBezTo>
                    <a:pt x="181474" y="638"/>
                    <a:pt x="181474" y="638"/>
                    <a:pt x="180835" y="638"/>
                  </a:cubicBezTo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 sz="1100">
                <a:solidFill>
                  <a:prstClr val="black"/>
                </a:solidFill>
                <a:latin typeface="+mj-lt"/>
              </a:endParaRPr>
            </a:p>
          </p:txBody>
        </p:sp>
        <p:sp>
          <p:nvSpPr>
            <p:cNvPr id="39" name="Graphic 4">
              <a:extLst>
                <a:ext uri="{FF2B5EF4-FFF2-40B4-BE49-F238E27FC236}">
                  <a16:creationId xmlns:a16="http://schemas.microsoft.com/office/drawing/2014/main" id="{3ECF7B3B-0674-43AC-9595-C0563CFD679C}"/>
                </a:ext>
              </a:extLst>
            </p:cNvPr>
            <p:cNvSpPr/>
            <p:nvPr/>
          </p:nvSpPr>
          <p:spPr>
            <a:xfrm>
              <a:off x="3097841" y="2141988"/>
              <a:ext cx="163582" cy="18513"/>
            </a:xfrm>
            <a:custGeom>
              <a:avLst/>
              <a:gdLst>
                <a:gd name="connsiteX0" fmla="*/ 8946 w 163582"/>
                <a:gd name="connsiteY0" fmla="*/ 0 h 18513"/>
                <a:gd name="connsiteX1" fmla="*/ 0 w 163582"/>
                <a:gd name="connsiteY1" fmla="*/ 18514 h 18513"/>
                <a:gd name="connsiteX2" fmla="*/ 163582 w 163582"/>
                <a:gd name="connsiteY2" fmla="*/ 18514 h 18513"/>
                <a:gd name="connsiteX3" fmla="*/ 154637 w 163582"/>
                <a:gd name="connsiteY3" fmla="*/ 0 h 18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3582" h="18513">
                  <a:moveTo>
                    <a:pt x="8946" y="0"/>
                  </a:moveTo>
                  <a:lnTo>
                    <a:pt x="0" y="18514"/>
                  </a:lnTo>
                  <a:lnTo>
                    <a:pt x="163582" y="18514"/>
                  </a:lnTo>
                  <a:lnTo>
                    <a:pt x="154637" y="0"/>
                  </a:ln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 sz="1100">
                <a:solidFill>
                  <a:prstClr val="black"/>
                </a:solidFill>
                <a:latin typeface="+mj-lt"/>
              </a:endParaRPr>
            </a:p>
          </p:txBody>
        </p:sp>
        <p:sp>
          <p:nvSpPr>
            <p:cNvPr id="40" name="Graphic 4">
              <a:extLst>
                <a:ext uri="{FF2B5EF4-FFF2-40B4-BE49-F238E27FC236}">
                  <a16:creationId xmlns:a16="http://schemas.microsoft.com/office/drawing/2014/main" id="{2AAC9056-D9FA-404C-8057-DB674DD7DA81}"/>
                </a:ext>
              </a:extLst>
            </p:cNvPr>
            <p:cNvSpPr/>
            <p:nvPr/>
          </p:nvSpPr>
          <p:spPr>
            <a:xfrm>
              <a:off x="3120206" y="1974089"/>
              <a:ext cx="118852" cy="32558"/>
            </a:xfrm>
            <a:custGeom>
              <a:avLst/>
              <a:gdLst>
                <a:gd name="connsiteX0" fmla="*/ 59427 w 118852"/>
                <a:gd name="connsiteY0" fmla="*/ 0 h 32558"/>
                <a:gd name="connsiteX1" fmla="*/ 0 w 118852"/>
                <a:gd name="connsiteY1" fmla="*/ 32558 h 32558"/>
                <a:gd name="connsiteX2" fmla="*/ 118853 w 118852"/>
                <a:gd name="connsiteY2" fmla="*/ 32558 h 32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8852" h="32558">
                  <a:moveTo>
                    <a:pt x="59427" y="0"/>
                  </a:moveTo>
                  <a:lnTo>
                    <a:pt x="0" y="32558"/>
                  </a:lnTo>
                  <a:lnTo>
                    <a:pt x="118853" y="32558"/>
                  </a:ln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 sz="1100">
                <a:solidFill>
                  <a:prstClr val="black"/>
                </a:solidFill>
                <a:latin typeface="+mj-lt"/>
              </a:endParaRPr>
            </a:p>
          </p:txBody>
        </p:sp>
      </p:grp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27D13D99-9428-454B-8BDC-B6AA4655C020}"/>
              </a:ext>
            </a:extLst>
          </p:cNvPr>
          <p:cNvCxnSpPr>
            <a:cxnSpLocks/>
            <a:endCxn id="29" idx="1"/>
          </p:cNvCxnSpPr>
          <p:nvPr/>
        </p:nvCxnSpPr>
        <p:spPr>
          <a:xfrm flipV="1">
            <a:off x="7399371" y="3055389"/>
            <a:ext cx="200205" cy="8739"/>
          </a:xfrm>
          <a:prstGeom prst="straightConnector1">
            <a:avLst/>
          </a:prstGeom>
          <a:noFill/>
          <a:ln w="9525" cap="flat" cmpd="sng" algn="ctr">
            <a:solidFill>
              <a:srgbClr val="D0D0CE"/>
            </a:solidFill>
            <a:prstDash val="solid"/>
            <a:tailEnd type="triangle"/>
          </a:ln>
          <a:effectLst/>
        </p:spPr>
      </p:cxnSp>
      <p:grpSp>
        <p:nvGrpSpPr>
          <p:cNvPr id="44" name="Graphic 4">
            <a:extLst>
              <a:ext uri="{FF2B5EF4-FFF2-40B4-BE49-F238E27FC236}">
                <a16:creationId xmlns:a16="http://schemas.microsoft.com/office/drawing/2014/main" id="{DA3DC1F6-F969-4CFB-8A06-AA32FEC1A911}"/>
              </a:ext>
            </a:extLst>
          </p:cNvPr>
          <p:cNvGrpSpPr>
            <a:grpSpLocks noChangeAspect="1"/>
          </p:cNvGrpSpPr>
          <p:nvPr/>
        </p:nvGrpSpPr>
        <p:grpSpPr>
          <a:xfrm>
            <a:off x="4614593" y="5247097"/>
            <a:ext cx="362309" cy="361971"/>
            <a:chOff x="4045469" y="918179"/>
            <a:chExt cx="362309" cy="361971"/>
          </a:xfrm>
          <a:solidFill>
            <a:srgbClr val="81CABD"/>
          </a:solidFill>
        </p:grpSpPr>
        <p:sp>
          <p:nvSpPr>
            <p:cNvPr id="45" name="Graphic 4">
              <a:extLst>
                <a:ext uri="{FF2B5EF4-FFF2-40B4-BE49-F238E27FC236}">
                  <a16:creationId xmlns:a16="http://schemas.microsoft.com/office/drawing/2014/main" id="{412F8958-A8A4-41A9-81FE-749CC9364BD8}"/>
                </a:ext>
              </a:extLst>
            </p:cNvPr>
            <p:cNvSpPr/>
            <p:nvPr/>
          </p:nvSpPr>
          <p:spPr>
            <a:xfrm>
              <a:off x="4288925" y="1126297"/>
              <a:ext cx="16613" cy="16598"/>
            </a:xfrm>
            <a:custGeom>
              <a:avLst/>
              <a:gdLst>
                <a:gd name="connsiteX0" fmla="*/ 16614 w 16613"/>
                <a:gd name="connsiteY0" fmla="*/ 8299 h 16598"/>
                <a:gd name="connsiteX1" fmla="*/ 8307 w 16613"/>
                <a:gd name="connsiteY1" fmla="*/ 16598 h 16598"/>
                <a:gd name="connsiteX2" fmla="*/ 0 w 16613"/>
                <a:gd name="connsiteY2" fmla="*/ 8299 h 16598"/>
                <a:gd name="connsiteX3" fmla="*/ 8307 w 16613"/>
                <a:gd name="connsiteY3" fmla="*/ 0 h 16598"/>
                <a:gd name="connsiteX4" fmla="*/ 16614 w 16613"/>
                <a:gd name="connsiteY4" fmla="*/ 8299 h 16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13" h="16598">
                  <a:moveTo>
                    <a:pt x="16614" y="8299"/>
                  </a:moveTo>
                  <a:cubicBezTo>
                    <a:pt x="16614" y="12883"/>
                    <a:pt x="12895" y="16598"/>
                    <a:pt x="8307" y="16598"/>
                  </a:cubicBezTo>
                  <a:cubicBezTo>
                    <a:pt x="3719" y="16598"/>
                    <a:pt x="0" y="12883"/>
                    <a:pt x="0" y="8299"/>
                  </a:cubicBezTo>
                  <a:cubicBezTo>
                    <a:pt x="0" y="3716"/>
                    <a:pt x="3719" y="0"/>
                    <a:pt x="8307" y="0"/>
                  </a:cubicBezTo>
                  <a:cubicBezTo>
                    <a:pt x="12895" y="0"/>
                    <a:pt x="16614" y="3716"/>
                    <a:pt x="16614" y="8299"/>
                  </a:cubicBez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 sz="1100">
                <a:solidFill>
                  <a:prstClr val="black"/>
                </a:solidFill>
                <a:latin typeface="+mj-lt"/>
              </a:endParaRPr>
            </a:p>
          </p:txBody>
        </p:sp>
        <p:sp>
          <p:nvSpPr>
            <p:cNvPr id="46" name="Graphic 4">
              <a:extLst>
                <a:ext uri="{FF2B5EF4-FFF2-40B4-BE49-F238E27FC236}">
                  <a16:creationId xmlns:a16="http://schemas.microsoft.com/office/drawing/2014/main" id="{889D82FC-82E2-4657-957E-62BF845B6E3D}"/>
                </a:ext>
              </a:extLst>
            </p:cNvPr>
            <p:cNvSpPr/>
            <p:nvPr/>
          </p:nvSpPr>
          <p:spPr>
            <a:xfrm>
              <a:off x="4218636" y="996702"/>
              <a:ext cx="16613" cy="16598"/>
            </a:xfrm>
            <a:custGeom>
              <a:avLst/>
              <a:gdLst>
                <a:gd name="connsiteX0" fmla="*/ 8307 w 16613"/>
                <a:gd name="connsiteY0" fmla="*/ 16598 h 16598"/>
                <a:gd name="connsiteX1" fmla="*/ 16614 w 16613"/>
                <a:gd name="connsiteY1" fmla="*/ 8299 h 16598"/>
                <a:gd name="connsiteX2" fmla="*/ 8307 w 16613"/>
                <a:gd name="connsiteY2" fmla="*/ 0 h 16598"/>
                <a:gd name="connsiteX3" fmla="*/ 0 w 16613"/>
                <a:gd name="connsiteY3" fmla="*/ 8299 h 16598"/>
                <a:gd name="connsiteX4" fmla="*/ 0 w 16613"/>
                <a:gd name="connsiteY4" fmla="*/ 8299 h 16598"/>
                <a:gd name="connsiteX5" fmla="*/ 8307 w 16613"/>
                <a:gd name="connsiteY5" fmla="*/ 16598 h 16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613" h="16598">
                  <a:moveTo>
                    <a:pt x="8307" y="16598"/>
                  </a:moveTo>
                  <a:cubicBezTo>
                    <a:pt x="12780" y="16598"/>
                    <a:pt x="16614" y="12768"/>
                    <a:pt x="16614" y="8299"/>
                  </a:cubicBezTo>
                  <a:cubicBezTo>
                    <a:pt x="16614" y="3830"/>
                    <a:pt x="12780" y="0"/>
                    <a:pt x="8307" y="0"/>
                  </a:cubicBezTo>
                  <a:cubicBezTo>
                    <a:pt x="3834" y="0"/>
                    <a:pt x="0" y="3830"/>
                    <a:pt x="0" y="8299"/>
                  </a:cubicBezTo>
                  <a:cubicBezTo>
                    <a:pt x="0" y="8299"/>
                    <a:pt x="0" y="8299"/>
                    <a:pt x="0" y="8299"/>
                  </a:cubicBezTo>
                  <a:cubicBezTo>
                    <a:pt x="0" y="12768"/>
                    <a:pt x="3834" y="16598"/>
                    <a:pt x="8307" y="16598"/>
                  </a:cubicBez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 sz="1100">
                <a:solidFill>
                  <a:prstClr val="black"/>
                </a:solidFill>
                <a:latin typeface="+mj-lt"/>
              </a:endParaRPr>
            </a:p>
          </p:txBody>
        </p:sp>
        <p:sp>
          <p:nvSpPr>
            <p:cNvPr id="47" name="Graphic 4">
              <a:extLst>
                <a:ext uri="{FF2B5EF4-FFF2-40B4-BE49-F238E27FC236}">
                  <a16:creationId xmlns:a16="http://schemas.microsoft.com/office/drawing/2014/main" id="{15820F82-08FE-4464-9F5D-E2283EB020B7}"/>
                </a:ext>
              </a:extLst>
            </p:cNvPr>
            <p:cNvSpPr/>
            <p:nvPr/>
          </p:nvSpPr>
          <p:spPr>
            <a:xfrm>
              <a:off x="4148347" y="1126297"/>
              <a:ext cx="16613" cy="16598"/>
            </a:xfrm>
            <a:custGeom>
              <a:avLst/>
              <a:gdLst>
                <a:gd name="connsiteX0" fmla="*/ 8307 w 16613"/>
                <a:gd name="connsiteY0" fmla="*/ 16598 h 16598"/>
                <a:gd name="connsiteX1" fmla="*/ 16614 w 16613"/>
                <a:gd name="connsiteY1" fmla="*/ 8299 h 16598"/>
                <a:gd name="connsiteX2" fmla="*/ 8307 w 16613"/>
                <a:gd name="connsiteY2" fmla="*/ 0 h 16598"/>
                <a:gd name="connsiteX3" fmla="*/ 0 w 16613"/>
                <a:gd name="connsiteY3" fmla="*/ 8299 h 16598"/>
                <a:gd name="connsiteX4" fmla="*/ 0 w 16613"/>
                <a:gd name="connsiteY4" fmla="*/ 8299 h 16598"/>
                <a:gd name="connsiteX5" fmla="*/ 8307 w 16613"/>
                <a:gd name="connsiteY5" fmla="*/ 16598 h 16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613" h="16598">
                  <a:moveTo>
                    <a:pt x="8307" y="16598"/>
                  </a:moveTo>
                  <a:cubicBezTo>
                    <a:pt x="12780" y="16598"/>
                    <a:pt x="16614" y="12768"/>
                    <a:pt x="16614" y="8299"/>
                  </a:cubicBezTo>
                  <a:cubicBezTo>
                    <a:pt x="16614" y="3830"/>
                    <a:pt x="12780" y="0"/>
                    <a:pt x="8307" y="0"/>
                  </a:cubicBezTo>
                  <a:cubicBezTo>
                    <a:pt x="3834" y="0"/>
                    <a:pt x="0" y="3830"/>
                    <a:pt x="0" y="8299"/>
                  </a:cubicBezTo>
                  <a:cubicBezTo>
                    <a:pt x="0" y="8299"/>
                    <a:pt x="0" y="8299"/>
                    <a:pt x="0" y="8299"/>
                  </a:cubicBezTo>
                  <a:cubicBezTo>
                    <a:pt x="0" y="12768"/>
                    <a:pt x="3834" y="16598"/>
                    <a:pt x="8307" y="16598"/>
                  </a:cubicBez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 sz="1100">
                <a:solidFill>
                  <a:prstClr val="black"/>
                </a:solidFill>
                <a:latin typeface="+mj-lt"/>
              </a:endParaRPr>
            </a:p>
          </p:txBody>
        </p:sp>
        <p:sp>
          <p:nvSpPr>
            <p:cNvPr id="48" name="Graphic 4">
              <a:extLst>
                <a:ext uri="{FF2B5EF4-FFF2-40B4-BE49-F238E27FC236}">
                  <a16:creationId xmlns:a16="http://schemas.microsoft.com/office/drawing/2014/main" id="{3A0B1C27-2ECE-4876-8E0C-BF8179808E5F}"/>
                </a:ext>
              </a:extLst>
            </p:cNvPr>
            <p:cNvSpPr/>
            <p:nvPr/>
          </p:nvSpPr>
          <p:spPr>
            <a:xfrm>
              <a:off x="4045469" y="918179"/>
              <a:ext cx="362309" cy="361971"/>
            </a:xfrm>
            <a:custGeom>
              <a:avLst/>
              <a:gdLst>
                <a:gd name="connsiteX0" fmla="*/ 181474 w 362309"/>
                <a:gd name="connsiteY0" fmla="*/ 0 h 361971"/>
                <a:gd name="connsiteX1" fmla="*/ 0 w 362309"/>
                <a:gd name="connsiteY1" fmla="*/ 180667 h 361971"/>
                <a:gd name="connsiteX2" fmla="*/ 180836 w 362309"/>
                <a:gd name="connsiteY2" fmla="*/ 361972 h 361971"/>
                <a:gd name="connsiteX3" fmla="*/ 362310 w 362309"/>
                <a:gd name="connsiteY3" fmla="*/ 181305 h 361971"/>
                <a:gd name="connsiteX4" fmla="*/ 362310 w 362309"/>
                <a:gd name="connsiteY4" fmla="*/ 181305 h 361971"/>
                <a:gd name="connsiteX5" fmla="*/ 181474 w 362309"/>
                <a:gd name="connsiteY5" fmla="*/ 0 h 361971"/>
                <a:gd name="connsiteX6" fmla="*/ 251764 w 362309"/>
                <a:gd name="connsiteY6" fmla="*/ 195350 h 361971"/>
                <a:gd name="connsiteX7" fmla="*/ 272850 w 362309"/>
                <a:gd name="connsiteY7" fmla="*/ 216417 h 361971"/>
                <a:gd name="connsiteX8" fmla="*/ 251764 w 362309"/>
                <a:gd name="connsiteY8" fmla="*/ 237484 h 361971"/>
                <a:gd name="connsiteX9" fmla="*/ 230677 w 362309"/>
                <a:gd name="connsiteY9" fmla="*/ 216417 h 361971"/>
                <a:gd name="connsiteX10" fmla="*/ 230677 w 362309"/>
                <a:gd name="connsiteY10" fmla="*/ 216417 h 361971"/>
                <a:gd name="connsiteX11" fmla="*/ 251764 w 362309"/>
                <a:gd name="connsiteY11" fmla="*/ 195350 h 361971"/>
                <a:gd name="connsiteX12" fmla="*/ 251764 w 362309"/>
                <a:gd name="connsiteY12" fmla="*/ 195350 h 361971"/>
                <a:gd name="connsiteX13" fmla="*/ 251764 w 362309"/>
                <a:gd name="connsiteY13" fmla="*/ 195350 h 361971"/>
                <a:gd name="connsiteX14" fmla="*/ 181474 w 362309"/>
                <a:gd name="connsiteY14" fmla="*/ 65755 h 361971"/>
                <a:gd name="connsiteX15" fmla="*/ 202561 w 362309"/>
                <a:gd name="connsiteY15" fmla="*/ 86822 h 361971"/>
                <a:gd name="connsiteX16" fmla="*/ 181474 w 362309"/>
                <a:gd name="connsiteY16" fmla="*/ 107889 h 361971"/>
                <a:gd name="connsiteX17" fmla="*/ 160388 w 362309"/>
                <a:gd name="connsiteY17" fmla="*/ 86822 h 361971"/>
                <a:gd name="connsiteX18" fmla="*/ 160388 w 362309"/>
                <a:gd name="connsiteY18" fmla="*/ 86822 h 361971"/>
                <a:gd name="connsiteX19" fmla="*/ 181474 w 362309"/>
                <a:gd name="connsiteY19" fmla="*/ 65755 h 361971"/>
                <a:gd name="connsiteX20" fmla="*/ 147608 w 362309"/>
                <a:gd name="connsiteY20" fmla="*/ 142363 h 361971"/>
                <a:gd name="connsiteX21" fmla="*/ 173806 w 362309"/>
                <a:gd name="connsiteY21" fmla="*/ 114273 h 361971"/>
                <a:gd name="connsiteX22" fmla="*/ 189142 w 362309"/>
                <a:gd name="connsiteY22" fmla="*/ 114273 h 361971"/>
                <a:gd name="connsiteX23" fmla="*/ 215341 w 362309"/>
                <a:gd name="connsiteY23" fmla="*/ 142363 h 361971"/>
                <a:gd name="connsiteX24" fmla="*/ 215341 w 362309"/>
                <a:gd name="connsiteY24" fmla="*/ 146832 h 361971"/>
                <a:gd name="connsiteX25" fmla="*/ 208951 w 362309"/>
                <a:gd name="connsiteY25" fmla="*/ 153216 h 361971"/>
                <a:gd name="connsiteX26" fmla="*/ 202561 w 362309"/>
                <a:gd name="connsiteY26" fmla="*/ 146832 h 361971"/>
                <a:gd name="connsiteX27" fmla="*/ 202561 w 362309"/>
                <a:gd name="connsiteY27" fmla="*/ 142363 h 361971"/>
                <a:gd name="connsiteX28" fmla="*/ 189142 w 362309"/>
                <a:gd name="connsiteY28" fmla="*/ 127041 h 361971"/>
                <a:gd name="connsiteX29" fmla="*/ 173806 w 362309"/>
                <a:gd name="connsiteY29" fmla="*/ 127041 h 361971"/>
                <a:gd name="connsiteX30" fmla="*/ 160388 w 362309"/>
                <a:gd name="connsiteY30" fmla="*/ 142363 h 361971"/>
                <a:gd name="connsiteX31" fmla="*/ 160388 w 362309"/>
                <a:gd name="connsiteY31" fmla="*/ 146832 h 361971"/>
                <a:gd name="connsiteX32" fmla="*/ 153998 w 362309"/>
                <a:gd name="connsiteY32" fmla="*/ 153216 h 361971"/>
                <a:gd name="connsiteX33" fmla="*/ 147608 w 362309"/>
                <a:gd name="connsiteY33" fmla="*/ 146832 h 361971"/>
                <a:gd name="connsiteX34" fmla="*/ 147608 w 362309"/>
                <a:gd name="connsiteY34" fmla="*/ 142363 h 361971"/>
                <a:gd name="connsiteX35" fmla="*/ 111185 w 362309"/>
                <a:gd name="connsiteY35" fmla="*/ 195350 h 361971"/>
                <a:gd name="connsiteX36" fmla="*/ 132272 w 362309"/>
                <a:gd name="connsiteY36" fmla="*/ 216417 h 361971"/>
                <a:gd name="connsiteX37" fmla="*/ 111185 w 362309"/>
                <a:gd name="connsiteY37" fmla="*/ 237484 h 361971"/>
                <a:gd name="connsiteX38" fmla="*/ 90098 w 362309"/>
                <a:gd name="connsiteY38" fmla="*/ 216417 h 361971"/>
                <a:gd name="connsiteX39" fmla="*/ 90098 w 362309"/>
                <a:gd name="connsiteY39" fmla="*/ 216417 h 361971"/>
                <a:gd name="connsiteX40" fmla="*/ 111185 w 362309"/>
                <a:gd name="connsiteY40" fmla="*/ 195350 h 361971"/>
                <a:gd name="connsiteX41" fmla="*/ 145052 w 362309"/>
                <a:gd name="connsiteY41" fmla="*/ 276426 h 361971"/>
                <a:gd name="connsiteX42" fmla="*/ 138662 w 362309"/>
                <a:gd name="connsiteY42" fmla="*/ 282810 h 361971"/>
                <a:gd name="connsiteX43" fmla="*/ 132272 w 362309"/>
                <a:gd name="connsiteY43" fmla="*/ 276426 h 361971"/>
                <a:gd name="connsiteX44" fmla="*/ 132272 w 362309"/>
                <a:gd name="connsiteY44" fmla="*/ 271958 h 361971"/>
                <a:gd name="connsiteX45" fmla="*/ 118853 w 362309"/>
                <a:gd name="connsiteY45" fmla="*/ 256636 h 361971"/>
                <a:gd name="connsiteX46" fmla="*/ 103517 w 362309"/>
                <a:gd name="connsiteY46" fmla="*/ 256636 h 361971"/>
                <a:gd name="connsiteX47" fmla="*/ 90098 w 362309"/>
                <a:gd name="connsiteY47" fmla="*/ 271958 h 361971"/>
                <a:gd name="connsiteX48" fmla="*/ 90098 w 362309"/>
                <a:gd name="connsiteY48" fmla="*/ 276426 h 361971"/>
                <a:gd name="connsiteX49" fmla="*/ 83708 w 362309"/>
                <a:gd name="connsiteY49" fmla="*/ 282810 h 361971"/>
                <a:gd name="connsiteX50" fmla="*/ 77318 w 362309"/>
                <a:gd name="connsiteY50" fmla="*/ 276426 h 361971"/>
                <a:gd name="connsiteX51" fmla="*/ 77318 w 362309"/>
                <a:gd name="connsiteY51" fmla="*/ 271958 h 361971"/>
                <a:gd name="connsiteX52" fmla="*/ 103517 w 362309"/>
                <a:gd name="connsiteY52" fmla="*/ 243868 h 361971"/>
                <a:gd name="connsiteX53" fmla="*/ 118853 w 362309"/>
                <a:gd name="connsiteY53" fmla="*/ 243868 h 361971"/>
                <a:gd name="connsiteX54" fmla="*/ 145052 w 362309"/>
                <a:gd name="connsiteY54" fmla="*/ 271958 h 361971"/>
                <a:gd name="connsiteX55" fmla="*/ 145052 w 362309"/>
                <a:gd name="connsiteY55" fmla="*/ 276426 h 361971"/>
                <a:gd name="connsiteX56" fmla="*/ 212785 w 362309"/>
                <a:gd name="connsiteY56" fmla="*/ 230462 h 361971"/>
                <a:gd name="connsiteX57" fmla="*/ 208951 w 362309"/>
                <a:gd name="connsiteY57" fmla="*/ 229185 h 361971"/>
                <a:gd name="connsiteX58" fmla="*/ 182113 w 362309"/>
                <a:gd name="connsiteY58" fmla="*/ 206841 h 361971"/>
                <a:gd name="connsiteX59" fmla="*/ 154637 w 362309"/>
                <a:gd name="connsiteY59" fmla="*/ 227908 h 361971"/>
                <a:gd name="connsiteX60" fmla="*/ 150803 w 362309"/>
                <a:gd name="connsiteY60" fmla="*/ 229185 h 361971"/>
                <a:gd name="connsiteX61" fmla="*/ 145691 w 362309"/>
                <a:gd name="connsiteY61" fmla="*/ 226631 h 361971"/>
                <a:gd name="connsiteX62" fmla="*/ 146969 w 362309"/>
                <a:gd name="connsiteY62" fmla="*/ 217694 h 361971"/>
                <a:gd name="connsiteX63" fmla="*/ 175723 w 362309"/>
                <a:gd name="connsiteY63" fmla="*/ 195350 h 361971"/>
                <a:gd name="connsiteX64" fmla="*/ 175723 w 362309"/>
                <a:gd name="connsiteY64" fmla="*/ 168537 h 361971"/>
                <a:gd name="connsiteX65" fmla="*/ 182113 w 362309"/>
                <a:gd name="connsiteY65" fmla="*/ 162153 h 361971"/>
                <a:gd name="connsiteX66" fmla="*/ 188503 w 362309"/>
                <a:gd name="connsiteY66" fmla="*/ 168537 h 361971"/>
                <a:gd name="connsiteX67" fmla="*/ 188503 w 362309"/>
                <a:gd name="connsiteY67" fmla="*/ 195350 h 361971"/>
                <a:gd name="connsiteX68" fmla="*/ 217258 w 362309"/>
                <a:gd name="connsiteY68" fmla="*/ 218971 h 361971"/>
                <a:gd name="connsiteX69" fmla="*/ 217897 w 362309"/>
                <a:gd name="connsiteY69" fmla="*/ 227908 h 361971"/>
                <a:gd name="connsiteX70" fmla="*/ 217897 w 362309"/>
                <a:gd name="connsiteY70" fmla="*/ 227908 h 361971"/>
                <a:gd name="connsiteX71" fmla="*/ 212785 w 362309"/>
                <a:gd name="connsiteY71" fmla="*/ 230462 h 361971"/>
                <a:gd name="connsiteX72" fmla="*/ 212785 w 362309"/>
                <a:gd name="connsiteY72" fmla="*/ 230462 h 361971"/>
                <a:gd name="connsiteX73" fmla="*/ 286270 w 362309"/>
                <a:gd name="connsiteY73" fmla="*/ 276426 h 361971"/>
                <a:gd name="connsiteX74" fmla="*/ 279880 w 362309"/>
                <a:gd name="connsiteY74" fmla="*/ 282810 h 361971"/>
                <a:gd name="connsiteX75" fmla="*/ 273490 w 362309"/>
                <a:gd name="connsiteY75" fmla="*/ 276426 h 361971"/>
                <a:gd name="connsiteX76" fmla="*/ 273490 w 362309"/>
                <a:gd name="connsiteY76" fmla="*/ 271958 h 361971"/>
                <a:gd name="connsiteX77" fmla="*/ 260071 w 362309"/>
                <a:gd name="connsiteY77" fmla="*/ 256636 h 361971"/>
                <a:gd name="connsiteX78" fmla="*/ 244735 w 362309"/>
                <a:gd name="connsiteY78" fmla="*/ 256636 h 361971"/>
                <a:gd name="connsiteX79" fmla="*/ 231316 w 362309"/>
                <a:gd name="connsiteY79" fmla="*/ 271958 h 361971"/>
                <a:gd name="connsiteX80" fmla="*/ 231316 w 362309"/>
                <a:gd name="connsiteY80" fmla="*/ 276426 h 361971"/>
                <a:gd name="connsiteX81" fmla="*/ 224926 w 362309"/>
                <a:gd name="connsiteY81" fmla="*/ 282810 h 361971"/>
                <a:gd name="connsiteX82" fmla="*/ 218536 w 362309"/>
                <a:gd name="connsiteY82" fmla="*/ 276426 h 361971"/>
                <a:gd name="connsiteX83" fmla="*/ 218536 w 362309"/>
                <a:gd name="connsiteY83" fmla="*/ 271958 h 361971"/>
                <a:gd name="connsiteX84" fmla="*/ 244735 w 362309"/>
                <a:gd name="connsiteY84" fmla="*/ 243868 h 361971"/>
                <a:gd name="connsiteX85" fmla="*/ 260071 w 362309"/>
                <a:gd name="connsiteY85" fmla="*/ 243868 h 361971"/>
                <a:gd name="connsiteX86" fmla="*/ 286270 w 362309"/>
                <a:gd name="connsiteY86" fmla="*/ 271958 h 361971"/>
                <a:gd name="connsiteX87" fmla="*/ 286270 w 362309"/>
                <a:gd name="connsiteY87" fmla="*/ 276426 h 361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362309" h="361971">
                  <a:moveTo>
                    <a:pt x="181474" y="0"/>
                  </a:moveTo>
                  <a:cubicBezTo>
                    <a:pt x="81152" y="0"/>
                    <a:pt x="0" y="81077"/>
                    <a:pt x="0" y="180667"/>
                  </a:cubicBezTo>
                  <a:cubicBezTo>
                    <a:pt x="0" y="280257"/>
                    <a:pt x="81152" y="361972"/>
                    <a:pt x="180836" y="361972"/>
                  </a:cubicBezTo>
                  <a:cubicBezTo>
                    <a:pt x="280518" y="361972"/>
                    <a:pt x="362310" y="280895"/>
                    <a:pt x="362310" y="181305"/>
                  </a:cubicBezTo>
                  <a:lnTo>
                    <a:pt x="362310" y="181305"/>
                  </a:lnTo>
                  <a:cubicBezTo>
                    <a:pt x="362310" y="81077"/>
                    <a:pt x="281796" y="0"/>
                    <a:pt x="181474" y="0"/>
                  </a:cubicBezTo>
                  <a:close/>
                  <a:moveTo>
                    <a:pt x="251764" y="195350"/>
                  </a:moveTo>
                  <a:cubicBezTo>
                    <a:pt x="263266" y="195350"/>
                    <a:pt x="272850" y="204926"/>
                    <a:pt x="272850" y="216417"/>
                  </a:cubicBezTo>
                  <a:cubicBezTo>
                    <a:pt x="272850" y="227908"/>
                    <a:pt x="263266" y="237484"/>
                    <a:pt x="251764" y="237484"/>
                  </a:cubicBezTo>
                  <a:cubicBezTo>
                    <a:pt x="240262" y="237484"/>
                    <a:pt x="230677" y="227908"/>
                    <a:pt x="230677" y="216417"/>
                  </a:cubicBezTo>
                  <a:cubicBezTo>
                    <a:pt x="230677" y="216417"/>
                    <a:pt x="230677" y="216417"/>
                    <a:pt x="230677" y="216417"/>
                  </a:cubicBezTo>
                  <a:cubicBezTo>
                    <a:pt x="230677" y="204926"/>
                    <a:pt x="240262" y="195350"/>
                    <a:pt x="251764" y="195350"/>
                  </a:cubicBezTo>
                  <a:cubicBezTo>
                    <a:pt x="251764" y="195350"/>
                    <a:pt x="251764" y="195350"/>
                    <a:pt x="251764" y="195350"/>
                  </a:cubicBezTo>
                  <a:lnTo>
                    <a:pt x="251764" y="195350"/>
                  </a:lnTo>
                  <a:close/>
                  <a:moveTo>
                    <a:pt x="181474" y="65755"/>
                  </a:moveTo>
                  <a:cubicBezTo>
                    <a:pt x="192976" y="65755"/>
                    <a:pt x="202561" y="75331"/>
                    <a:pt x="202561" y="86822"/>
                  </a:cubicBezTo>
                  <a:cubicBezTo>
                    <a:pt x="202561" y="98313"/>
                    <a:pt x="192976" y="107889"/>
                    <a:pt x="181474" y="107889"/>
                  </a:cubicBezTo>
                  <a:cubicBezTo>
                    <a:pt x="169973" y="107889"/>
                    <a:pt x="160388" y="98313"/>
                    <a:pt x="160388" y="86822"/>
                  </a:cubicBezTo>
                  <a:cubicBezTo>
                    <a:pt x="160388" y="86822"/>
                    <a:pt x="160388" y="86822"/>
                    <a:pt x="160388" y="86822"/>
                  </a:cubicBezTo>
                  <a:cubicBezTo>
                    <a:pt x="160388" y="75331"/>
                    <a:pt x="169973" y="65755"/>
                    <a:pt x="181474" y="65755"/>
                  </a:cubicBezTo>
                  <a:close/>
                  <a:moveTo>
                    <a:pt x="147608" y="142363"/>
                  </a:moveTo>
                  <a:cubicBezTo>
                    <a:pt x="146969" y="127041"/>
                    <a:pt x="159110" y="114912"/>
                    <a:pt x="173806" y="114273"/>
                  </a:cubicBezTo>
                  <a:lnTo>
                    <a:pt x="189142" y="114273"/>
                  </a:lnTo>
                  <a:cubicBezTo>
                    <a:pt x="204478" y="114912"/>
                    <a:pt x="215980" y="127041"/>
                    <a:pt x="215341" y="142363"/>
                  </a:cubicBezTo>
                  <a:lnTo>
                    <a:pt x="215341" y="146832"/>
                  </a:lnTo>
                  <a:cubicBezTo>
                    <a:pt x="215341" y="150662"/>
                    <a:pt x="212785" y="153216"/>
                    <a:pt x="208951" y="153216"/>
                  </a:cubicBezTo>
                  <a:cubicBezTo>
                    <a:pt x="205117" y="153216"/>
                    <a:pt x="202561" y="150662"/>
                    <a:pt x="202561" y="146832"/>
                  </a:cubicBezTo>
                  <a:lnTo>
                    <a:pt x="202561" y="142363"/>
                  </a:lnTo>
                  <a:cubicBezTo>
                    <a:pt x="203200" y="134702"/>
                    <a:pt x="196810" y="127680"/>
                    <a:pt x="189142" y="127041"/>
                  </a:cubicBezTo>
                  <a:lnTo>
                    <a:pt x="173806" y="127041"/>
                  </a:lnTo>
                  <a:cubicBezTo>
                    <a:pt x="166138" y="127680"/>
                    <a:pt x="159748" y="134064"/>
                    <a:pt x="160388" y="142363"/>
                  </a:cubicBezTo>
                  <a:lnTo>
                    <a:pt x="160388" y="146832"/>
                  </a:lnTo>
                  <a:cubicBezTo>
                    <a:pt x="160388" y="150662"/>
                    <a:pt x="157832" y="153216"/>
                    <a:pt x="153998" y="153216"/>
                  </a:cubicBezTo>
                  <a:cubicBezTo>
                    <a:pt x="150164" y="153216"/>
                    <a:pt x="147608" y="150662"/>
                    <a:pt x="147608" y="146832"/>
                  </a:cubicBezTo>
                  <a:lnTo>
                    <a:pt x="147608" y="142363"/>
                  </a:lnTo>
                  <a:close/>
                  <a:moveTo>
                    <a:pt x="111185" y="195350"/>
                  </a:moveTo>
                  <a:cubicBezTo>
                    <a:pt x="122687" y="195350"/>
                    <a:pt x="132272" y="204926"/>
                    <a:pt x="132272" y="216417"/>
                  </a:cubicBezTo>
                  <a:cubicBezTo>
                    <a:pt x="132272" y="227908"/>
                    <a:pt x="122687" y="237484"/>
                    <a:pt x="111185" y="237484"/>
                  </a:cubicBezTo>
                  <a:cubicBezTo>
                    <a:pt x="99683" y="237484"/>
                    <a:pt x="90098" y="227908"/>
                    <a:pt x="90098" y="216417"/>
                  </a:cubicBezTo>
                  <a:cubicBezTo>
                    <a:pt x="90098" y="216417"/>
                    <a:pt x="90098" y="216417"/>
                    <a:pt x="90098" y="216417"/>
                  </a:cubicBezTo>
                  <a:cubicBezTo>
                    <a:pt x="90098" y="204926"/>
                    <a:pt x="99683" y="195350"/>
                    <a:pt x="111185" y="195350"/>
                  </a:cubicBezTo>
                  <a:close/>
                  <a:moveTo>
                    <a:pt x="145052" y="276426"/>
                  </a:moveTo>
                  <a:cubicBezTo>
                    <a:pt x="145052" y="280257"/>
                    <a:pt x="142496" y="282810"/>
                    <a:pt x="138662" y="282810"/>
                  </a:cubicBezTo>
                  <a:cubicBezTo>
                    <a:pt x="134828" y="282810"/>
                    <a:pt x="132272" y="280257"/>
                    <a:pt x="132272" y="276426"/>
                  </a:cubicBezTo>
                  <a:lnTo>
                    <a:pt x="132272" y="271958"/>
                  </a:lnTo>
                  <a:cubicBezTo>
                    <a:pt x="132911" y="264297"/>
                    <a:pt x="126521" y="257275"/>
                    <a:pt x="118853" y="256636"/>
                  </a:cubicBezTo>
                  <a:lnTo>
                    <a:pt x="103517" y="256636"/>
                  </a:lnTo>
                  <a:cubicBezTo>
                    <a:pt x="95849" y="257275"/>
                    <a:pt x="89459" y="263659"/>
                    <a:pt x="90098" y="271958"/>
                  </a:cubicBezTo>
                  <a:lnTo>
                    <a:pt x="90098" y="276426"/>
                  </a:lnTo>
                  <a:cubicBezTo>
                    <a:pt x="90098" y="280257"/>
                    <a:pt x="87542" y="282810"/>
                    <a:pt x="83708" y="282810"/>
                  </a:cubicBezTo>
                  <a:cubicBezTo>
                    <a:pt x="79874" y="282810"/>
                    <a:pt x="77318" y="280257"/>
                    <a:pt x="77318" y="276426"/>
                  </a:cubicBezTo>
                  <a:lnTo>
                    <a:pt x="77318" y="271958"/>
                  </a:lnTo>
                  <a:cubicBezTo>
                    <a:pt x="76679" y="256636"/>
                    <a:pt x="88820" y="244507"/>
                    <a:pt x="103517" y="243868"/>
                  </a:cubicBezTo>
                  <a:lnTo>
                    <a:pt x="118853" y="243868"/>
                  </a:lnTo>
                  <a:cubicBezTo>
                    <a:pt x="134189" y="244507"/>
                    <a:pt x="145691" y="256636"/>
                    <a:pt x="145052" y="271958"/>
                  </a:cubicBezTo>
                  <a:lnTo>
                    <a:pt x="145052" y="276426"/>
                  </a:lnTo>
                  <a:close/>
                  <a:moveTo>
                    <a:pt x="212785" y="230462"/>
                  </a:moveTo>
                  <a:cubicBezTo>
                    <a:pt x="211507" y="230462"/>
                    <a:pt x="209590" y="229823"/>
                    <a:pt x="208951" y="229185"/>
                  </a:cubicBezTo>
                  <a:lnTo>
                    <a:pt x="182113" y="206841"/>
                  </a:lnTo>
                  <a:lnTo>
                    <a:pt x="154637" y="227908"/>
                  </a:lnTo>
                  <a:cubicBezTo>
                    <a:pt x="153358" y="228547"/>
                    <a:pt x="152081" y="229185"/>
                    <a:pt x="150803" y="229185"/>
                  </a:cubicBezTo>
                  <a:cubicBezTo>
                    <a:pt x="148886" y="229185"/>
                    <a:pt x="146969" y="228547"/>
                    <a:pt x="145691" y="226631"/>
                  </a:cubicBezTo>
                  <a:cubicBezTo>
                    <a:pt x="143774" y="224078"/>
                    <a:pt x="143774" y="219609"/>
                    <a:pt x="146969" y="217694"/>
                  </a:cubicBezTo>
                  <a:lnTo>
                    <a:pt x="175723" y="195350"/>
                  </a:lnTo>
                  <a:lnTo>
                    <a:pt x="175723" y="168537"/>
                  </a:lnTo>
                  <a:cubicBezTo>
                    <a:pt x="175723" y="164707"/>
                    <a:pt x="178279" y="162153"/>
                    <a:pt x="182113" y="162153"/>
                  </a:cubicBezTo>
                  <a:cubicBezTo>
                    <a:pt x="185947" y="162153"/>
                    <a:pt x="188503" y="164707"/>
                    <a:pt x="188503" y="168537"/>
                  </a:cubicBezTo>
                  <a:lnTo>
                    <a:pt x="188503" y="195350"/>
                  </a:lnTo>
                  <a:lnTo>
                    <a:pt x="217258" y="218971"/>
                  </a:lnTo>
                  <a:cubicBezTo>
                    <a:pt x="219814" y="221524"/>
                    <a:pt x="220453" y="225355"/>
                    <a:pt x="217897" y="227908"/>
                  </a:cubicBezTo>
                  <a:cubicBezTo>
                    <a:pt x="217897" y="227908"/>
                    <a:pt x="217897" y="227908"/>
                    <a:pt x="217897" y="227908"/>
                  </a:cubicBezTo>
                  <a:cubicBezTo>
                    <a:pt x="215980" y="229823"/>
                    <a:pt x="214702" y="230462"/>
                    <a:pt x="212785" y="230462"/>
                  </a:cubicBezTo>
                  <a:lnTo>
                    <a:pt x="212785" y="230462"/>
                  </a:lnTo>
                  <a:close/>
                  <a:moveTo>
                    <a:pt x="286270" y="276426"/>
                  </a:moveTo>
                  <a:cubicBezTo>
                    <a:pt x="286270" y="280257"/>
                    <a:pt x="283713" y="282810"/>
                    <a:pt x="279880" y="282810"/>
                  </a:cubicBezTo>
                  <a:cubicBezTo>
                    <a:pt x="276045" y="282810"/>
                    <a:pt x="273490" y="280257"/>
                    <a:pt x="273490" y="276426"/>
                  </a:cubicBezTo>
                  <a:lnTo>
                    <a:pt x="273490" y="271958"/>
                  </a:lnTo>
                  <a:cubicBezTo>
                    <a:pt x="274128" y="264297"/>
                    <a:pt x="267739" y="257275"/>
                    <a:pt x="260071" y="256636"/>
                  </a:cubicBezTo>
                  <a:lnTo>
                    <a:pt x="244735" y="256636"/>
                  </a:lnTo>
                  <a:cubicBezTo>
                    <a:pt x="237067" y="257275"/>
                    <a:pt x="230677" y="263659"/>
                    <a:pt x="231316" y="271958"/>
                  </a:cubicBezTo>
                  <a:lnTo>
                    <a:pt x="231316" y="276426"/>
                  </a:lnTo>
                  <a:cubicBezTo>
                    <a:pt x="231316" y="280257"/>
                    <a:pt x="228760" y="282810"/>
                    <a:pt x="224926" y="282810"/>
                  </a:cubicBezTo>
                  <a:cubicBezTo>
                    <a:pt x="221092" y="282810"/>
                    <a:pt x="218536" y="280257"/>
                    <a:pt x="218536" y="276426"/>
                  </a:cubicBezTo>
                  <a:lnTo>
                    <a:pt x="218536" y="271958"/>
                  </a:lnTo>
                  <a:cubicBezTo>
                    <a:pt x="217897" y="256636"/>
                    <a:pt x="230038" y="244507"/>
                    <a:pt x="244735" y="243868"/>
                  </a:cubicBezTo>
                  <a:lnTo>
                    <a:pt x="260071" y="243868"/>
                  </a:lnTo>
                  <a:cubicBezTo>
                    <a:pt x="275407" y="244507"/>
                    <a:pt x="286908" y="256636"/>
                    <a:pt x="286270" y="271958"/>
                  </a:cubicBezTo>
                  <a:lnTo>
                    <a:pt x="286270" y="276426"/>
                  </a:ln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 sz="1100">
                <a:solidFill>
                  <a:prstClr val="black"/>
                </a:solidFill>
                <a:latin typeface="+mj-lt"/>
              </a:endParaRPr>
            </a:p>
          </p:txBody>
        </p:sp>
      </p:grpSp>
      <p:sp>
        <p:nvSpPr>
          <p:cNvPr id="57" name="Oval 56">
            <a:extLst>
              <a:ext uri="{FF2B5EF4-FFF2-40B4-BE49-F238E27FC236}">
                <a16:creationId xmlns:a16="http://schemas.microsoft.com/office/drawing/2014/main" id="{9A738C09-F26E-4695-86E5-02281462E723}"/>
              </a:ext>
            </a:extLst>
          </p:cNvPr>
          <p:cNvSpPr/>
          <p:nvPr/>
        </p:nvSpPr>
        <p:spPr bwMode="gray">
          <a:xfrm>
            <a:off x="7639332" y="5745401"/>
            <a:ext cx="362313" cy="362313"/>
          </a:xfrm>
          <a:prstGeom prst="ellipse">
            <a:avLst/>
          </a:prstGeom>
          <a:solidFill>
            <a:schemeClr val="bg1"/>
          </a:solidFill>
          <a:ln w="19050" algn="ctr">
            <a:noFill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it-IT" sz="1100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343E5E65-3894-42F8-893F-8EC1E67E35DE}"/>
              </a:ext>
            </a:extLst>
          </p:cNvPr>
          <p:cNvSpPr/>
          <p:nvPr/>
        </p:nvSpPr>
        <p:spPr bwMode="gray">
          <a:xfrm>
            <a:off x="7639332" y="4738715"/>
            <a:ext cx="362313" cy="362313"/>
          </a:xfrm>
          <a:prstGeom prst="ellipse">
            <a:avLst/>
          </a:prstGeom>
          <a:solidFill>
            <a:schemeClr val="bg1"/>
          </a:solidFill>
          <a:ln w="19050" algn="ctr">
            <a:noFill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it-IT" sz="1100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C34C40BF-8365-4A98-928D-58C68456A7A1}"/>
              </a:ext>
            </a:extLst>
          </p:cNvPr>
          <p:cNvSpPr/>
          <p:nvPr/>
        </p:nvSpPr>
        <p:spPr bwMode="gray">
          <a:xfrm>
            <a:off x="7669149" y="2874551"/>
            <a:ext cx="362313" cy="362313"/>
          </a:xfrm>
          <a:prstGeom prst="ellipse">
            <a:avLst/>
          </a:prstGeom>
          <a:solidFill>
            <a:schemeClr val="bg1"/>
          </a:solidFill>
          <a:ln w="19050" algn="ctr">
            <a:noFill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it-IT" sz="1100" b="1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5" name="Graphic 4">
            <a:extLst>
              <a:ext uri="{FF2B5EF4-FFF2-40B4-BE49-F238E27FC236}">
                <a16:creationId xmlns:a16="http://schemas.microsoft.com/office/drawing/2014/main" id="{227A81B0-3432-4177-9A97-D1D49DDE333E}"/>
              </a:ext>
            </a:extLst>
          </p:cNvPr>
          <p:cNvGrpSpPr>
            <a:grpSpLocks noChangeAspect="1"/>
          </p:cNvGrpSpPr>
          <p:nvPr/>
        </p:nvGrpSpPr>
        <p:grpSpPr>
          <a:xfrm>
            <a:off x="7599576" y="2874722"/>
            <a:ext cx="362313" cy="361971"/>
            <a:chOff x="1952125" y="1885990"/>
            <a:chExt cx="362313" cy="361971"/>
          </a:xfrm>
          <a:solidFill>
            <a:srgbClr val="E7E79A"/>
          </a:solidFill>
        </p:grpSpPr>
        <p:sp>
          <p:nvSpPr>
            <p:cNvPr id="26" name="Graphic 4">
              <a:extLst>
                <a:ext uri="{FF2B5EF4-FFF2-40B4-BE49-F238E27FC236}">
                  <a16:creationId xmlns:a16="http://schemas.microsoft.com/office/drawing/2014/main" id="{1D7D566D-5C32-4B43-B187-2EDA25B97DC2}"/>
                </a:ext>
              </a:extLst>
            </p:cNvPr>
            <p:cNvSpPr/>
            <p:nvPr/>
          </p:nvSpPr>
          <p:spPr>
            <a:xfrm>
              <a:off x="2100372" y="2000902"/>
              <a:ext cx="122686" cy="142362"/>
            </a:xfrm>
            <a:custGeom>
              <a:avLst/>
              <a:gdLst>
                <a:gd name="connsiteX0" fmla="*/ 15975 w 122686"/>
                <a:gd name="connsiteY0" fmla="*/ 110443 h 142362"/>
                <a:gd name="connsiteX1" fmla="*/ 37701 w 122686"/>
                <a:gd name="connsiteY1" fmla="*/ 142363 h 142362"/>
                <a:gd name="connsiteX2" fmla="*/ 122687 w 122686"/>
                <a:gd name="connsiteY2" fmla="*/ 0 h 142362"/>
                <a:gd name="connsiteX3" fmla="*/ 0 w 122686"/>
                <a:gd name="connsiteY3" fmla="*/ 84907 h 142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686" h="142362">
                  <a:moveTo>
                    <a:pt x="15975" y="110443"/>
                  </a:moveTo>
                  <a:lnTo>
                    <a:pt x="37701" y="142363"/>
                  </a:lnTo>
                  <a:lnTo>
                    <a:pt x="122687" y="0"/>
                  </a:lnTo>
                  <a:lnTo>
                    <a:pt x="0" y="84907"/>
                  </a:ln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 sz="1100">
                <a:solidFill>
                  <a:prstClr val="black"/>
                </a:solidFill>
                <a:latin typeface="+mj-lt"/>
              </a:endParaRPr>
            </a:p>
          </p:txBody>
        </p:sp>
        <p:sp>
          <p:nvSpPr>
            <p:cNvPr id="27" name="Graphic 4">
              <a:extLst>
                <a:ext uri="{FF2B5EF4-FFF2-40B4-BE49-F238E27FC236}">
                  <a16:creationId xmlns:a16="http://schemas.microsoft.com/office/drawing/2014/main" id="{C4CE146E-BB11-40E8-B26D-1C32A846F531}"/>
                </a:ext>
              </a:extLst>
            </p:cNvPr>
            <p:cNvSpPr/>
            <p:nvPr/>
          </p:nvSpPr>
          <p:spPr>
            <a:xfrm>
              <a:off x="2038389" y="1993880"/>
              <a:ext cx="171889" cy="83630"/>
            </a:xfrm>
            <a:custGeom>
              <a:avLst/>
              <a:gdLst>
                <a:gd name="connsiteX0" fmla="*/ 171889 w 171889"/>
                <a:gd name="connsiteY0" fmla="*/ 0 h 83630"/>
                <a:gd name="connsiteX1" fmla="*/ 0 w 171889"/>
                <a:gd name="connsiteY1" fmla="*/ 47880 h 83630"/>
                <a:gd name="connsiteX2" fmla="*/ 51759 w 171889"/>
                <a:gd name="connsiteY2" fmla="*/ 83630 h 83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1889" h="83630">
                  <a:moveTo>
                    <a:pt x="171889" y="0"/>
                  </a:moveTo>
                  <a:lnTo>
                    <a:pt x="0" y="47880"/>
                  </a:lnTo>
                  <a:lnTo>
                    <a:pt x="51759" y="83630"/>
                  </a:ln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 sz="1100">
                <a:solidFill>
                  <a:prstClr val="black"/>
                </a:solidFill>
                <a:latin typeface="+mj-lt"/>
              </a:endParaRPr>
            </a:p>
          </p:txBody>
        </p:sp>
        <p:sp>
          <p:nvSpPr>
            <p:cNvPr id="28" name="Graphic 4">
              <a:extLst>
                <a:ext uri="{FF2B5EF4-FFF2-40B4-BE49-F238E27FC236}">
                  <a16:creationId xmlns:a16="http://schemas.microsoft.com/office/drawing/2014/main" id="{F5B3C121-FCFE-4E6E-92A2-A33878595FD0}"/>
                </a:ext>
              </a:extLst>
            </p:cNvPr>
            <p:cNvSpPr/>
            <p:nvPr/>
          </p:nvSpPr>
          <p:spPr>
            <a:xfrm>
              <a:off x="2080563" y="2097300"/>
              <a:ext cx="22364" cy="34473"/>
            </a:xfrm>
            <a:custGeom>
              <a:avLst/>
              <a:gdLst>
                <a:gd name="connsiteX0" fmla="*/ 12141 w 22364"/>
                <a:gd name="connsiteY0" fmla="*/ 0 h 34473"/>
                <a:gd name="connsiteX1" fmla="*/ 0 w 22364"/>
                <a:gd name="connsiteY1" fmla="*/ 34473 h 34473"/>
                <a:gd name="connsiteX2" fmla="*/ 22365 w 22364"/>
                <a:gd name="connsiteY2" fmla="*/ 15960 h 34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364" h="34473">
                  <a:moveTo>
                    <a:pt x="12141" y="0"/>
                  </a:moveTo>
                  <a:lnTo>
                    <a:pt x="0" y="34473"/>
                  </a:lnTo>
                  <a:lnTo>
                    <a:pt x="22365" y="15960"/>
                  </a:ln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 sz="1100">
                <a:solidFill>
                  <a:prstClr val="black"/>
                </a:solidFill>
                <a:latin typeface="+mj-lt"/>
              </a:endParaRPr>
            </a:p>
          </p:txBody>
        </p:sp>
        <p:sp>
          <p:nvSpPr>
            <p:cNvPr id="29" name="Graphic 4">
              <a:extLst>
                <a:ext uri="{FF2B5EF4-FFF2-40B4-BE49-F238E27FC236}">
                  <a16:creationId xmlns:a16="http://schemas.microsoft.com/office/drawing/2014/main" id="{A3D1D366-2151-4B29-A8C0-EA602ADC8FAE}"/>
                </a:ext>
              </a:extLst>
            </p:cNvPr>
            <p:cNvSpPr/>
            <p:nvPr/>
          </p:nvSpPr>
          <p:spPr>
            <a:xfrm>
              <a:off x="1952125" y="1885990"/>
              <a:ext cx="362313" cy="361971"/>
            </a:xfrm>
            <a:custGeom>
              <a:avLst/>
              <a:gdLst>
                <a:gd name="connsiteX0" fmla="*/ 181474 w 362313"/>
                <a:gd name="connsiteY0" fmla="*/ 0 h 361971"/>
                <a:gd name="connsiteX1" fmla="*/ 0 w 362313"/>
                <a:gd name="connsiteY1" fmla="*/ 180667 h 361971"/>
                <a:gd name="connsiteX2" fmla="*/ 180835 w 362313"/>
                <a:gd name="connsiteY2" fmla="*/ 361972 h 361971"/>
                <a:gd name="connsiteX3" fmla="*/ 362310 w 362313"/>
                <a:gd name="connsiteY3" fmla="*/ 181305 h 361971"/>
                <a:gd name="connsiteX4" fmla="*/ 362310 w 362313"/>
                <a:gd name="connsiteY4" fmla="*/ 181305 h 361971"/>
                <a:gd name="connsiteX5" fmla="*/ 181474 w 362313"/>
                <a:gd name="connsiteY5" fmla="*/ 0 h 361971"/>
                <a:gd name="connsiteX6" fmla="*/ 295854 w 362313"/>
                <a:gd name="connsiteY6" fmla="*/ 97037 h 361971"/>
                <a:gd name="connsiteX7" fmla="*/ 295854 w 362313"/>
                <a:gd name="connsiteY7" fmla="*/ 97037 h 361971"/>
                <a:gd name="connsiteX8" fmla="*/ 191698 w 362313"/>
                <a:gd name="connsiteY8" fmla="*/ 272596 h 361971"/>
                <a:gd name="connsiteX9" fmla="*/ 186586 w 362313"/>
                <a:gd name="connsiteY9" fmla="*/ 275788 h 361971"/>
                <a:gd name="connsiteX10" fmla="*/ 186586 w 362313"/>
                <a:gd name="connsiteY10" fmla="*/ 275788 h 361971"/>
                <a:gd name="connsiteX11" fmla="*/ 181474 w 362313"/>
                <a:gd name="connsiteY11" fmla="*/ 273235 h 361971"/>
                <a:gd name="connsiteX12" fmla="*/ 157832 w 362313"/>
                <a:gd name="connsiteY12" fmla="*/ 238123 h 361971"/>
                <a:gd name="connsiteX13" fmla="*/ 119492 w 362313"/>
                <a:gd name="connsiteY13" fmla="*/ 270043 h 361971"/>
                <a:gd name="connsiteX14" fmla="*/ 111824 w 362313"/>
                <a:gd name="connsiteY14" fmla="*/ 270681 h 361971"/>
                <a:gd name="connsiteX15" fmla="*/ 109268 w 362313"/>
                <a:gd name="connsiteY15" fmla="*/ 263659 h 361971"/>
                <a:gd name="connsiteX16" fmla="*/ 130355 w 362313"/>
                <a:gd name="connsiteY16" fmla="*/ 202372 h 361971"/>
                <a:gd name="connsiteX17" fmla="*/ 67733 w 362313"/>
                <a:gd name="connsiteY17" fmla="*/ 158961 h 361971"/>
                <a:gd name="connsiteX18" fmla="*/ 65177 w 362313"/>
                <a:gd name="connsiteY18" fmla="*/ 152577 h 361971"/>
                <a:gd name="connsiteX19" fmla="*/ 69650 w 362313"/>
                <a:gd name="connsiteY19" fmla="*/ 147470 h 361971"/>
                <a:gd name="connsiteX20" fmla="*/ 290742 w 362313"/>
                <a:gd name="connsiteY20" fmla="*/ 86822 h 361971"/>
                <a:gd name="connsiteX21" fmla="*/ 298410 w 362313"/>
                <a:gd name="connsiteY21" fmla="*/ 91291 h 361971"/>
                <a:gd name="connsiteX22" fmla="*/ 295854 w 362313"/>
                <a:gd name="connsiteY22" fmla="*/ 97037 h 361971"/>
                <a:gd name="connsiteX23" fmla="*/ 295854 w 362313"/>
                <a:gd name="connsiteY23" fmla="*/ 97037 h 361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62313" h="361971">
                  <a:moveTo>
                    <a:pt x="181474" y="0"/>
                  </a:moveTo>
                  <a:cubicBezTo>
                    <a:pt x="81152" y="0"/>
                    <a:pt x="0" y="81077"/>
                    <a:pt x="0" y="180667"/>
                  </a:cubicBezTo>
                  <a:cubicBezTo>
                    <a:pt x="0" y="280895"/>
                    <a:pt x="81152" y="361972"/>
                    <a:pt x="180835" y="361972"/>
                  </a:cubicBezTo>
                  <a:cubicBezTo>
                    <a:pt x="281157" y="361972"/>
                    <a:pt x="362310" y="280895"/>
                    <a:pt x="362310" y="181305"/>
                  </a:cubicBezTo>
                  <a:cubicBezTo>
                    <a:pt x="362310" y="181305"/>
                    <a:pt x="362310" y="181305"/>
                    <a:pt x="362310" y="181305"/>
                  </a:cubicBezTo>
                  <a:cubicBezTo>
                    <a:pt x="362948" y="80438"/>
                    <a:pt x="281796" y="0"/>
                    <a:pt x="181474" y="0"/>
                  </a:cubicBezTo>
                  <a:close/>
                  <a:moveTo>
                    <a:pt x="295854" y="97037"/>
                  </a:moveTo>
                  <a:lnTo>
                    <a:pt x="295854" y="97037"/>
                  </a:lnTo>
                  <a:lnTo>
                    <a:pt x="191698" y="272596"/>
                  </a:lnTo>
                  <a:cubicBezTo>
                    <a:pt x="190420" y="274511"/>
                    <a:pt x="188503" y="275788"/>
                    <a:pt x="186586" y="275788"/>
                  </a:cubicBezTo>
                  <a:lnTo>
                    <a:pt x="186586" y="275788"/>
                  </a:lnTo>
                  <a:cubicBezTo>
                    <a:pt x="184669" y="275788"/>
                    <a:pt x="182752" y="274511"/>
                    <a:pt x="181474" y="273235"/>
                  </a:cubicBezTo>
                  <a:lnTo>
                    <a:pt x="157832" y="238123"/>
                  </a:lnTo>
                  <a:lnTo>
                    <a:pt x="119492" y="270043"/>
                  </a:lnTo>
                  <a:cubicBezTo>
                    <a:pt x="117575" y="271958"/>
                    <a:pt x="114380" y="271958"/>
                    <a:pt x="111824" y="270681"/>
                  </a:cubicBezTo>
                  <a:cubicBezTo>
                    <a:pt x="109268" y="268766"/>
                    <a:pt x="108629" y="266212"/>
                    <a:pt x="109268" y="263659"/>
                  </a:cubicBezTo>
                  <a:lnTo>
                    <a:pt x="130355" y="202372"/>
                  </a:lnTo>
                  <a:lnTo>
                    <a:pt x="67733" y="158961"/>
                  </a:lnTo>
                  <a:cubicBezTo>
                    <a:pt x="65816" y="157684"/>
                    <a:pt x="64538" y="155131"/>
                    <a:pt x="65177" y="152577"/>
                  </a:cubicBezTo>
                  <a:cubicBezTo>
                    <a:pt x="65816" y="150024"/>
                    <a:pt x="67094" y="148108"/>
                    <a:pt x="69650" y="147470"/>
                  </a:cubicBezTo>
                  <a:lnTo>
                    <a:pt x="290742" y="86822"/>
                  </a:lnTo>
                  <a:cubicBezTo>
                    <a:pt x="293937" y="86184"/>
                    <a:pt x="297771" y="88099"/>
                    <a:pt x="298410" y="91291"/>
                  </a:cubicBezTo>
                  <a:cubicBezTo>
                    <a:pt x="299049" y="92568"/>
                    <a:pt x="298410" y="95760"/>
                    <a:pt x="295854" y="97037"/>
                  </a:cubicBezTo>
                  <a:lnTo>
                    <a:pt x="295854" y="97037"/>
                  </a:ln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 sz="1100">
                <a:solidFill>
                  <a:prstClr val="black"/>
                </a:solidFill>
                <a:latin typeface="+mj-lt"/>
              </a:endParaRPr>
            </a:p>
          </p:txBody>
        </p:sp>
      </p:grpSp>
      <p:grpSp>
        <p:nvGrpSpPr>
          <p:cNvPr id="30" name="Graphic 4">
            <a:extLst>
              <a:ext uri="{FF2B5EF4-FFF2-40B4-BE49-F238E27FC236}">
                <a16:creationId xmlns:a16="http://schemas.microsoft.com/office/drawing/2014/main" id="{4E9BD34A-CF20-4527-B7A6-637882D5B864}"/>
              </a:ext>
            </a:extLst>
          </p:cNvPr>
          <p:cNvGrpSpPr>
            <a:grpSpLocks noChangeAspect="1"/>
          </p:cNvGrpSpPr>
          <p:nvPr/>
        </p:nvGrpSpPr>
        <p:grpSpPr>
          <a:xfrm>
            <a:off x="7639332" y="5745572"/>
            <a:ext cx="362309" cy="361971"/>
            <a:chOff x="6146480" y="918179"/>
            <a:chExt cx="362309" cy="361971"/>
          </a:xfrm>
          <a:solidFill>
            <a:srgbClr val="E7E79A"/>
          </a:solidFill>
        </p:grpSpPr>
        <p:sp>
          <p:nvSpPr>
            <p:cNvPr id="31" name="Graphic 4">
              <a:extLst>
                <a:ext uri="{FF2B5EF4-FFF2-40B4-BE49-F238E27FC236}">
                  <a16:creationId xmlns:a16="http://schemas.microsoft.com/office/drawing/2014/main" id="{17A02ED5-0FCC-49FA-A810-A586EDB29C4A}"/>
                </a:ext>
              </a:extLst>
            </p:cNvPr>
            <p:cNvSpPr/>
            <p:nvPr/>
          </p:nvSpPr>
          <p:spPr>
            <a:xfrm>
              <a:off x="6241690" y="1036282"/>
              <a:ext cx="26837" cy="26812"/>
            </a:xfrm>
            <a:custGeom>
              <a:avLst/>
              <a:gdLst>
                <a:gd name="connsiteX0" fmla="*/ 13419 w 26837"/>
                <a:gd name="connsiteY0" fmla="*/ 26813 h 26812"/>
                <a:gd name="connsiteX1" fmla="*/ 26838 w 26837"/>
                <a:gd name="connsiteY1" fmla="*/ 13406 h 26812"/>
                <a:gd name="connsiteX2" fmla="*/ 13419 w 26837"/>
                <a:gd name="connsiteY2" fmla="*/ 0 h 26812"/>
                <a:gd name="connsiteX3" fmla="*/ 0 w 26837"/>
                <a:gd name="connsiteY3" fmla="*/ 13406 h 26812"/>
                <a:gd name="connsiteX4" fmla="*/ 13419 w 26837"/>
                <a:gd name="connsiteY4" fmla="*/ 26813 h 26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37" h="26812">
                  <a:moveTo>
                    <a:pt x="13419" y="26813"/>
                  </a:moveTo>
                  <a:cubicBezTo>
                    <a:pt x="21087" y="26813"/>
                    <a:pt x="26838" y="20429"/>
                    <a:pt x="26838" y="13406"/>
                  </a:cubicBezTo>
                  <a:cubicBezTo>
                    <a:pt x="26838" y="5746"/>
                    <a:pt x="20448" y="0"/>
                    <a:pt x="13419" y="0"/>
                  </a:cubicBezTo>
                  <a:cubicBezTo>
                    <a:pt x="5751" y="0"/>
                    <a:pt x="0" y="6384"/>
                    <a:pt x="0" y="13406"/>
                  </a:cubicBezTo>
                  <a:cubicBezTo>
                    <a:pt x="0" y="20429"/>
                    <a:pt x="5751" y="26813"/>
                    <a:pt x="13419" y="26813"/>
                  </a:cubicBez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 sz="1100">
                <a:solidFill>
                  <a:prstClr val="black"/>
                </a:solidFill>
                <a:latin typeface="+mj-lt"/>
              </a:endParaRPr>
            </a:p>
          </p:txBody>
        </p:sp>
        <p:sp>
          <p:nvSpPr>
            <p:cNvPr id="32" name="Graphic 4">
              <a:extLst>
                <a:ext uri="{FF2B5EF4-FFF2-40B4-BE49-F238E27FC236}">
                  <a16:creationId xmlns:a16="http://schemas.microsoft.com/office/drawing/2014/main" id="{51F815C8-C963-4D0E-BD81-1A7D75240A40}"/>
                </a:ext>
              </a:extLst>
            </p:cNvPr>
            <p:cNvSpPr/>
            <p:nvPr/>
          </p:nvSpPr>
          <p:spPr>
            <a:xfrm>
              <a:off x="6146480" y="918179"/>
              <a:ext cx="362309" cy="361971"/>
            </a:xfrm>
            <a:custGeom>
              <a:avLst/>
              <a:gdLst>
                <a:gd name="connsiteX0" fmla="*/ 181474 w 362309"/>
                <a:gd name="connsiteY0" fmla="*/ 0 h 361971"/>
                <a:gd name="connsiteX1" fmla="*/ 0 w 362309"/>
                <a:gd name="connsiteY1" fmla="*/ 180667 h 361971"/>
                <a:gd name="connsiteX2" fmla="*/ 180835 w 362309"/>
                <a:gd name="connsiteY2" fmla="*/ 361972 h 361971"/>
                <a:gd name="connsiteX3" fmla="*/ 362309 w 362309"/>
                <a:gd name="connsiteY3" fmla="*/ 181305 h 361971"/>
                <a:gd name="connsiteX4" fmla="*/ 362309 w 362309"/>
                <a:gd name="connsiteY4" fmla="*/ 181305 h 361971"/>
                <a:gd name="connsiteX5" fmla="*/ 181474 w 362309"/>
                <a:gd name="connsiteY5" fmla="*/ 0 h 361971"/>
                <a:gd name="connsiteX6" fmla="*/ 108629 w 362309"/>
                <a:gd name="connsiteY6" fmla="*/ 104697 h 361971"/>
                <a:gd name="connsiteX7" fmla="*/ 134828 w 362309"/>
                <a:gd name="connsiteY7" fmla="*/ 130872 h 361971"/>
                <a:gd name="connsiteX8" fmla="*/ 108629 w 362309"/>
                <a:gd name="connsiteY8" fmla="*/ 157046 h 361971"/>
                <a:gd name="connsiteX9" fmla="*/ 82430 w 362309"/>
                <a:gd name="connsiteY9" fmla="*/ 130872 h 361971"/>
                <a:gd name="connsiteX10" fmla="*/ 108629 w 362309"/>
                <a:gd name="connsiteY10" fmla="*/ 104697 h 361971"/>
                <a:gd name="connsiteX11" fmla="*/ 143774 w 362309"/>
                <a:gd name="connsiteY11" fmla="*/ 263020 h 361971"/>
                <a:gd name="connsiteX12" fmla="*/ 137384 w 362309"/>
                <a:gd name="connsiteY12" fmla="*/ 256636 h 361971"/>
                <a:gd name="connsiteX13" fmla="*/ 137384 w 362309"/>
                <a:gd name="connsiteY13" fmla="*/ 193435 h 361971"/>
                <a:gd name="connsiteX14" fmla="*/ 82430 w 362309"/>
                <a:gd name="connsiteY14" fmla="*/ 191519 h 361971"/>
                <a:gd name="connsiteX15" fmla="*/ 82430 w 362309"/>
                <a:gd name="connsiteY15" fmla="*/ 256636 h 361971"/>
                <a:gd name="connsiteX16" fmla="*/ 76040 w 362309"/>
                <a:gd name="connsiteY16" fmla="*/ 263020 h 361971"/>
                <a:gd name="connsiteX17" fmla="*/ 69650 w 362309"/>
                <a:gd name="connsiteY17" fmla="*/ 256636 h 361971"/>
                <a:gd name="connsiteX18" fmla="*/ 69650 w 362309"/>
                <a:gd name="connsiteY18" fmla="*/ 187689 h 361971"/>
                <a:gd name="connsiteX19" fmla="*/ 72845 w 362309"/>
                <a:gd name="connsiteY19" fmla="*/ 181944 h 361971"/>
                <a:gd name="connsiteX20" fmla="*/ 147607 w 362309"/>
                <a:gd name="connsiteY20" fmla="*/ 184497 h 361971"/>
                <a:gd name="connsiteX21" fmla="*/ 147607 w 362309"/>
                <a:gd name="connsiteY21" fmla="*/ 184497 h 361971"/>
                <a:gd name="connsiteX22" fmla="*/ 147607 w 362309"/>
                <a:gd name="connsiteY22" fmla="*/ 184497 h 361971"/>
                <a:gd name="connsiteX23" fmla="*/ 180196 w 362309"/>
                <a:gd name="connsiteY23" fmla="*/ 209395 h 361971"/>
                <a:gd name="connsiteX24" fmla="*/ 205756 w 362309"/>
                <a:gd name="connsiteY24" fmla="*/ 182582 h 361971"/>
                <a:gd name="connsiteX25" fmla="*/ 214702 w 362309"/>
                <a:gd name="connsiteY25" fmla="*/ 182582 h 361971"/>
                <a:gd name="connsiteX26" fmla="*/ 214702 w 362309"/>
                <a:gd name="connsiteY26" fmla="*/ 191519 h 361971"/>
                <a:gd name="connsiteX27" fmla="*/ 185947 w 362309"/>
                <a:gd name="connsiteY27" fmla="*/ 222801 h 361971"/>
                <a:gd name="connsiteX28" fmla="*/ 181474 w 362309"/>
                <a:gd name="connsiteY28" fmla="*/ 224716 h 361971"/>
                <a:gd name="connsiteX29" fmla="*/ 177640 w 362309"/>
                <a:gd name="connsiteY29" fmla="*/ 223439 h 361971"/>
                <a:gd name="connsiteX30" fmla="*/ 150164 w 362309"/>
                <a:gd name="connsiteY30" fmla="*/ 203011 h 361971"/>
                <a:gd name="connsiteX31" fmla="*/ 150164 w 362309"/>
                <a:gd name="connsiteY31" fmla="*/ 256636 h 361971"/>
                <a:gd name="connsiteX32" fmla="*/ 143774 w 362309"/>
                <a:gd name="connsiteY32" fmla="*/ 263020 h 361971"/>
                <a:gd name="connsiteX33" fmla="*/ 143774 w 362309"/>
                <a:gd name="connsiteY33" fmla="*/ 263020 h 361971"/>
                <a:gd name="connsiteX34" fmla="*/ 292659 w 362309"/>
                <a:gd name="connsiteY34" fmla="*/ 256636 h 361971"/>
                <a:gd name="connsiteX35" fmla="*/ 286269 w 362309"/>
                <a:gd name="connsiteY35" fmla="*/ 263020 h 361971"/>
                <a:gd name="connsiteX36" fmla="*/ 173806 w 362309"/>
                <a:gd name="connsiteY36" fmla="*/ 263020 h 361971"/>
                <a:gd name="connsiteX37" fmla="*/ 167416 w 362309"/>
                <a:gd name="connsiteY37" fmla="*/ 256636 h 361971"/>
                <a:gd name="connsiteX38" fmla="*/ 167416 w 362309"/>
                <a:gd name="connsiteY38" fmla="*/ 241315 h 361971"/>
                <a:gd name="connsiteX39" fmla="*/ 173806 w 362309"/>
                <a:gd name="connsiteY39" fmla="*/ 234931 h 361971"/>
                <a:gd name="connsiteX40" fmla="*/ 180196 w 362309"/>
                <a:gd name="connsiteY40" fmla="*/ 241315 h 361971"/>
                <a:gd name="connsiteX41" fmla="*/ 180196 w 362309"/>
                <a:gd name="connsiteY41" fmla="*/ 250252 h 361971"/>
                <a:gd name="connsiteX42" fmla="*/ 279879 w 362309"/>
                <a:gd name="connsiteY42" fmla="*/ 250252 h 361971"/>
                <a:gd name="connsiteX43" fmla="*/ 279879 w 362309"/>
                <a:gd name="connsiteY43" fmla="*/ 111081 h 361971"/>
                <a:gd name="connsiteX44" fmla="*/ 180196 w 362309"/>
                <a:gd name="connsiteY44" fmla="*/ 111081 h 361971"/>
                <a:gd name="connsiteX45" fmla="*/ 180196 w 362309"/>
                <a:gd name="connsiteY45" fmla="*/ 165345 h 361971"/>
                <a:gd name="connsiteX46" fmla="*/ 173806 w 362309"/>
                <a:gd name="connsiteY46" fmla="*/ 171729 h 361971"/>
                <a:gd name="connsiteX47" fmla="*/ 167416 w 362309"/>
                <a:gd name="connsiteY47" fmla="*/ 165345 h 361971"/>
                <a:gd name="connsiteX48" fmla="*/ 167416 w 362309"/>
                <a:gd name="connsiteY48" fmla="*/ 104697 h 361971"/>
                <a:gd name="connsiteX49" fmla="*/ 173806 w 362309"/>
                <a:gd name="connsiteY49" fmla="*/ 98313 h 361971"/>
                <a:gd name="connsiteX50" fmla="*/ 286269 w 362309"/>
                <a:gd name="connsiteY50" fmla="*/ 98313 h 361971"/>
                <a:gd name="connsiteX51" fmla="*/ 292659 w 362309"/>
                <a:gd name="connsiteY51" fmla="*/ 104697 h 361971"/>
                <a:gd name="connsiteX52" fmla="*/ 292659 w 362309"/>
                <a:gd name="connsiteY52" fmla="*/ 256636 h 361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362309" h="361971">
                  <a:moveTo>
                    <a:pt x="181474" y="0"/>
                  </a:moveTo>
                  <a:cubicBezTo>
                    <a:pt x="81152" y="0"/>
                    <a:pt x="0" y="81077"/>
                    <a:pt x="0" y="180667"/>
                  </a:cubicBezTo>
                  <a:cubicBezTo>
                    <a:pt x="0" y="280257"/>
                    <a:pt x="81152" y="361972"/>
                    <a:pt x="180835" y="361972"/>
                  </a:cubicBezTo>
                  <a:cubicBezTo>
                    <a:pt x="280518" y="361972"/>
                    <a:pt x="362309" y="280895"/>
                    <a:pt x="362309" y="181305"/>
                  </a:cubicBezTo>
                  <a:cubicBezTo>
                    <a:pt x="362309" y="181305"/>
                    <a:pt x="362309" y="181305"/>
                    <a:pt x="362309" y="181305"/>
                  </a:cubicBezTo>
                  <a:cubicBezTo>
                    <a:pt x="362309" y="81077"/>
                    <a:pt x="281157" y="0"/>
                    <a:pt x="181474" y="0"/>
                  </a:cubicBezTo>
                  <a:close/>
                  <a:moveTo>
                    <a:pt x="108629" y="104697"/>
                  </a:moveTo>
                  <a:cubicBezTo>
                    <a:pt x="123326" y="104697"/>
                    <a:pt x="134828" y="116827"/>
                    <a:pt x="134828" y="130872"/>
                  </a:cubicBezTo>
                  <a:cubicBezTo>
                    <a:pt x="134828" y="145555"/>
                    <a:pt x="122686" y="157046"/>
                    <a:pt x="108629" y="157046"/>
                  </a:cubicBezTo>
                  <a:cubicBezTo>
                    <a:pt x="93932" y="157046"/>
                    <a:pt x="82430" y="144916"/>
                    <a:pt x="82430" y="130872"/>
                  </a:cubicBezTo>
                  <a:cubicBezTo>
                    <a:pt x="82430" y="116827"/>
                    <a:pt x="93932" y="104697"/>
                    <a:pt x="108629" y="104697"/>
                  </a:cubicBezTo>
                  <a:close/>
                  <a:moveTo>
                    <a:pt x="143774" y="263020"/>
                  </a:moveTo>
                  <a:cubicBezTo>
                    <a:pt x="139939" y="263020"/>
                    <a:pt x="137384" y="260467"/>
                    <a:pt x="137384" y="256636"/>
                  </a:cubicBezTo>
                  <a:lnTo>
                    <a:pt x="137384" y="193435"/>
                  </a:lnTo>
                  <a:cubicBezTo>
                    <a:pt x="115019" y="180028"/>
                    <a:pt x="91376" y="187689"/>
                    <a:pt x="82430" y="191519"/>
                  </a:cubicBezTo>
                  <a:lnTo>
                    <a:pt x="82430" y="256636"/>
                  </a:lnTo>
                  <a:cubicBezTo>
                    <a:pt x="82430" y="260467"/>
                    <a:pt x="79874" y="263020"/>
                    <a:pt x="76040" y="263020"/>
                  </a:cubicBezTo>
                  <a:cubicBezTo>
                    <a:pt x="72206" y="263020"/>
                    <a:pt x="69650" y="260467"/>
                    <a:pt x="69650" y="256636"/>
                  </a:cubicBezTo>
                  <a:lnTo>
                    <a:pt x="69650" y="187689"/>
                  </a:lnTo>
                  <a:cubicBezTo>
                    <a:pt x="69650" y="185135"/>
                    <a:pt x="70928" y="183220"/>
                    <a:pt x="72845" y="181944"/>
                  </a:cubicBezTo>
                  <a:cubicBezTo>
                    <a:pt x="74123" y="181305"/>
                    <a:pt x="112463" y="161515"/>
                    <a:pt x="147607" y="184497"/>
                  </a:cubicBezTo>
                  <a:lnTo>
                    <a:pt x="147607" y="184497"/>
                  </a:lnTo>
                  <a:lnTo>
                    <a:pt x="147607" y="184497"/>
                  </a:lnTo>
                  <a:lnTo>
                    <a:pt x="180196" y="209395"/>
                  </a:lnTo>
                  <a:lnTo>
                    <a:pt x="205756" y="182582"/>
                  </a:lnTo>
                  <a:cubicBezTo>
                    <a:pt x="208312" y="180028"/>
                    <a:pt x="212146" y="180028"/>
                    <a:pt x="214702" y="182582"/>
                  </a:cubicBezTo>
                  <a:cubicBezTo>
                    <a:pt x="217258" y="185135"/>
                    <a:pt x="217258" y="188966"/>
                    <a:pt x="214702" y="191519"/>
                  </a:cubicBezTo>
                  <a:lnTo>
                    <a:pt x="185947" y="222801"/>
                  </a:lnTo>
                  <a:cubicBezTo>
                    <a:pt x="184669" y="224078"/>
                    <a:pt x="183391" y="224716"/>
                    <a:pt x="181474" y="224716"/>
                  </a:cubicBezTo>
                  <a:cubicBezTo>
                    <a:pt x="180196" y="224716"/>
                    <a:pt x="178918" y="224078"/>
                    <a:pt x="177640" y="223439"/>
                  </a:cubicBezTo>
                  <a:lnTo>
                    <a:pt x="150164" y="203011"/>
                  </a:lnTo>
                  <a:lnTo>
                    <a:pt x="150164" y="256636"/>
                  </a:lnTo>
                  <a:cubicBezTo>
                    <a:pt x="150164" y="260467"/>
                    <a:pt x="146969" y="263020"/>
                    <a:pt x="143774" y="263020"/>
                  </a:cubicBezTo>
                  <a:lnTo>
                    <a:pt x="143774" y="263020"/>
                  </a:lnTo>
                  <a:close/>
                  <a:moveTo>
                    <a:pt x="292659" y="256636"/>
                  </a:moveTo>
                  <a:cubicBezTo>
                    <a:pt x="292659" y="260467"/>
                    <a:pt x="290103" y="263020"/>
                    <a:pt x="286269" y="263020"/>
                  </a:cubicBezTo>
                  <a:lnTo>
                    <a:pt x="173806" y="263020"/>
                  </a:lnTo>
                  <a:cubicBezTo>
                    <a:pt x="169972" y="263020"/>
                    <a:pt x="167416" y="260467"/>
                    <a:pt x="167416" y="256636"/>
                  </a:cubicBezTo>
                  <a:lnTo>
                    <a:pt x="167416" y="241315"/>
                  </a:lnTo>
                  <a:cubicBezTo>
                    <a:pt x="167416" y="237484"/>
                    <a:pt x="169972" y="234931"/>
                    <a:pt x="173806" y="234931"/>
                  </a:cubicBezTo>
                  <a:cubicBezTo>
                    <a:pt x="177640" y="234931"/>
                    <a:pt x="180196" y="237484"/>
                    <a:pt x="180196" y="241315"/>
                  </a:cubicBezTo>
                  <a:lnTo>
                    <a:pt x="180196" y="250252"/>
                  </a:lnTo>
                  <a:lnTo>
                    <a:pt x="279879" y="250252"/>
                  </a:lnTo>
                  <a:lnTo>
                    <a:pt x="279879" y="111081"/>
                  </a:lnTo>
                  <a:lnTo>
                    <a:pt x="180196" y="111081"/>
                  </a:lnTo>
                  <a:lnTo>
                    <a:pt x="180196" y="165345"/>
                  </a:lnTo>
                  <a:cubicBezTo>
                    <a:pt x="180196" y="169176"/>
                    <a:pt x="177640" y="171729"/>
                    <a:pt x="173806" y="171729"/>
                  </a:cubicBezTo>
                  <a:cubicBezTo>
                    <a:pt x="169972" y="171729"/>
                    <a:pt x="167416" y="169176"/>
                    <a:pt x="167416" y="165345"/>
                  </a:cubicBezTo>
                  <a:lnTo>
                    <a:pt x="167416" y="104697"/>
                  </a:lnTo>
                  <a:cubicBezTo>
                    <a:pt x="167416" y="100867"/>
                    <a:pt x="169972" y="98313"/>
                    <a:pt x="173806" y="98313"/>
                  </a:cubicBezTo>
                  <a:lnTo>
                    <a:pt x="286269" y="98313"/>
                  </a:lnTo>
                  <a:cubicBezTo>
                    <a:pt x="290103" y="98313"/>
                    <a:pt x="292659" y="100867"/>
                    <a:pt x="292659" y="104697"/>
                  </a:cubicBezTo>
                  <a:lnTo>
                    <a:pt x="292659" y="256636"/>
                  </a:ln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 sz="1100">
                <a:solidFill>
                  <a:prstClr val="black"/>
                </a:solidFill>
                <a:latin typeface="+mj-lt"/>
              </a:endParaRPr>
            </a:p>
          </p:txBody>
        </p:sp>
      </p:grpSp>
      <p:grpSp>
        <p:nvGrpSpPr>
          <p:cNvPr id="33" name="Graphic 4">
            <a:extLst>
              <a:ext uri="{FF2B5EF4-FFF2-40B4-BE49-F238E27FC236}">
                <a16:creationId xmlns:a16="http://schemas.microsoft.com/office/drawing/2014/main" id="{116C9367-5BA7-4B64-A507-F69948797184}"/>
              </a:ext>
            </a:extLst>
          </p:cNvPr>
          <p:cNvGrpSpPr>
            <a:grpSpLocks noChangeAspect="1"/>
          </p:cNvGrpSpPr>
          <p:nvPr/>
        </p:nvGrpSpPr>
        <p:grpSpPr>
          <a:xfrm>
            <a:off x="7639332" y="4738566"/>
            <a:ext cx="362309" cy="362610"/>
            <a:chOff x="905454" y="2371173"/>
            <a:chExt cx="362309" cy="362610"/>
          </a:xfrm>
          <a:solidFill>
            <a:srgbClr val="E7E79A"/>
          </a:solidFill>
        </p:grpSpPr>
        <p:sp>
          <p:nvSpPr>
            <p:cNvPr id="34" name="Graphic 4">
              <a:extLst>
                <a:ext uri="{FF2B5EF4-FFF2-40B4-BE49-F238E27FC236}">
                  <a16:creationId xmlns:a16="http://schemas.microsoft.com/office/drawing/2014/main" id="{9DD41229-9A92-45B2-B553-8061EA747798}"/>
                </a:ext>
              </a:extLst>
            </p:cNvPr>
            <p:cNvSpPr/>
            <p:nvPr/>
          </p:nvSpPr>
          <p:spPr>
            <a:xfrm>
              <a:off x="1115044" y="2465656"/>
              <a:ext cx="28754" cy="28727"/>
            </a:xfrm>
            <a:custGeom>
              <a:avLst/>
              <a:gdLst>
                <a:gd name="connsiteX0" fmla="*/ 0 w 28754"/>
                <a:gd name="connsiteY0" fmla="*/ 0 h 28727"/>
                <a:gd name="connsiteX1" fmla="*/ 0 w 28754"/>
                <a:gd name="connsiteY1" fmla="*/ 28728 h 28727"/>
                <a:gd name="connsiteX2" fmla="*/ 28755 w 28754"/>
                <a:gd name="connsiteY2" fmla="*/ 28728 h 28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754" h="28727">
                  <a:moveTo>
                    <a:pt x="0" y="0"/>
                  </a:moveTo>
                  <a:lnTo>
                    <a:pt x="0" y="28728"/>
                  </a:lnTo>
                  <a:lnTo>
                    <a:pt x="28755" y="28728"/>
                  </a:ln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 sz="1100">
                <a:solidFill>
                  <a:prstClr val="black"/>
                </a:solidFill>
                <a:latin typeface="+mj-lt"/>
              </a:endParaRPr>
            </a:p>
          </p:txBody>
        </p:sp>
        <p:sp>
          <p:nvSpPr>
            <p:cNvPr id="35" name="Graphic 4">
              <a:extLst>
                <a:ext uri="{FF2B5EF4-FFF2-40B4-BE49-F238E27FC236}">
                  <a16:creationId xmlns:a16="http://schemas.microsoft.com/office/drawing/2014/main" id="{0AFD8968-EDD9-495B-A842-B0B0CB238CA8}"/>
                </a:ext>
              </a:extLst>
            </p:cNvPr>
            <p:cNvSpPr/>
            <p:nvPr/>
          </p:nvSpPr>
          <p:spPr>
            <a:xfrm>
              <a:off x="1020472" y="2456080"/>
              <a:ext cx="132910" cy="191519"/>
            </a:xfrm>
            <a:custGeom>
              <a:avLst/>
              <a:gdLst>
                <a:gd name="connsiteX0" fmla="*/ 88181 w 132910"/>
                <a:gd name="connsiteY0" fmla="*/ 51072 h 191519"/>
                <a:gd name="connsiteX1" fmla="*/ 81791 w 132910"/>
                <a:gd name="connsiteY1" fmla="*/ 44688 h 191519"/>
                <a:gd name="connsiteX2" fmla="*/ 81791 w 132910"/>
                <a:gd name="connsiteY2" fmla="*/ 0 h 191519"/>
                <a:gd name="connsiteX3" fmla="*/ 0 w 132910"/>
                <a:gd name="connsiteY3" fmla="*/ 0 h 191519"/>
                <a:gd name="connsiteX4" fmla="*/ 0 w 132910"/>
                <a:gd name="connsiteY4" fmla="*/ 191519 h 191519"/>
                <a:gd name="connsiteX5" fmla="*/ 132911 w 132910"/>
                <a:gd name="connsiteY5" fmla="*/ 191519 h 191519"/>
                <a:gd name="connsiteX6" fmla="*/ 132911 w 132910"/>
                <a:gd name="connsiteY6" fmla="*/ 51072 h 191519"/>
                <a:gd name="connsiteX7" fmla="*/ 88181 w 132910"/>
                <a:gd name="connsiteY7" fmla="*/ 51072 h 191519"/>
                <a:gd name="connsiteX8" fmla="*/ 109907 w 132910"/>
                <a:gd name="connsiteY8" fmla="*/ 174921 h 191519"/>
                <a:gd name="connsiteX9" fmla="*/ 22365 w 132910"/>
                <a:gd name="connsiteY9" fmla="*/ 174921 h 191519"/>
                <a:gd name="connsiteX10" fmla="*/ 15975 w 132910"/>
                <a:gd name="connsiteY10" fmla="*/ 168537 h 191519"/>
                <a:gd name="connsiteX11" fmla="*/ 22365 w 132910"/>
                <a:gd name="connsiteY11" fmla="*/ 162153 h 191519"/>
                <a:gd name="connsiteX12" fmla="*/ 109907 w 132910"/>
                <a:gd name="connsiteY12" fmla="*/ 162153 h 191519"/>
                <a:gd name="connsiteX13" fmla="*/ 116297 w 132910"/>
                <a:gd name="connsiteY13" fmla="*/ 168537 h 191519"/>
                <a:gd name="connsiteX14" fmla="*/ 109907 w 132910"/>
                <a:gd name="connsiteY14" fmla="*/ 174921 h 191519"/>
                <a:gd name="connsiteX15" fmla="*/ 109907 w 132910"/>
                <a:gd name="connsiteY15" fmla="*/ 146193 h 191519"/>
                <a:gd name="connsiteX16" fmla="*/ 22365 w 132910"/>
                <a:gd name="connsiteY16" fmla="*/ 146193 h 191519"/>
                <a:gd name="connsiteX17" fmla="*/ 15975 w 132910"/>
                <a:gd name="connsiteY17" fmla="*/ 139809 h 191519"/>
                <a:gd name="connsiteX18" fmla="*/ 22365 w 132910"/>
                <a:gd name="connsiteY18" fmla="*/ 133425 h 191519"/>
                <a:gd name="connsiteX19" fmla="*/ 109907 w 132910"/>
                <a:gd name="connsiteY19" fmla="*/ 133425 h 191519"/>
                <a:gd name="connsiteX20" fmla="*/ 116297 w 132910"/>
                <a:gd name="connsiteY20" fmla="*/ 139809 h 191519"/>
                <a:gd name="connsiteX21" fmla="*/ 109907 w 132910"/>
                <a:gd name="connsiteY21" fmla="*/ 146193 h 191519"/>
                <a:gd name="connsiteX22" fmla="*/ 109907 w 132910"/>
                <a:gd name="connsiteY22" fmla="*/ 116827 h 191519"/>
                <a:gd name="connsiteX23" fmla="*/ 22365 w 132910"/>
                <a:gd name="connsiteY23" fmla="*/ 116827 h 191519"/>
                <a:gd name="connsiteX24" fmla="*/ 15975 w 132910"/>
                <a:gd name="connsiteY24" fmla="*/ 110443 h 191519"/>
                <a:gd name="connsiteX25" fmla="*/ 22365 w 132910"/>
                <a:gd name="connsiteY25" fmla="*/ 104059 h 191519"/>
                <a:gd name="connsiteX26" fmla="*/ 109907 w 132910"/>
                <a:gd name="connsiteY26" fmla="*/ 104059 h 191519"/>
                <a:gd name="connsiteX27" fmla="*/ 116297 w 132910"/>
                <a:gd name="connsiteY27" fmla="*/ 110443 h 191519"/>
                <a:gd name="connsiteX28" fmla="*/ 109907 w 132910"/>
                <a:gd name="connsiteY28" fmla="*/ 116827 h 191519"/>
                <a:gd name="connsiteX29" fmla="*/ 109907 w 132910"/>
                <a:gd name="connsiteY29" fmla="*/ 88099 h 191519"/>
                <a:gd name="connsiteX30" fmla="*/ 22365 w 132910"/>
                <a:gd name="connsiteY30" fmla="*/ 88099 h 191519"/>
                <a:gd name="connsiteX31" fmla="*/ 15975 w 132910"/>
                <a:gd name="connsiteY31" fmla="*/ 81715 h 191519"/>
                <a:gd name="connsiteX32" fmla="*/ 22365 w 132910"/>
                <a:gd name="connsiteY32" fmla="*/ 75331 h 191519"/>
                <a:gd name="connsiteX33" fmla="*/ 109907 w 132910"/>
                <a:gd name="connsiteY33" fmla="*/ 75331 h 191519"/>
                <a:gd name="connsiteX34" fmla="*/ 116297 w 132910"/>
                <a:gd name="connsiteY34" fmla="*/ 81715 h 191519"/>
                <a:gd name="connsiteX35" fmla="*/ 109907 w 132910"/>
                <a:gd name="connsiteY35" fmla="*/ 88099 h 191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32910" h="191519">
                  <a:moveTo>
                    <a:pt x="88181" y="51072"/>
                  </a:moveTo>
                  <a:cubicBezTo>
                    <a:pt x="84347" y="51072"/>
                    <a:pt x="81791" y="48518"/>
                    <a:pt x="81791" y="44688"/>
                  </a:cubicBezTo>
                  <a:lnTo>
                    <a:pt x="81791" y="0"/>
                  </a:lnTo>
                  <a:lnTo>
                    <a:pt x="0" y="0"/>
                  </a:lnTo>
                  <a:lnTo>
                    <a:pt x="0" y="191519"/>
                  </a:lnTo>
                  <a:lnTo>
                    <a:pt x="132911" y="191519"/>
                  </a:lnTo>
                  <a:lnTo>
                    <a:pt x="132911" y="51072"/>
                  </a:lnTo>
                  <a:lnTo>
                    <a:pt x="88181" y="51072"/>
                  </a:lnTo>
                  <a:close/>
                  <a:moveTo>
                    <a:pt x="109907" y="174921"/>
                  </a:moveTo>
                  <a:lnTo>
                    <a:pt x="22365" y="174921"/>
                  </a:lnTo>
                  <a:cubicBezTo>
                    <a:pt x="18531" y="174921"/>
                    <a:pt x="15975" y="172368"/>
                    <a:pt x="15975" y="168537"/>
                  </a:cubicBezTo>
                  <a:cubicBezTo>
                    <a:pt x="15975" y="164707"/>
                    <a:pt x="18531" y="162153"/>
                    <a:pt x="22365" y="162153"/>
                  </a:cubicBezTo>
                  <a:lnTo>
                    <a:pt x="109907" y="162153"/>
                  </a:lnTo>
                  <a:cubicBezTo>
                    <a:pt x="113741" y="162153"/>
                    <a:pt x="116297" y="164707"/>
                    <a:pt x="116297" y="168537"/>
                  </a:cubicBezTo>
                  <a:cubicBezTo>
                    <a:pt x="116297" y="172368"/>
                    <a:pt x="113102" y="174921"/>
                    <a:pt x="109907" y="174921"/>
                  </a:cubicBezTo>
                  <a:close/>
                  <a:moveTo>
                    <a:pt x="109907" y="146193"/>
                  </a:moveTo>
                  <a:lnTo>
                    <a:pt x="22365" y="146193"/>
                  </a:lnTo>
                  <a:cubicBezTo>
                    <a:pt x="18531" y="146193"/>
                    <a:pt x="15975" y="143640"/>
                    <a:pt x="15975" y="139809"/>
                  </a:cubicBezTo>
                  <a:cubicBezTo>
                    <a:pt x="15975" y="135979"/>
                    <a:pt x="18531" y="133425"/>
                    <a:pt x="22365" y="133425"/>
                  </a:cubicBezTo>
                  <a:lnTo>
                    <a:pt x="109907" y="133425"/>
                  </a:lnTo>
                  <a:cubicBezTo>
                    <a:pt x="113741" y="133425"/>
                    <a:pt x="116297" y="135979"/>
                    <a:pt x="116297" y="139809"/>
                  </a:cubicBezTo>
                  <a:cubicBezTo>
                    <a:pt x="116297" y="143640"/>
                    <a:pt x="113102" y="146193"/>
                    <a:pt x="109907" y="146193"/>
                  </a:cubicBezTo>
                  <a:close/>
                  <a:moveTo>
                    <a:pt x="109907" y="116827"/>
                  </a:moveTo>
                  <a:lnTo>
                    <a:pt x="22365" y="116827"/>
                  </a:lnTo>
                  <a:cubicBezTo>
                    <a:pt x="18531" y="116827"/>
                    <a:pt x="15975" y="114273"/>
                    <a:pt x="15975" y="110443"/>
                  </a:cubicBezTo>
                  <a:cubicBezTo>
                    <a:pt x="15975" y="106612"/>
                    <a:pt x="18531" y="104059"/>
                    <a:pt x="22365" y="104059"/>
                  </a:cubicBezTo>
                  <a:lnTo>
                    <a:pt x="109907" y="104059"/>
                  </a:lnTo>
                  <a:cubicBezTo>
                    <a:pt x="113741" y="104059"/>
                    <a:pt x="116297" y="106612"/>
                    <a:pt x="116297" y="110443"/>
                  </a:cubicBezTo>
                  <a:cubicBezTo>
                    <a:pt x="116297" y="114273"/>
                    <a:pt x="113102" y="116827"/>
                    <a:pt x="109907" y="116827"/>
                  </a:cubicBezTo>
                  <a:close/>
                  <a:moveTo>
                    <a:pt x="109907" y="88099"/>
                  </a:moveTo>
                  <a:lnTo>
                    <a:pt x="22365" y="88099"/>
                  </a:lnTo>
                  <a:cubicBezTo>
                    <a:pt x="18531" y="88099"/>
                    <a:pt x="15975" y="85545"/>
                    <a:pt x="15975" y="81715"/>
                  </a:cubicBezTo>
                  <a:cubicBezTo>
                    <a:pt x="15975" y="77884"/>
                    <a:pt x="18531" y="75331"/>
                    <a:pt x="22365" y="75331"/>
                  </a:cubicBezTo>
                  <a:lnTo>
                    <a:pt x="109907" y="75331"/>
                  </a:lnTo>
                  <a:cubicBezTo>
                    <a:pt x="113741" y="75331"/>
                    <a:pt x="116297" y="77884"/>
                    <a:pt x="116297" y="81715"/>
                  </a:cubicBezTo>
                  <a:cubicBezTo>
                    <a:pt x="116297" y="85545"/>
                    <a:pt x="113102" y="88099"/>
                    <a:pt x="109907" y="88099"/>
                  </a:cubicBez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 sz="1100">
                <a:solidFill>
                  <a:prstClr val="black"/>
                </a:solidFill>
                <a:latin typeface="+mj-lt"/>
              </a:endParaRPr>
            </a:p>
          </p:txBody>
        </p:sp>
        <p:sp>
          <p:nvSpPr>
            <p:cNvPr id="36" name="Graphic 4">
              <a:extLst>
                <a:ext uri="{FF2B5EF4-FFF2-40B4-BE49-F238E27FC236}">
                  <a16:creationId xmlns:a16="http://schemas.microsoft.com/office/drawing/2014/main" id="{7CEB228E-221D-4D38-8EEA-370800FBAE42}"/>
                </a:ext>
              </a:extLst>
            </p:cNvPr>
            <p:cNvSpPr/>
            <p:nvPr/>
          </p:nvSpPr>
          <p:spPr>
            <a:xfrm>
              <a:off x="905454" y="2371173"/>
              <a:ext cx="362309" cy="362610"/>
            </a:xfrm>
            <a:custGeom>
              <a:avLst/>
              <a:gdLst>
                <a:gd name="connsiteX0" fmla="*/ 180835 w 362309"/>
                <a:gd name="connsiteY0" fmla="*/ 0 h 362610"/>
                <a:gd name="connsiteX1" fmla="*/ 0 w 362309"/>
                <a:gd name="connsiteY1" fmla="*/ 181305 h 362610"/>
                <a:gd name="connsiteX2" fmla="*/ 180835 w 362309"/>
                <a:gd name="connsiteY2" fmla="*/ 362610 h 362610"/>
                <a:gd name="connsiteX3" fmla="*/ 362309 w 362309"/>
                <a:gd name="connsiteY3" fmla="*/ 181305 h 362610"/>
                <a:gd name="connsiteX4" fmla="*/ 180835 w 362309"/>
                <a:gd name="connsiteY4" fmla="*/ 0 h 362610"/>
                <a:gd name="connsiteX5" fmla="*/ 180835 w 362309"/>
                <a:gd name="connsiteY5" fmla="*/ 0 h 362610"/>
                <a:gd name="connsiteX6" fmla="*/ 260070 w 362309"/>
                <a:gd name="connsiteY6" fmla="*/ 282811 h 362610"/>
                <a:gd name="connsiteX7" fmla="*/ 253680 w 362309"/>
                <a:gd name="connsiteY7" fmla="*/ 289195 h 362610"/>
                <a:gd name="connsiteX8" fmla="*/ 107990 w 362309"/>
                <a:gd name="connsiteY8" fmla="*/ 289195 h 362610"/>
                <a:gd name="connsiteX9" fmla="*/ 101600 w 362309"/>
                <a:gd name="connsiteY9" fmla="*/ 282811 h 362610"/>
                <a:gd name="connsiteX10" fmla="*/ 101600 w 362309"/>
                <a:gd name="connsiteY10" fmla="*/ 79162 h 362610"/>
                <a:gd name="connsiteX11" fmla="*/ 107990 w 362309"/>
                <a:gd name="connsiteY11" fmla="*/ 72778 h 362610"/>
                <a:gd name="connsiteX12" fmla="*/ 202561 w 362309"/>
                <a:gd name="connsiteY12" fmla="*/ 72778 h 362610"/>
                <a:gd name="connsiteX13" fmla="*/ 205117 w 362309"/>
                <a:gd name="connsiteY13" fmla="*/ 73416 h 362610"/>
                <a:gd name="connsiteX14" fmla="*/ 207034 w 362309"/>
                <a:gd name="connsiteY14" fmla="*/ 74693 h 362610"/>
                <a:gd name="connsiteX15" fmla="*/ 258154 w 362309"/>
                <a:gd name="connsiteY15" fmla="*/ 125765 h 362610"/>
                <a:gd name="connsiteX16" fmla="*/ 260070 w 362309"/>
                <a:gd name="connsiteY16" fmla="*/ 130233 h 362610"/>
                <a:gd name="connsiteX17" fmla="*/ 260070 w 362309"/>
                <a:gd name="connsiteY17" fmla="*/ 282811 h 362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62309" h="362610">
                  <a:moveTo>
                    <a:pt x="180835" y="0"/>
                  </a:moveTo>
                  <a:cubicBezTo>
                    <a:pt x="80513" y="0"/>
                    <a:pt x="0" y="81077"/>
                    <a:pt x="0" y="181305"/>
                  </a:cubicBezTo>
                  <a:cubicBezTo>
                    <a:pt x="0" y="281534"/>
                    <a:pt x="81152" y="362610"/>
                    <a:pt x="180835" y="362610"/>
                  </a:cubicBezTo>
                  <a:cubicBezTo>
                    <a:pt x="280518" y="362610"/>
                    <a:pt x="362309" y="281534"/>
                    <a:pt x="362309" y="181305"/>
                  </a:cubicBezTo>
                  <a:cubicBezTo>
                    <a:pt x="362309" y="81077"/>
                    <a:pt x="281157" y="0"/>
                    <a:pt x="180835" y="0"/>
                  </a:cubicBezTo>
                  <a:cubicBezTo>
                    <a:pt x="180835" y="0"/>
                    <a:pt x="180835" y="0"/>
                    <a:pt x="180835" y="0"/>
                  </a:cubicBezTo>
                  <a:close/>
                  <a:moveTo>
                    <a:pt x="260070" y="282811"/>
                  </a:moveTo>
                  <a:cubicBezTo>
                    <a:pt x="260070" y="286641"/>
                    <a:pt x="257514" y="289195"/>
                    <a:pt x="253680" y="289195"/>
                  </a:cubicBezTo>
                  <a:lnTo>
                    <a:pt x="107990" y="289195"/>
                  </a:lnTo>
                  <a:cubicBezTo>
                    <a:pt x="104156" y="289195"/>
                    <a:pt x="101600" y="286641"/>
                    <a:pt x="101600" y="282811"/>
                  </a:cubicBezTo>
                  <a:lnTo>
                    <a:pt x="101600" y="79162"/>
                  </a:lnTo>
                  <a:cubicBezTo>
                    <a:pt x="101600" y="75331"/>
                    <a:pt x="104156" y="72778"/>
                    <a:pt x="107990" y="72778"/>
                  </a:cubicBezTo>
                  <a:lnTo>
                    <a:pt x="202561" y="72778"/>
                  </a:lnTo>
                  <a:cubicBezTo>
                    <a:pt x="203200" y="72778"/>
                    <a:pt x="204478" y="72778"/>
                    <a:pt x="205117" y="73416"/>
                  </a:cubicBezTo>
                  <a:cubicBezTo>
                    <a:pt x="205756" y="74054"/>
                    <a:pt x="206395" y="74054"/>
                    <a:pt x="207034" y="74693"/>
                  </a:cubicBezTo>
                  <a:lnTo>
                    <a:pt x="258154" y="125765"/>
                  </a:lnTo>
                  <a:cubicBezTo>
                    <a:pt x="259431" y="127041"/>
                    <a:pt x="260070" y="128318"/>
                    <a:pt x="260070" y="130233"/>
                  </a:cubicBezTo>
                  <a:lnTo>
                    <a:pt x="260070" y="282811"/>
                  </a:lnTo>
                  <a:close/>
                </a:path>
              </a:pathLst>
            </a:custGeom>
            <a:grpFill/>
            <a:ln w="6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 sz="1100">
                <a:solidFill>
                  <a:prstClr val="black"/>
                </a:solidFill>
                <a:latin typeface="+mj-lt"/>
              </a:endParaRPr>
            </a:p>
          </p:txBody>
        </p:sp>
      </p:grpSp>
      <p:cxnSp>
        <p:nvCxnSpPr>
          <p:cNvPr id="63" name="Connector: Curved 62">
            <a:extLst>
              <a:ext uri="{FF2B5EF4-FFF2-40B4-BE49-F238E27FC236}">
                <a16:creationId xmlns:a16="http://schemas.microsoft.com/office/drawing/2014/main" id="{0917E4C2-4323-46CE-9FF1-BE6687E9FA5F}"/>
              </a:ext>
            </a:extLst>
          </p:cNvPr>
          <p:cNvCxnSpPr>
            <a:cxnSpLocks/>
          </p:cNvCxnSpPr>
          <p:nvPr/>
        </p:nvCxnSpPr>
        <p:spPr>
          <a:xfrm>
            <a:off x="6967556" y="5432631"/>
            <a:ext cx="647082" cy="493926"/>
          </a:xfrm>
          <a:prstGeom prst="curvedConnector3">
            <a:avLst/>
          </a:prstGeom>
          <a:noFill/>
          <a:ln w="9525" cap="flat" cmpd="sng" algn="ctr">
            <a:solidFill>
              <a:srgbClr val="D0D0CE"/>
            </a:solidFill>
            <a:prstDash val="solid"/>
            <a:tailEnd type="triangle"/>
          </a:ln>
          <a:effectLst/>
        </p:spPr>
      </p:cxnSp>
      <p:cxnSp>
        <p:nvCxnSpPr>
          <p:cNvPr id="64" name="Connector: Curved 63">
            <a:extLst>
              <a:ext uri="{FF2B5EF4-FFF2-40B4-BE49-F238E27FC236}">
                <a16:creationId xmlns:a16="http://schemas.microsoft.com/office/drawing/2014/main" id="{6031CD9B-AC9E-44B3-AEB8-47D561EDA2F9}"/>
              </a:ext>
            </a:extLst>
          </p:cNvPr>
          <p:cNvCxnSpPr>
            <a:cxnSpLocks/>
          </p:cNvCxnSpPr>
          <p:nvPr/>
        </p:nvCxnSpPr>
        <p:spPr>
          <a:xfrm flipV="1">
            <a:off x="6967556" y="4930746"/>
            <a:ext cx="647082" cy="493926"/>
          </a:xfrm>
          <a:prstGeom prst="curvedConnector3">
            <a:avLst/>
          </a:prstGeom>
          <a:noFill/>
          <a:ln w="9525" cap="flat" cmpd="sng" algn="ctr">
            <a:solidFill>
              <a:srgbClr val="D0D0CE"/>
            </a:solidFill>
            <a:prstDash val="solid"/>
            <a:tailEnd type="triangle"/>
          </a:ln>
          <a:effectLst/>
        </p:spPr>
      </p:cxnSp>
      <p:sp>
        <p:nvSpPr>
          <p:cNvPr id="68" name="Isosceles Triangle 67">
            <a:extLst>
              <a:ext uri="{FF2B5EF4-FFF2-40B4-BE49-F238E27FC236}">
                <a16:creationId xmlns:a16="http://schemas.microsoft.com/office/drawing/2014/main" id="{799AB981-B0FB-42FF-9588-250C87938459}"/>
              </a:ext>
            </a:extLst>
          </p:cNvPr>
          <p:cNvSpPr/>
          <p:nvPr/>
        </p:nvSpPr>
        <p:spPr>
          <a:xfrm rot="10800000">
            <a:off x="6660580" y="3983707"/>
            <a:ext cx="2401617" cy="296766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3175" cap="flat" cmpd="sng" algn="ctr">
            <a:noFill/>
            <a:prstDash val="solid"/>
          </a:ln>
          <a:effectLst/>
        </p:spPr>
        <p:txBody>
          <a:bodyPr lIns="36000" tIns="36000" rIns="36000" bIns="36000"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100" b="1" i="0" u="none" strike="noStrike" kern="0" cap="none" spc="0" normalizeH="0" baseline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515D4088-0E51-4E93-B01D-2E0182F79D3D}"/>
              </a:ext>
            </a:extLst>
          </p:cNvPr>
          <p:cNvGrpSpPr/>
          <p:nvPr/>
        </p:nvGrpSpPr>
        <p:grpSpPr>
          <a:xfrm>
            <a:off x="7762509" y="139382"/>
            <a:ext cx="3600000" cy="324000"/>
            <a:chOff x="741460" y="1769592"/>
            <a:chExt cx="10806199" cy="1086023"/>
          </a:xfrm>
        </p:grpSpPr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A2579F40-261C-45E9-A8B3-E90EF297DF1A}"/>
                </a:ext>
              </a:extLst>
            </p:cNvPr>
            <p:cNvGrpSpPr/>
            <p:nvPr/>
          </p:nvGrpSpPr>
          <p:grpSpPr>
            <a:xfrm>
              <a:off x="1140916" y="1853777"/>
              <a:ext cx="10406743" cy="1001838"/>
              <a:chOff x="4536797" y="-1247776"/>
              <a:chExt cx="9867901" cy="881743"/>
            </a:xfrm>
          </p:grpSpPr>
          <p:sp>
            <p:nvSpPr>
              <p:cNvPr id="74" name="Arrow: Chevron 73">
                <a:extLst>
                  <a:ext uri="{FF2B5EF4-FFF2-40B4-BE49-F238E27FC236}">
                    <a16:creationId xmlns:a16="http://schemas.microsoft.com/office/drawing/2014/main" id="{C095C109-E9EB-4D80-B7C0-D93246D7DBDD}"/>
                  </a:ext>
                </a:extLst>
              </p:cNvPr>
              <p:cNvSpPr/>
              <p:nvPr/>
            </p:nvSpPr>
            <p:spPr bwMode="gray">
              <a:xfrm>
                <a:off x="6929840" y="-1247776"/>
                <a:ext cx="2688771" cy="881743"/>
              </a:xfrm>
              <a:prstGeom prst="chevron">
                <a:avLst/>
              </a:prstGeom>
              <a:solidFill>
                <a:schemeClr val="bg1">
                  <a:lumMod val="95000"/>
                </a:schemeClr>
              </a:solidFill>
              <a:ln w="25400" cap="flat" cmpd="sng" algn="ctr">
                <a:solidFill>
                  <a:schemeClr val="bg1">
                    <a:lumMod val="95000"/>
                  </a:schemeClr>
                </a:solidFill>
                <a:prstDash val="solid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500" b="1" i="0" u="none" strike="noStrike" kern="0" cap="none" spc="0" normalizeH="0" baseline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Fase 1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500" b="1" i="0" u="none" strike="noStrike" kern="0" cap="none" spc="0" normalizeH="0" baseline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Piano dei Fabbisogni</a:t>
                </a:r>
              </a:p>
            </p:txBody>
          </p:sp>
          <p:sp>
            <p:nvSpPr>
              <p:cNvPr id="75" name="Arrow: Pentagon 74">
                <a:extLst>
                  <a:ext uri="{FF2B5EF4-FFF2-40B4-BE49-F238E27FC236}">
                    <a16:creationId xmlns:a16="http://schemas.microsoft.com/office/drawing/2014/main" id="{BE61723D-014E-4FFC-BFEE-12514A2D0A17}"/>
                  </a:ext>
                </a:extLst>
              </p:cNvPr>
              <p:cNvSpPr/>
              <p:nvPr/>
            </p:nvSpPr>
            <p:spPr bwMode="gray">
              <a:xfrm>
                <a:off x="4536797" y="-1247776"/>
                <a:ext cx="2688771" cy="881743"/>
              </a:xfrm>
              <a:prstGeom prst="homePlate">
                <a:avLst/>
              </a:prstGeom>
              <a:solidFill>
                <a:srgbClr val="E3E48D">
                  <a:lumMod val="40000"/>
                  <a:lumOff val="60000"/>
                </a:srgbClr>
              </a:solidFill>
              <a:ln w="25400" cap="flat" cmpd="sng" algn="ctr">
                <a:solidFill>
                  <a:srgbClr val="E7E79A"/>
                </a:solidFill>
                <a:prstDash val="solid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500" b="1" i="0" u="none" strike="noStrike" kern="0" cap="none" spc="0" normalizeH="0" baseline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Comunicazione 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500" b="1" i="0" u="none" strike="noStrike" kern="0" cap="none" spc="0" normalizeH="0" baseline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preventiva al CVCN</a:t>
                </a:r>
              </a:p>
            </p:txBody>
          </p:sp>
          <p:sp>
            <p:nvSpPr>
              <p:cNvPr id="76" name="Arrow: Chevron 75">
                <a:extLst>
                  <a:ext uri="{FF2B5EF4-FFF2-40B4-BE49-F238E27FC236}">
                    <a16:creationId xmlns:a16="http://schemas.microsoft.com/office/drawing/2014/main" id="{4B0CA4C0-A1F6-48CE-9EC5-7FA3E4BE17DD}"/>
                  </a:ext>
                </a:extLst>
              </p:cNvPr>
              <p:cNvSpPr/>
              <p:nvPr/>
            </p:nvSpPr>
            <p:spPr bwMode="gray">
              <a:xfrm>
                <a:off x="11715926" y="-1247776"/>
                <a:ext cx="2688772" cy="881743"/>
              </a:xfrm>
              <a:prstGeom prst="chevron">
                <a:avLst/>
              </a:prstGeom>
              <a:solidFill>
                <a:schemeClr val="bg1">
                  <a:lumMod val="95000"/>
                </a:schemeClr>
              </a:solidFill>
              <a:ln w="25400" cap="flat" cmpd="sng" algn="ctr">
                <a:solidFill>
                  <a:schemeClr val="bg1">
                    <a:lumMod val="95000"/>
                  </a:schemeClr>
                </a:solidFill>
                <a:prstDash val="solid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500" b="1" i="0" u="none" strike="noStrike" kern="0" cap="none" spc="0" normalizeH="0" baseline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Fase 3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500" b="1" i="0" u="none" strike="noStrike" kern="0" cap="none" spc="0" normalizeH="0" baseline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Contratto Esecutivo</a:t>
                </a:r>
              </a:p>
            </p:txBody>
          </p:sp>
          <p:sp>
            <p:nvSpPr>
              <p:cNvPr id="77" name="Arrow: Chevron 76">
                <a:extLst>
                  <a:ext uri="{FF2B5EF4-FFF2-40B4-BE49-F238E27FC236}">
                    <a16:creationId xmlns:a16="http://schemas.microsoft.com/office/drawing/2014/main" id="{B7884E81-A154-4768-9C83-2C3B3D590497}"/>
                  </a:ext>
                </a:extLst>
              </p:cNvPr>
              <p:cNvSpPr/>
              <p:nvPr/>
            </p:nvSpPr>
            <p:spPr bwMode="gray">
              <a:xfrm>
                <a:off x="9322882" y="-1247776"/>
                <a:ext cx="2688771" cy="881743"/>
              </a:xfrm>
              <a:prstGeom prst="chevron">
                <a:avLst/>
              </a:prstGeom>
              <a:solidFill>
                <a:schemeClr val="bg1">
                  <a:lumMod val="95000"/>
                </a:schemeClr>
              </a:solidFill>
              <a:ln w="25400" cap="flat" cmpd="sng" algn="ctr">
                <a:solidFill>
                  <a:schemeClr val="bg1">
                    <a:lumMod val="95000"/>
                  </a:schemeClr>
                </a:solidFill>
                <a:prstDash val="solid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500" b="1" i="0" u="none" strike="noStrike" kern="0" cap="none" spc="0" normalizeH="0" baseline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Fase 2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500" b="1" i="0" u="none" strike="noStrike" kern="0" cap="none" spc="0" normalizeH="0" baseline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Piano Operativo</a:t>
                </a:r>
              </a:p>
            </p:txBody>
          </p:sp>
        </p:grp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1D93E6C1-6267-468D-82A5-CEBF4609F193}"/>
                </a:ext>
              </a:extLst>
            </p:cNvPr>
            <p:cNvSpPr/>
            <p:nvPr/>
          </p:nvSpPr>
          <p:spPr bwMode="gray">
            <a:xfrm rot="19683829">
              <a:off x="741460" y="1769592"/>
              <a:ext cx="974682" cy="233026"/>
            </a:xfrm>
            <a:prstGeom prst="rect">
              <a:avLst/>
            </a:prstGeom>
            <a:solidFill>
              <a:srgbClr val="E7E79A"/>
            </a:solidFill>
            <a:ln w="12700" algn="ctr">
              <a:solidFill>
                <a:srgbClr val="FF0000"/>
              </a:solidFill>
              <a:prstDash val="dash"/>
              <a:miter lim="800000"/>
              <a:headEnd/>
              <a:tailEnd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lIns="0" tIns="0" rIns="0" bIns="0" rtlCol="0" anchor="ctr"/>
            <a:lstStyle/>
            <a:p>
              <a:pPr algn="ctr"/>
              <a:r>
                <a:rPr lang="it-IT" sz="300" b="1" dirty="0">
                  <a:solidFill>
                    <a:prstClr val="black"/>
                  </a:solidFill>
                  <a:latin typeface="+mj-lt"/>
                </a:rPr>
                <a:t>Fase valida</a:t>
              </a:r>
            </a:p>
          </p:txBody>
        </p:sp>
      </p:grpSp>
      <p:sp>
        <p:nvSpPr>
          <p:cNvPr id="69" name="Title 15">
            <a:extLst>
              <a:ext uri="{FF2B5EF4-FFF2-40B4-BE49-F238E27FC236}">
                <a16:creationId xmlns:a16="http://schemas.microsoft.com/office/drawing/2014/main" id="{10E11A59-A969-4CC8-BABD-19A103736E35}"/>
              </a:ext>
            </a:extLst>
          </p:cNvPr>
          <p:cNvSpPr txBox="1">
            <a:spLocks/>
          </p:cNvSpPr>
          <p:nvPr/>
        </p:nvSpPr>
        <p:spPr>
          <a:xfrm>
            <a:off x="914400" y="279400"/>
            <a:ext cx="10325100" cy="787400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Calibri Light" panose="020F0302020204030204" pitchFamily="34" charset="0"/>
              </a:defRPr>
            </a:lvl1pPr>
          </a:lstStyle>
          <a:p>
            <a:r>
              <a:rPr lang="it-IT" sz="3200" b="1" dirty="0">
                <a:solidFill>
                  <a:srgbClr val="86BC25"/>
                </a:solidFill>
              </a:rPr>
              <a:t>Allegati (1/5)</a:t>
            </a:r>
          </a:p>
        </p:txBody>
      </p:sp>
    </p:spTree>
    <p:extLst>
      <p:ext uri="{BB962C8B-B14F-4D97-AF65-F5344CB8AC3E}">
        <p14:creationId xmlns:p14="http://schemas.microsoft.com/office/powerpoint/2010/main" val="959771297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Rectangle: Rounded Corners 302">
            <a:extLst>
              <a:ext uri="{FF2B5EF4-FFF2-40B4-BE49-F238E27FC236}">
                <a16:creationId xmlns:a16="http://schemas.microsoft.com/office/drawing/2014/main" id="{180DFF26-9F13-4F90-BBE2-9A360606E2D9}"/>
              </a:ext>
            </a:extLst>
          </p:cNvPr>
          <p:cNvSpPr/>
          <p:nvPr/>
        </p:nvSpPr>
        <p:spPr bwMode="gray">
          <a:xfrm>
            <a:off x="972740" y="4892816"/>
            <a:ext cx="4579141" cy="1764000"/>
          </a:xfrm>
          <a:prstGeom prst="roundRect">
            <a:avLst/>
          </a:prstGeom>
          <a:solidFill>
            <a:schemeClr val="bg1"/>
          </a:solidFill>
          <a:ln w="19050" algn="ctr">
            <a:solidFill>
              <a:schemeClr val="accent1"/>
            </a:solidFill>
            <a:prstDash val="sysDot"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US" sz="1100" b="1" dirty="0"/>
          </a:p>
        </p:txBody>
      </p:sp>
      <p:sp>
        <p:nvSpPr>
          <p:cNvPr id="301" name="Rectangle: Rounded Corners 300">
            <a:extLst>
              <a:ext uri="{FF2B5EF4-FFF2-40B4-BE49-F238E27FC236}">
                <a16:creationId xmlns:a16="http://schemas.microsoft.com/office/drawing/2014/main" id="{3D063C14-B3BB-4D6B-BFA1-F9D1B599E126}"/>
              </a:ext>
            </a:extLst>
          </p:cNvPr>
          <p:cNvSpPr/>
          <p:nvPr/>
        </p:nvSpPr>
        <p:spPr bwMode="gray">
          <a:xfrm>
            <a:off x="964385" y="2773884"/>
            <a:ext cx="4579141" cy="1764000"/>
          </a:xfrm>
          <a:prstGeom prst="roundRect">
            <a:avLst/>
          </a:prstGeom>
          <a:solidFill>
            <a:schemeClr val="bg1"/>
          </a:solidFill>
          <a:ln w="19050" algn="ctr">
            <a:solidFill>
              <a:schemeClr val="accent1"/>
            </a:solidFill>
            <a:prstDash val="sysDot"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US" sz="1100" b="1" dirty="0"/>
          </a:p>
        </p:txBody>
      </p: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C2F4EAE0-2969-4066-BF4E-94D57044BA00}"/>
              </a:ext>
            </a:extLst>
          </p:cNvPr>
          <p:cNvCxnSpPr>
            <a:cxnSpLocks/>
          </p:cNvCxnSpPr>
          <p:nvPr/>
        </p:nvCxnSpPr>
        <p:spPr>
          <a:xfrm>
            <a:off x="5809762" y="1874317"/>
            <a:ext cx="5940000" cy="0"/>
          </a:xfrm>
          <a:prstGeom prst="line">
            <a:avLst/>
          </a:prstGeom>
          <a:noFill/>
          <a:ln w="38100" cap="flat" cmpd="sng" algn="ctr">
            <a:solidFill>
              <a:srgbClr val="86BC25"/>
            </a:solidFill>
            <a:prstDash val="solid"/>
          </a:ln>
          <a:effectLst/>
        </p:spPr>
      </p:cxnSp>
      <p:sp>
        <p:nvSpPr>
          <p:cNvPr id="109" name="Text Placeholder 29">
            <a:extLst>
              <a:ext uri="{FF2B5EF4-FFF2-40B4-BE49-F238E27FC236}">
                <a16:creationId xmlns:a16="http://schemas.microsoft.com/office/drawing/2014/main" id="{FF57BB01-8791-4DB2-9892-8648E0869416}"/>
              </a:ext>
            </a:extLst>
          </p:cNvPr>
          <p:cNvSpPr txBox="1">
            <a:spLocks/>
          </p:cNvSpPr>
          <p:nvPr/>
        </p:nvSpPr>
        <p:spPr>
          <a:xfrm>
            <a:off x="914400" y="1184239"/>
            <a:ext cx="9296400" cy="5842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SzPct val="100000"/>
              <a:buFont typeface="Arial" panose="020B0604020202020204" pitchFamily="34" charset="0"/>
              <a:buNone/>
              <a:defRPr sz="1300" b="0" kern="120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1pPr>
            <a:lvl2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Arial"/>
              <a:buNone/>
              <a:defRPr lang="en-US" sz="1300" b="0" i="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+mn-ea"/>
                <a:cs typeface="Calibri Light" panose="020F0302020204030204" pitchFamily="34" charset="0"/>
              </a:defRPr>
            </a:lvl2pPr>
            <a:lvl3pPr marL="176400" indent="-1764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•"/>
              <a:defRPr lang="en-US" sz="1300" kern="120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3pPr>
            <a:lvl4pPr marL="356400" indent="-1764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Verdana" panose="020B0604030504040204" pitchFamily="34" charset="0"/>
              <a:buChar char="−"/>
              <a:defRPr lang="en-US" sz="1300" kern="1200" baseline="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4pPr>
            <a:lvl5pPr marL="532800" indent="-176400" algn="l" defTabSz="798513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lang="en-US" sz="1300" kern="1200" baseline="0" dirty="0" smtClean="0">
                <a:solidFill>
                  <a:schemeClr val="tx1"/>
                </a:solidFill>
                <a:latin typeface="+mn-lt"/>
                <a:ea typeface="+mn-ea"/>
                <a:cs typeface="Calibri Light" panose="020F0302020204030204" pitchFamily="34" charset="0"/>
              </a:defRPr>
            </a:lvl5pPr>
            <a:lvl6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32800" indent="-1764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−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it-IT" i="1" dirty="0">
                <a:solidFill>
                  <a:prstClr val="black"/>
                </a:solidFill>
                <a:latin typeface="+mj-lt"/>
              </a:rPr>
              <a:t>La prima fase della convenzione “Lotto 2 – Servizi di Compliance e Controllo” riguarda il Piano dei Fabbisogni.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966EB319-5D1F-4D6A-B112-E5A860BF0FA9}"/>
              </a:ext>
            </a:extLst>
          </p:cNvPr>
          <p:cNvSpPr/>
          <p:nvPr/>
        </p:nvSpPr>
        <p:spPr bwMode="gray">
          <a:xfrm>
            <a:off x="7482101" y="1745165"/>
            <a:ext cx="2844000" cy="238622"/>
          </a:xfrm>
          <a:prstGeom prst="rect">
            <a:avLst/>
          </a:prstGeom>
          <a:solidFill>
            <a:sysClr val="window" lastClr="FFFFFF"/>
          </a:solidFill>
          <a:ln w="19050" algn="ctr">
            <a:noFill/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1" i="0" u="none" strike="noStrike" kern="0" cap="none" spc="0" normalizeH="0" baseline="0" dirty="0">
                <a:ln>
                  <a:noFill/>
                </a:ln>
                <a:solidFill>
                  <a:srgbClr val="86BC25"/>
                </a:solidFill>
                <a:effectLst/>
                <a:uLnTx/>
                <a:uFillTx/>
                <a:latin typeface="+mj-lt"/>
              </a:rPr>
              <a:t>Contenuto del Piano dei Fabbisogni </a:t>
            </a:r>
          </a:p>
        </p:txBody>
      </p:sp>
      <p:sp>
        <p:nvSpPr>
          <p:cNvPr id="192" name="Rectangle 191">
            <a:extLst>
              <a:ext uri="{FF2B5EF4-FFF2-40B4-BE49-F238E27FC236}">
                <a16:creationId xmlns:a16="http://schemas.microsoft.com/office/drawing/2014/main" id="{FA40A0A1-2FF6-44C5-AC0A-04A7CB350D1B}"/>
              </a:ext>
            </a:extLst>
          </p:cNvPr>
          <p:cNvSpPr/>
          <p:nvPr/>
        </p:nvSpPr>
        <p:spPr bwMode="gray">
          <a:xfrm>
            <a:off x="4558974" y="438675"/>
            <a:ext cx="358066" cy="200592"/>
          </a:xfrm>
          <a:prstGeom prst="rect">
            <a:avLst/>
          </a:prstGeom>
          <a:solidFill>
            <a:sysClr val="window" lastClr="FFFFFF"/>
          </a:solidFill>
          <a:ln w="19050" algn="ctr">
            <a:noFill/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000" b="1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/>
            </a:endParaRPr>
          </a:p>
        </p:txBody>
      </p: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DCAE0D7C-6C92-4C68-AC3C-FAA246B4FC31}"/>
              </a:ext>
            </a:extLst>
          </p:cNvPr>
          <p:cNvCxnSpPr>
            <a:cxnSpLocks/>
          </p:cNvCxnSpPr>
          <p:nvPr/>
        </p:nvCxnSpPr>
        <p:spPr>
          <a:xfrm>
            <a:off x="971330" y="1874317"/>
            <a:ext cx="4608000" cy="0"/>
          </a:xfrm>
          <a:prstGeom prst="line">
            <a:avLst/>
          </a:prstGeom>
          <a:noFill/>
          <a:ln w="38100" cap="flat" cmpd="sng" algn="ctr">
            <a:solidFill>
              <a:srgbClr val="86BC25"/>
            </a:solidFill>
            <a:prstDash val="solid"/>
          </a:ln>
          <a:effectLst/>
        </p:spPr>
      </p:cxnSp>
      <p:sp>
        <p:nvSpPr>
          <p:cNvPr id="125" name="Rectangle 124">
            <a:extLst>
              <a:ext uri="{FF2B5EF4-FFF2-40B4-BE49-F238E27FC236}">
                <a16:creationId xmlns:a16="http://schemas.microsoft.com/office/drawing/2014/main" id="{AD60D0D6-7176-4FF7-812C-78737C843A03}"/>
              </a:ext>
            </a:extLst>
          </p:cNvPr>
          <p:cNvSpPr/>
          <p:nvPr/>
        </p:nvSpPr>
        <p:spPr bwMode="gray">
          <a:xfrm>
            <a:off x="2771330" y="1765724"/>
            <a:ext cx="1008000" cy="194826"/>
          </a:xfrm>
          <a:prstGeom prst="rect">
            <a:avLst/>
          </a:prstGeom>
          <a:solidFill>
            <a:sysClr val="window" lastClr="FFFFFF"/>
          </a:solidFill>
          <a:ln w="19050" algn="ctr">
            <a:noFill/>
            <a:miter lim="800000"/>
            <a:headEnd/>
            <a:tailEnd/>
          </a:ln>
        </p:spPr>
        <p:txBody>
          <a:bodyPr wrap="square"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dirty="0">
                <a:ln>
                  <a:noFill/>
                </a:ln>
                <a:solidFill>
                  <a:srgbClr val="86BC25"/>
                </a:solidFill>
                <a:effectLst/>
                <a:uLnTx/>
                <a:uFillTx/>
                <a:latin typeface="+mj-lt"/>
              </a:rPr>
              <a:t>Overview</a:t>
            </a:r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id="{19A3938F-7A2F-43B5-AFD0-5EF994587D7B}"/>
              </a:ext>
            </a:extLst>
          </p:cNvPr>
          <p:cNvSpPr txBox="1"/>
          <p:nvPr/>
        </p:nvSpPr>
        <p:spPr>
          <a:xfrm>
            <a:off x="915105" y="2168155"/>
            <a:ext cx="4664225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buSzPct val="100000"/>
            </a:pPr>
            <a:r>
              <a:rPr lang="it-IT" sz="1100" b="1" dirty="0">
                <a:latin typeface="+mj-lt"/>
              </a:rPr>
              <a:t>Le Pubbliche Amministrazioni Locali (PAL) trasmettono</a:t>
            </a:r>
            <a:r>
              <a:rPr lang="it-IT" sz="1100" dirty="0">
                <a:latin typeface="+mj-lt"/>
              </a:rPr>
              <a:t>, a mezzo </a:t>
            </a:r>
            <a:r>
              <a:rPr lang="it-IT" sz="1100" b="1" dirty="0">
                <a:latin typeface="+mj-lt"/>
              </a:rPr>
              <a:t>PEC</a:t>
            </a:r>
            <a:r>
              <a:rPr lang="it-IT" sz="1100" dirty="0">
                <a:latin typeface="+mj-lt"/>
              </a:rPr>
              <a:t>, al </a:t>
            </a:r>
            <a:r>
              <a:rPr lang="it-IT" sz="1100" b="1" dirty="0">
                <a:latin typeface="+mj-lt"/>
              </a:rPr>
              <a:t>RTI</a:t>
            </a:r>
            <a:r>
              <a:rPr lang="it-IT" sz="1100" dirty="0">
                <a:latin typeface="+mj-lt"/>
              </a:rPr>
              <a:t> e </a:t>
            </a:r>
            <a:r>
              <a:rPr lang="it-IT" sz="1100" b="1" dirty="0">
                <a:latin typeface="+mj-lt"/>
              </a:rPr>
              <a:t>contestualmente</a:t>
            </a:r>
            <a:r>
              <a:rPr lang="it-IT" sz="1100" dirty="0">
                <a:latin typeface="+mj-lt"/>
              </a:rPr>
              <a:t> alla </a:t>
            </a:r>
            <a:r>
              <a:rPr lang="it-IT" sz="1100" b="1" dirty="0">
                <a:latin typeface="+mj-lt"/>
              </a:rPr>
              <a:t>Consip S.p.A</a:t>
            </a:r>
            <a:r>
              <a:rPr lang="it-IT" sz="1100" dirty="0">
                <a:latin typeface="+mj-lt"/>
              </a:rPr>
              <a:t>. il </a:t>
            </a:r>
            <a:r>
              <a:rPr lang="it-IT" sz="1100" b="1" dirty="0">
                <a:latin typeface="+mj-lt"/>
              </a:rPr>
              <a:t>Piano dei Fabbisogni</a:t>
            </a:r>
            <a:endParaRPr lang="it-IT" sz="1100" dirty="0">
              <a:latin typeface="+mj-lt"/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72779298-CC3B-421D-AB7C-885D1A7B8610}"/>
              </a:ext>
            </a:extLst>
          </p:cNvPr>
          <p:cNvSpPr>
            <a:spLocks noChangeAspect="1"/>
          </p:cNvSpPr>
          <p:nvPr/>
        </p:nvSpPr>
        <p:spPr bwMode="gray">
          <a:xfrm>
            <a:off x="5827716" y="2168155"/>
            <a:ext cx="1334118" cy="648000"/>
          </a:xfrm>
          <a:prstGeom prst="rect">
            <a:avLst/>
          </a:prstGeom>
          <a:solidFill>
            <a:srgbClr val="9DD4CF">
              <a:lumMod val="20000"/>
              <a:lumOff val="80000"/>
              <a:alpha val="44000"/>
            </a:srgbClr>
          </a:solidFill>
          <a:ln w="19050" algn="ctr">
            <a:solidFill>
              <a:srgbClr val="6FC2B4"/>
            </a:solidFill>
            <a:miter lim="800000"/>
            <a:headEnd/>
            <a:tailEnd/>
          </a:ln>
        </p:spPr>
        <p:txBody>
          <a:bodyPr wrap="square" lIns="36000" tIns="108000" rIns="36000" bIns="108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Possibile finanziamento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BD8F6497-E477-482A-A5BC-FAEE16AE562D}"/>
              </a:ext>
            </a:extLst>
          </p:cNvPr>
          <p:cNvSpPr>
            <a:spLocks noChangeAspect="1"/>
          </p:cNvSpPr>
          <p:nvPr/>
        </p:nvSpPr>
        <p:spPr bwMode="gray">
          <a:xfrm>
            <a:off x="10417945" y="2168155"/>
            <a:ext cx="1334118" cy="648000"/>
          </a:xfrm>
          <a:prstGeom prst="rect">
            <a:avLst/>
          </a:prstGeom>
          <a:solidFill>
            <a:srgbClr val="9DD4CF">
              <a:lumMod val="20000"/>
              <a:lumOff val="80000"/>
              <a:alpha val="44000"/>
            </a:srgbClr>
          </a:solidFill>
          <a:ln w="19050" algn="ctr">
            <a:solidFill>
              <a:srgbClr val="6FC2B4"/>
            </a:solidFill>
            <a:miter lim="800000"/>
            <a:headEnd/>
            <a:tailEnd/>
          </a:ln>
        </p:spPr>
        <p:txBody>
          <a:bodyPr wrap="square" lIns="36000" tIns="108000" rIns="36000" bIns="108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i="0" u="none" strike="noStrike" kern="0" cap="none" spc="-2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Comparto di appartenenza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D92CAD2C-D384-4EDF-8B7D-51CC1F40A508}"/>
              </a:ext>
            </a:extLst>
          </p:cNvPr>
          <p:cNvSpPr>
            <a:spLocks noChangeAspect="1"/>
          </p:cNvSpPr>
          <p:nvPr/>
        </p:nvSpPr>
        <p:spPr bwMode="gray">
          <a:xfrm>
            <a:off x="8887868" y="3037383"/>
            <a:ext cx="1334118" cy="648000"/>
          </a:xfrm>
          <a:prstGeom prst="rect">
            <a:avLst/>
          </a:prstGeom>
          <a:solidFill>
            <a:srgbClr val="9DD4CF">
              <a:lumMod val="20000"/>
              <a:lumOff val="80000"/>
              <a:alpha val="44000"/>
            </a:srgbClr>
          </a:solidFill>
          <a:ln w="19050" algn="ctr">
            <a:solidFill>
              <a:srgbClr val="6FC2B4"/>
            </a:solidFill>
            <a:miter lim="800000"/>
            <a:headEnd/>
            <a:tailEnd/>
          </a:ln>
        </p:spPr>
        <p:txBody>
          <a:bodyPr wrap="square" lIns="36000" tIns="108000" rIns="36000" bIns="108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i="0" u="none" strike="noStrike" kern="0" cap="none" spc="-2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Durata del Contratto Esecutivo e dei singoli servizi</a:t>
            </a:r>
            <a:endParaRPr kumimoji="0" lang="it-IT" sz="110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46DBD0D-C02A-460C-A6A1-EE6E5B2211B5}"/>
              </a:ext>
            </a:extLst>
          </p:cNvPr>
          <p:cNvSpPr>
            <a:spLocks noChangeAspect="1"/>
          </p:cNvSpPr>
          <p:nvPr/>
        </p:nvSpPr>
        <p:spPr bwMode="gray">
          <a:xfrm>
            <a:off x="8887868" y="3906612"/>
            <a:ext cx="1334118" cy="648000"/>
          </a:xfrm>
          <a:prstGeom prst="rect">
            <a:avLst/>
          </a:prstGeom>
          <a:solidFill>
            <a:srgbClr val="9DD4CF">
              <a:lumMod val="20000"/>
              <a:lumOff val="80000"/>
              <a:alpha val="44000"/>
            </a:srgbClr>
          </a:solidFill>
          <a:ln w="19050" algn="ctr">
            <a:solidFill>
              <a:srgbClr val="6FC2B4"/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square" lIns="36000" tIns="108000" rIns="36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i="0" u="none" strike="noStrike" kern="0" cap="none" spc="-100" normalizeH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Indicazioni del Capitolato Tecnico Speciale inerente ai servizi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EF9E352F-62A9-4F00-97E1-AF33C70D2639}"/>
              </a:ext>
            </a:extLst>
          </p:cNvPr>
          <p:cNvSpPr>
            <a:spLocks noChangeAspect="1"/>
          </p:cNvSpPr>
          <p:nvPr/>
        </p:nvSpPr>
        <p:spPr bwMode="gray">
          <a:xfrm>
            <a:off x="7357792" y="2168155"/>
            <a:ext cx="1334118" cy="648000"/>
          </a:xfrm>
          <a:prstGeom prst="rect">
            <a:avLst/>
          </a:prstGeom>
          <a:solidFill>
            <a:srgbClr val="9DD4CF">
              <a:lumMod val="20000"/>
              <a:lumOff val="80000"/>
              <a:alpha val="44000"/>
            </a:srgbClr>
          </a:solidFill>
          <a:ln w="19050" algn="ctr">
            <a:solidFill>
              <a:srgbClr val="6FC2B4"/>
            </a:solidFill>
            <a:miter lim="800000"/>
            <a:headEnd/>
            <a:tailEnd/>
          </a:ln>
        </p:spPr>
        <p:txBody>
          <a:bodyPr wrap="square" lIns="36000" tIns="108000" rIns="36000" bIns="108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i="0" u="none" strike="noStrike" kern="0" cap="none" spc="-3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Utilizzo dei fondi economici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28B3F67E-96E6-44FA-9D1C-E3276FF7951C}"/>
              </a:ext>
            </a:extLst>
          </p:cNvPr>
          <p:cNvSpPr>
            <a:spLocks noChangeAspect="1"/>
          </p:cNvSpPr>
          <p:nvPr/>
        </p:nvSpPr>
        <p:spPr bwMode="gray">
          <a:xfrm>
            <a:off x="5827716" y="3036820"/>
            <a:ext cx="1334118" cy="648000"/>
          </a:xfrm>
          <a:prstGeom prst="rect">
            <a:avLst/>
          </a:prstGeom>
          <a:solidFill>
            <a:srgbClr val="9DD4CF">
              <a:lumMod val="20000"/>
              <a:lumOff val="80000"/>
              <a:alpha val="44000"/>
            </a:srgbClr>
          </a:solidFill>
          <a:ln w="19050" algn="ctr">
            <a:solidFill>
              <a:srgbClr val="6FC2B4"/>
            </a:solidFill>
            <a:miter lim="800000"/>
            <a:headEnd/>
            <a:tailEnd/>
          </a:ln>
        </p:spPr>
        <p:txBody>
          <a:bodyPr wrap="square" lIns="36000" tIns="108000" rIns="36000" bIns="108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i="0" u="none" strike="noStrike" kern="0" cap="none" spc="-2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Importo contrattuale e quantità previste per i servizi</a:t>
            </a:r>
            <a:endParaRPr kumimoji="0" lang="it-IT" sz="110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3773D62A-129B-4E5B-94E5-BCD28D3BDB40}"/>
              </a:ext>
            </a:extLst>
          </p:cNvPr>
          <p:cNvSpPr>
            <a:spLocks noChangeAspect="1"/>
          </p:cNvSpPr>
          <p:nvPr/>
        </p:nvSpPr>
        <p:spPr bwMode="gray">
          <a:xfrm>
            <a:off x="10417945" y="3043105"/>
            <a:ext cx="1334118" cy="648000"/>
          </a:xfrm>
          <a:prstGeom prst="rect">
            <a:avLst/>
          </a:prstGeom>
          <a:solidFill>
            <a:srgbClr val="9DD4CF">
              <a:lumMod val="20000"/>
              <a:lumOff val="80000"/>
              <a:alpha val="44000"/>
            </a:srgbClr>
          </a:solidFill>
          <a:ln w="19050" algn="ctr">
            <a:solidFill>
              <a:srgbClr val="6FC2B4"/>
            </a:solidFill>
            <a:miter lim="800000"/>
            <a:headEnd/>
            <a:tailEnd/>
          </a:ln>
        </p:spPr>
        <p:txBody>
          <a:bodyPr wrap="square" lIns="36000" tIns="108000" rIns="36000" bIns="108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i="0" u="none" strike="noStrike" kern="0" cap="none" spc="-100" normalizeH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Modalità  di  erogazione  e  consuntivazione  dei  servizi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115EF6FA-2E34-4200-B527-4A493A35C4E2}"/>
              </a:ext>
            </a:extLst>
          </p:cNvPr>
          <p:cNvSpPr>
            <a:spLocks noChangeAspect="1"/>
          </p:cNvSpPr>
          <p:nvPr/>
        </p:nvSpPr>
        <p:spPr bwMode="gray">
          <a:xfrm>
            <a:off x="8887868" y="2168155"/>
            <a:ext cx="1334118" cy="648000"/>
          </a:xfrm>
          <a:prstGeom prst="rect">
            <a:avLst/>
          </a:prstGeom>
          <a:solidFill>
            <a:srgbClr val="9DD4CF">
              <a:lumMod val="20000"/>
              <a:lumOff val="80000"/>
              <a:alpha val="44000"/>
            </a:srgbClr>
          </a:solidFill>
          <a:ln w="19050" algn="ctr">
            <a:solidFill>
              <a:srgbClr val="6FC2B4"/>
            </a:solidFill>
            <a:miter lim="800000"/>
            <a:headEnd/>
            <a:tailEnd/>
          </a:ln>
        </p:spPr>
        <p:txBody>
          <a:bodyPr wrap="square" lIns="36000" tIns="108000" rIns="36000" bIns="108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Categorizzazione dell’intervento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5D29D8CD-DF5A-463B-BE05-65977FCCB2A3}"/>
              </a:ext>
            </a:extLst>
          </p:cNvPr>
          <p:cNvSpPr>
            <a:spLocks noChangeAspect="1"/>
          </p:cNvSpPr>
          <p:nvPr/>
        </p:nvSpPr>
        <p:spPr bwMode="gray">
          <a:xfrm>
            <a:off x="7357792" y="3043179"/>
            <a:ext cx="1334118" cy="648000"/>
          </a:xfrm>
          <a:prstGeom prst="rect">
            <a:avLst/>
          </a:prstGeom>
          <a:solidFill>
            <a:srgbClr val="9DD4CF">
              <a:lumMod val="20000"/>
              <a:lumOff val="80000"/>
              <a:alpha val="44000"/>
            </a:srgbClr>
          </a:solidFill>
          <a:ln w="19050" algn="ctr">
            <a:solidFill>
              <a:srgbClr val="6FC2B4"/>
            </a:solidFill>
            <a:miter lim="800000"/>
            <a:headEnd/>
            <a:tailEnd/>
          </a:ln>
        </p:spPr>
        <p:txBody>
          <a:bodyPr wrap="square" lIns="36000" tIns="108000" rIns="36000" bIns="108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i="0" u="none" strike="noStrike" kern="0" cap="none" spc="-2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Data di attivazione del servizio</a:t>
            </a:r>
            <a:endParaRPr kumimoji="0" lang="it-IT" sz="110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91D94CB8-4CDF-4605-8BE2-9B85E2EC7591}"/>
              </a:ext>
            </a:extLst>
          </p:cNvPr>
          <p:cNvSpPr>
            <a:spLocks noChangeAspect="1"/>
          </p:cNvSpPr>
          <p:nvPr/>
        </p:nvSpPr>
        <p:spPr bwMode="gray">
          <a:xfrm>
            <a:off x="5827716" y="3905485"/>
            <a:ext cx="1334118" cy="648000"/>
          </a:xfrm>
          <a:prstGeom prst="rect">
            <a:avLst/>
          </a:prstGeom>
          <a:solidFill>
            <a:srgbClr val="9DD4CF">
              <a:lumMod val="20000"/>
              <a:lumOff val="80000"/>
              <a:alpha val="44000"/>
            </a:srgbClr>
          </a:solidFill>
          <a:ln w="19050" algn="ctr">
            <a:solidFill>
              <a:srgbClr val="6FC2B4"/>
            </a:solidFill>
            <a:miter lim="800000"/>
            <a:headEnd/>
            <a:tailEnd/>
          </a:ln>
        </p:spPr>
        <p:txBody>
          <a:bodyPr wrap="square" lIns="36000" tIns="108000" rIns="36000" bIns="108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i="0" u="none" strike="noStrike" kern="0" cap="none" spc="-100" normalizeH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Metrica di misurazione, dimensionamento e  luogo di erogazione dei servizi</a:t>
            </a: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20E87376-56C3-4332-BE0C-C996DD086B49}"/>
              </a:ext>
            </a:extLst>
          </p:cNvPr>
          <p:cNvSpPr>
            <a:spLocks noChangeAspect="1"/>
          </p:cNvSpPr>
          <p:nvPr/>
        </p:nvSpPr>
        <p:spPr bwMode="gray">
          <a:xfrm>
            <a:off x="10417945" y="3918056"/>
            <a:ext cx="1334118" cy="648000"/>
          </a:xfrm>
          <a:prstGeom prst="rect">
            <a:avLst/>
          </a:prstGeom>
          <a:solidFill>
            <a:srgbClr val="9DD4CF">
              <a:lumMod val="20000"/>
              <a:lumOff val="80000"/>
              <a:alpha val="44000"/>
            </a:srgbClr>
          </a:solidFill>
          <a:ln w="19050" algn="ctr">
            <a:solidFill>
              <a:srgbClr val="6FC2B4"/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square" lIns="36000" tIns="108000" rIns="36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i="0" u="none" strike="noStrike" kern="0" cap="none" spc="-100" normalizeH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Eventuale cronoprogramma ai fini dell’anticipazione del prezzo</a:t>
            </a: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7AF66A2F-19B5-4967-A6FF-DFEF62EA6086}"/>
              </a:ext>
            </a:extLst>
          </p:cNvPr>
          <p:cNvSpPr>
            <a:spLocks noChangeAspect="1"/>
          </p:cNvSpPr>
          <p:nvPr/>
        </p:nvSpPr>
        <p:spPr bwMode="gray">
          <a:xfrm>
            <a:off x="7357792" y="3918203"/>
            <a:ext cx="1334118" cy="648000"/>
          </a:xfrm>
          <a:prstGeom prst="rect">
            <a:avLst/>
          </a:prstGeom>
          <a:solidFill>
            <a:srgbClr val="9DD4CF">
              <a:lumMod val="20000"/>
              <a:lumOff val="80000"/>
              <a:alpha val="44000"/>
            </a:srgbClr>
          </a:solidFill>
          <a:ln w="19050" algn="ctr">
            <a:solidFill>
              <a:srgbClr val="6FC2B4"/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square" lIns="36000" tIns="108000" rIns="36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i="0" u="none" strike="noStrike" kern="0" cap="none" spc="-8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Caratteristiche specifiche dei servizi </a:t>
            </a:r>
            <a:endParaRPr kumimoji="0" lang="it-IT" sz="110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5D8B9351-03EF-44A8-9071-03520C6B1FC9}"/>
              </a:ext>
            </a:extLst>
          </p:cNvPr>
          <p:cNvGrpSpPr>
            <a:grpSpLocks noChangeAspect="1"/>
          </p:cNvGrpSpPr>
          <p:nvPr/>
        </p:nvGrpSpPr>
        <p:grpSpPr>
          <a:xfrm>
            <a:off x="7001586" y="2028947"/>
            <a:ext cx="288000" cy="288000"/>
            <a:chOff x="10210800" y="172052"/>
            <a:chExt cx="396000" cy="396000"/>
          </a:xfrm>
        </p:grpSpPr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E8E04C46-69DC-4E8C-B6E7-F47ACDEF43FE}"/>
                </a:ext>
              </a:extLst>
            </p:cNvPr>
            <p:cNvSpPr/>
            <p:nvPr/>
          </p:nvSpPr>
          <p:spPr bwMode="gray">
            <a:xfrm>
              <a:off x="10210800" y="172052"/>
              <a:ext cx="396000" cy="396000"/>
            </a:xfrm>
            <a:prstGeom prst="ellipse">
              <a:avLst/>
            </a:prstGeom>
            <a:solidFill>
              <a:srgbClr val="9DD4CF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1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</p:txBody>
        </p:sp>
        <p:pic>
          <p:nvPicPr>
            <p:cNvPr id="129" name="Graphic 128" descr="Bank check outline">
              <a:extLst>
                <a:ext uri="{FF2B5EF4-FFF2-40B4-BE49-F238E27FC236}">
                  <a16:creationId xmlns:a16="http://schemas.microsoft.com/office/drawing/2014/main" id="{981B4B3D-EA9B-4AC7-8BA6-DE67D7E1058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228800" y="191337"/>
              <a:ext cx="360000" cy="360000"/>
            </a:xfrm>
            <a:prstGeom prst="rect">
              <a:avLst/>
            </a:prstGeom>
          </p:spPr>
        </p:pic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C057CD8C-32FC-49ED-BC2E-A9B50D875BAE}"/>
              </a:ext>
            </a:extLst>
          </p:cNvPr>
          <p:cNvGrpSpPr>
            <a:grpSpLocks noChangeAspect="1"/>
          </p:cNvGrpSpPr>
          <p:nvPr/>
        </p:nvGrpSpPr>
        <p:grpSpPr>
          <a:xfrm>
            <a:off x="8517675" y="2028947"/>
            <a:ext cx="299872" cy="288000"/>
            <a:chOff x="11743969" y="408189"/>
            <a:chExt cx="374836" cy="360000"/>
          </a:xfrm>
        </p:grpSpPr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C4639A3A-7620-4F29-BC3C-F5FAB9288B05}"/>
                </a:ext>
              </a:extLst>
            </p:cNvPr>
            <p:cNvSpPr/>
            <p:nvPr/>
          </p:nvSpPr>
          <p:spPr bwMode="gray">
            <a:xfrm>
              <a:off x="11758805" y="408189"/>
              <a:ext cx="360000" cy="360000"/>
            </a:xfrm>
            <a:prstGeom prst="ellipse">
              <a:avLst/>
            </a:prstGeom>
            <a:solidFill>
              <a:srgbClr val="9DD4CF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1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</p:txBody>
        </p:sp>
        <p:pic>
          <p:nvPicPr>
            <p:cNvPr id="132" name="Graphic 131" descr="Euro with solid fill">
              <a:extLst>
                <a:ext uri="{FF2B5EF4-FFF2-40B4-BE49-F238E27FC236}">
                  <a16:creationId xmlns:a16="http://schemas.microsoft.com/office/drawing/2014/main" id="{4A879068-0D79-43B1-A75A-481222DE387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1743969" y="430607"/>
              <a:ext cx="360000" cy="306866"/>
            </a:xfrm>
            <a:prstGeom prst="rect">
              <a:avLst/>
            </a:prstGeom>
          </p:spPr>
        </p:pic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81A7E148-E176-4297-817F-5B725E8D70B9}"/>
              </a:ext>
            </a:extLst>
          </p:cNvPr>
          <p:cNvGrpSpPr>
            <a:grpSpLocks noChangeAspect="1"/>
          </p:cNvGrpSpPr>
          <p:nvPr/>
        </p:nvGrpSpPr>
        <p:grpSpPr>
          <a:xfrm>
            <a:off x="10089158" y="2028947"/>
            <a:ext cx="288000" cy="288000"/>
            <a:chOff x="11159854" y="531520"/>
            <a:chExt cx="396000" cy="396000"/>
          </a:xfrm>
        </p:grpSpPr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6285A72B-9259-48D5-B814-CC7A9B65E85C}"/>
                </a:ext>
              </a:extLst>
            </p:cNvPr>
            <p:cNvSpPr/>
            <p:nvPr/>
          </p:nvSpPr>
          <p:spPr bwMode="gray">
            <a:xfrm>
              <a:off x="11159854" y="531520"/>
              <a:ext cx="396000" cy="396000"/>
            </a:xfrm>
            <a:prstGeom prst="ellipse">
              <a:avLst/>
            </a:prstGeom>
            <a:solidFill>
              <a:srgbClr val="9DD4CF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1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</p:txBody>
        </p:sp>
        <p:pic>
          <p:nvPicPr>
            <p:cNvPr id="135" name="Graphic 134" descr="List outline">
              <a:extLst>
                <a:ext uri="{FF2B5EF4-FFF2-40B4-BE49-F238E27FC236}">
                  <a16:creationId xmlns:a16="http://schemas.microsoft.com/office/drawing/2014/main" id="{8735ABC8-B1CB-4CA3-A849-BD263D48EAE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1174563" y="550805"/>
              <a:ext cx="360000" cy="360000"/>
            </a:xfrm>
            <a:prstGeom prst="rect">
              <a:avLst/>
            </a:prstGeom>
          </p:spPr>
        </p:pic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779725E6-A443-4C17-8190-7418AD741935}"/>
              </a:ext>
            </a:extLst>
          </p:cNvPr>
          <p:cNvGrpSpPr>
            <a:grpSpLocks noChangeAspect="1"/>
          </p:cNvGrpSpPr>
          <p:nvPr/>
        </p:nvGrpSpPr>
        <p:grpSpPr>
          <a:xfrm>
            <a:off x="11598433" y="2028947"/>
            <a:ext cx="288000" cy="288000"/>
            <a:chOff x="11781694" y="1296339"/>
            <a:chExt cx="396000" cy="396000"/>
          </a:xfrm>
        </p:grpSpPr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9817BD9E-8711-4EA8-A6F2-58D04E2282AC}"/>
                </a:ext>
              </a:extLst>
            </p:cNvPr>
            <p:cNvSpPr/>
            <p:nvPr/>
          </p:nvSpPr>
          <p:spPr bwMode="gray">
            <a:xfrm>
              <a:off x="11781694" y="1296339"/>
              <a:ext cx="396000" cy="396000"/>
            </a:xfrm>
            <a:prstGeom prst="ellipse">
              <a:avLst/>
            </a:prstGeom>
            <a:solidFill>
              <a:srgbClr val="9DD4CF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1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</p:txBody>
        </p:sp>
        <p:pic>
          <p:nvPicPr>
            <p:cNvPr id="138" name="Graphic 137" descr="Contract outline">
              <a:extLst>
                <a:ext uri="{FF2B5EF4-FFF2-40B4-BE49-F238E27FC236}">
                  <a16:creationId xmlns:a16="http://schemas.microsoft.com/office/drawing/2014/main" id="{4DC5CCA4-80D0-4BFF-B983-15713AC98F4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11801568" y="1310567"/>
              <a:ext cx="360000" cy="360000"/>
            </a:xfrm>
            <a:prstGeom prst="rect">
              <a:avLst/>
            </a:prstGeom>
          </p:spPr>
        </p:pic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5D6F6ACB-EC18-4335-87C4-F3C79097342D}"/>
              </a:ext>
            </a:extLst>
          </p:cNvPr>
          <p:cNvGrpSpPr>
            <a:grpSpLocks noChangeAspect="1"/>
          </p:cNvGrpSpPr>
          <p:nvPr/>
        </p:nvGrpSpPr>
        <p:grpSpPr>
          <a:xfrm>
            <a:off x="7001586" y="2870425"/>
            <a:ext cx="288000" cy="288000"/>
            <a:chOff x="11781694" y="1792085"/>
            <a:chExt cx="396000" cy="396000"/>
          </a:xfrm>
        </p:grpSpPr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B9BF80A9-0CAD-45AC-AAFD-5EE97D8E65CE}"/>
                </a:ext>
              </a:extLst>
            </p:cNvPr>
            <p:cNvSpPr/>
            <p:nvPr/>
          </p:nvSpPr>
          <p:spPr bwMode="gray">
            <a:xfrm>
              <a:off x="11781694" y="1792085"/>
              <a:ext cx="396000" cy="396000"/>
            </a:xfrm>
            <a:prstGeom prst="ellipse">
              <a:avLst/>
            </a:prstGeom>
            <a:solidFill>
              <a:srgbClr val="9DD4CF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1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</p:txBody>
        </p:sp>
        <p:pic>
          <p:nvPicPr>
            <p:cNvPr id="141" name="Graphic 140" descr="Register outline">
              <a:extLst>
                <a:ext uri="{FF2B5EF4-FFF2-40B4-BE49-F238E27FC236}">
                  <a16:creationId xmlns:a16="http://schemas.microsoft.com/office/drawing/2014/main" id="{ECC96805-635C-46F0-A139-490A69B5CE5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11801568" y="1799055"/>
              <a:ext cx="360000" cy="360000"/>
            </a:xfrm>
            <a:prstGeom prst="rect">
              <a:avLst/>
            </a:prstGeom>
          </p:spPr>
        </p:pic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D5BBCAE1-F885-4D22-92F0-B8A3236D18B4}"/>
              </a:ext>
            </a:extLst>
          </p:cNvPr>
          <p:cNvGrpSpPr>
            <a:grpSpLocks noChangeAspect="1"/>
          </p:cNvGrpSpPr>
          <p:nvPr/>
        </p:nvGrpSpPr>
        <p:grpSpPr>
          <a:xfrm>
            <a:off x="8523611" y="2870425"/>
            <a:ext cx="288000" cy="288000"/>
            <a:chOff x="11439351" y="1169257"/>
            <a:chExt cx="396000" cy="396000"/>
          </a:xfrm>
        </p:grpSpPr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F4AF8C18-63D9-41F9-9AE6-1244751BF2E2}"/>
                </a:ext>
              </a:extLst>
            </p:cNvPr>
            <p:cNvSpPr/>
            <p:nvPr/>
          </p:nvSpPr>
          <p:spPr bwMode="gray">
            <a:xfrm>
              <a:off x="11439351" y="1169257"/>
              <a:ext cx="396000" cy="396000"/>
            </a:xfrm>
            <a:prstGeom prst="ellipse">
              <a:avLst/>
            </a:prstGeom>
            <a:solidFill>
              <a:srgbClr val="9DD4CF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1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</p:txBody>
        </p:sp>
        <p:pic>
          <p:nvPicPr>
            <p:cNvPr id="144" name="Graphic 143" descr="Daily calendar outline">
              <a:extLst>
                <a:ext uri="{FF2B5EF4-FFF2-40B4-BE49-F238E27FC236}">
                  <a16:creationId xmlns:a16="http://schemas.microsoft.com/office/drawing/2014/main" id="{FF26A117-E48A-44A1-894A-A6A96025D240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11455197" y="1180143"/>
              <a:ext cx="360000" cy="360000"/>
            </a:xfrm>
            <a:prstGeom prst="rect">
              <a:avLst/>
            </a:prstGeom>
          </p:spPr>
        </p:pic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AE442AE7-8A14-4A85-B28F-61E261AD1F73}"/>
              </a:ext>
            </a:extLst>
          </p:cNvPr>
          <p:cNvGrpSpPr>
            <a:grpSpLocks noChangeAspect="1"/>
          </p:cNvGrpSpPr>
          <p:nvPr/>
        </p:nvGrpSpPr>
        <p:grpSpPr>
          <a:xfrm>
            <a:off x="10080770" y="2870425"/>
            <a:ext cx="284152" cy="288000"/>
            <a:chOff x="11735847" y="1902760"/>
            <a:chExt cx="396000" cy="401362"/>
          </a:xfrm>
        </p:grpSpPr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1E45F8D1-4CCC-49F8-A111-79051D4E1B40}"/>
                </a:ext>
              </a:extLst>
            </p:cNvPr>
            <p:cNvSpPr/>
            <p:nvPr/>
          </p:nvSpPr>
          <p:spPr bwMode="gray">
            <a:xfrm>
              <a:off x="11735847" y="1908122"/>
              <a:ext cx="396000" cy="396000"/>
            </a:xfrm>
            <a:prstGeom prst="ellipse">
              <a:avLst/>
            </a:prstGeom>
            <a:solidFill>
              <a:srgbClr val="9DD4CF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1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</p:txBody>
        </p:sp>
        <p:pic>
          <p:nvPicPr>
            <p:cNvPr id="147" name="Graphic 146" descr="Stopwatch outline">
              <a:extLst>
                <a:ext uri="{FF2B5EF4-FFF2-40B4-BE49-F238E27FC236}">
                  <a16:creationId xmlns:a16="http://schemas.microsoft.com/office/drawing/2014/main" id="{B942F716-D324-497F-96C5-80FE7E0BEAAA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11753847" y="1902760"/>
              <a:ext cx="360000" cy="360000"/>
            </a:xfrm>
            <a:prstGeom prst="rect">
              <a:avLst/>
            </a:prstGeom>
          </p:spPr>
        </p:pic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6CAEDB3C-D48A-4FE4-98AA-827911F6C36A}"/>
              </a:ext>
            </a:extLst>
          </p:cNvPr>
          <p:cNvGrpSpPr>
            <a:grpSpLocks noChangeAspect="1"/>
          </p:cNvGrpSpPr>
          <p:nvPr/>
        </p:nvGrpSpPr>
        <p:grpSpPr>
          <a:xfrm>
            <a:off x="11598433" y="2870425"/>
            <a:ext cx="288000" cy="288000"/>
            <a:chOff x="11735847" y="2511576"/>
            <a:chExt cx="396000" cy="396000"/>
          </a:xfrm>
        </p:grpSpPr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E9C5C8A9-D08A-4527-A1A2-6CC3C5F5A24F}"/>
                </a:ext>
              </a:extLst>
            </p:cNvPr>
            <p:cNvSpPr/>
            <p:nvPr/>
          </p:nvSpPr>
          <p:spPr bwMode="gray">
            <a:xfrm>
              <a:off x="11735847" y="2511576"/>
              <a:ext cx="396000" cy="396000"/>
            </a:xfrm>
            <a:prstGeom prst="ellipse">
              <a:avLst/>
            </a:prstGeom>
            <a:solidFill>
              <a:srgbClr val="9DD4CF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1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</p:txBody>
        </p:sp>
        <p:pic>
          <p:nvPicPr>
            <p:cNvPr id="150" name="Graphic 149" descr="Presentation with checklist outline">
              <a:extLst>
                <a:ext uri="{FF2B5EF4-FFF2-40B4-BE49-F238E27FC236}">
                  <a16:creationId xmlns:a16="http://schemas.microsoft.com/office/drawing/2014/main" id="{8603B8B2-54BF-4EDE-A5F3-C1DCD4F5A105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11754040" y="2532394"/>
              <a:ext cx="360000" cy="360000"/>
            </a:xfrm>
            <a:prstGeom prst="rect">
              <a:avLst/>
            </a:prstGeom>
          </p:spPr>
        </p:pic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E4686AA8-6119-4E3B-9CDA-D9973703A228}"/>
              </a:ext>
            </a:extLst>
          </p:cNvPr>
          <p:cNvGrpSpPr>
            <a:grpSpLocks noChangeAspect="1"/>
          </p:cNvGrpSpPr>
          <p:nvPr/>
        </p:nvGrpSpPr>
        <p:grpSpPr>
          <a:xfrm>
            <a:off x="7001586" y="3754500"/>
            <a:ext cx="288000" cy="288000"/>
            <a:chOff x="11746901" y="3077121"/>
            <a:chExt cx="396000" cy="396000"/>
          </a:xfrm>
        </p:grpSpPr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F2FA348E-5BCB-4130-B7F9-4779513A0AF6}"/>
                </a:ext>
              </a:extLst>
            </p:cNvPr>
            <p:cNvSpPr/>
            <p:nvPr/>
          </p:nvSpPr>
          <p:spPr bwMode="gray">
            <a:xfrm>
              <a:off x="11746901" y="3077121"/>
              <a:ext cx="396000" cy="396000"/>
            </a:xfrm>
            <a:prstGeom prst="ellipse">
              <a:avLst/>
            </a:prstGeom>
            <a:solidFill>
              <a:srgbClr val="9DD4CF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1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</p:txBody>
        </p:sp>
        <p:pic>
          <p:nvPicPr>
            <p:cNvPr id="153" name="Graphic 152" descr="Gantt Chart outline">
              <a:extLst>
                <a:ext uri="{FF2B5EF4-FFF2-40B4-BE49-F238E27FC236}">
                  <a16:creationId xmlns:a16="http://schemas.microsoft.com/office/drawing/2014/main" id="{C885540B-CCD5-4F8E-BE0F-5B39A38A2C26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11764480" y="3091547"/>
              <a:ext cx="360000" cy="360000"/>
            </a:xfrm>
            <a:prstGeom prst="rect">
              <a:avLst/>
            </a:prstGeom>
          </p:spPr>
        </p:pic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DFCC5D36-E461-4E59-9DF1-64E0E81B99E0}"/>
              </a:ext>
            </a:extLst>
          </p:cNvPr>
          <p:cNvGrpSpPr>
            <a:grpSpLocks noChangeAspect="1"/>
          </p:cNvGrpSpPr>
          <p:nvPr/>
        </p:nvGrpSpPr>
        <p:grpSpPr>
          <a:xfrm>
            <a:off x="11598433" y="3754500"/>
            <a:ext cx="288000" cy="288000"/>
            <a:chOff x="11760891" y="4589032"/>
            <a:chExt cx="396000" cy="396000"/>
          </a:xfrm>
        </p:grpSpPr>
        <p:sp>
          <p:nvSpPr>
            <p:cNvPr id="155" name="Oval 154">
              <a:extLst>
                <a:ext uri="{FF2B5EF4-FFF2-40B4-BE49-F238E27FC236}">
                  <a16:creationId xmlns:a16="http://schemas.microsoft.com/office/drawing/2014/main" id="{1CE47B1B-8242-467C-86EF-5CA3F4922E86}"/>
                </a:ext>
              </a:extLst>
            </p:cNvPr>
            <p:cNvSpPr/>
            <p:nvPr/>
          </p:nvSpPr>
          <p:spPr bwMode="gray">
            <a:xfrm>
              <a:off x="11760891" y="4589032"/>
              <a:ext cx="396000" cy="396000"/>
            </a:xfrm>
            <a:prstGeom prst="ellipse">
              <a:avLst/>
            </a:prstGeom>
            <a:solidFill>
              <a:srgbClr val="9DD4CF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1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</p:txBody>
        </p:sp>
        <p:pic>
          <p:nvPicPr>
            <p:cNvPr id="156" name="Graphic 155" descr="Blueprint outline">
              <a:extLst>
                <a:ext uri="{FF2B5EF4-FFF2-40B4-BE49-F238E27FC236}">
                  <a16:creationId xmlns:a16="http://schemas.microsoft.com/office/drawing/2014/main" id="{8210F029-C1E6-477F-B408-40027FC2B2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tretch>
              <a:fillRect/>
            </a:stretch>
          </p:blipFill>
          <p:spPr>
            <a:xfrm>
              <a:off x="11782901" y="4591462"/>
              <a:ext cx="360000" cy="360000"/>
            </a:xfrm>
            <a:prstGeom prst="rect">
              <a:avLst/>
            </a:prstGeom>
          </p:spPr>
        </p:pic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879372ED-0244-4581-AFDE-876C262B3165}"/>
              </a:ext>
            </a:extLst>
          </p:cNvPr>
          <p:cNvGrpSpPr>
            <a:grpSpLocks noChangeAspect="1"/>
          </p:cNvGrpSpPr>
          <p:nvPr/>
        </p:nvGrpSpPr>
        <p:grpSpPr>
          <a:xfrm>
            <a:off x="10076922" y="3754500"/>
            <a:ext cx="288000" cy="288000"/>
            <a:chOff x="11735847" y="4129188"/>
            <a:chExt cx="396000" cy="396000"/>
          </a:xfrm>
        </p:grpSpPr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CE710FA2-5CB7-486D-9BDA-1EC6A19727FC}"/>
                </a:ext>
              </a:extLst>
            </p:cNvPr>
            <p:cNvSpPr/>
            <p:nvPr/>
          </p:nvSpPr>
          <p:spPr bwMode="gray">
            <a:xfrm>
              <a:off x="11735847" y="4129188"/>
              <a:ext cx="396000" cy="396000"/>
            </a:xfrm>
            <a:prstGeom prst="ellipse">
              <a:avLst/>
            </a:prstGeom>
            <a:solidFill>
              <a:srgbClr val="9DD4CF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1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</p:txBody>
        </p:sp>
        <p:pic>
          <p:nvPicPr>
            <p:cNvPr id="159" name="Graphic 158" descr="Document outline">
              <a:extLst>
                <a:ext uri="{FF2B5EF4-FFF2-40B4-BE49-F238E27FC236}">
                  <a16:creationId xmlns:a16="http://schemas.microsoft.com/office/drawing/2014/main" id="{6B1850A4-158F-43C0-82F5-A84F4D9CED46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p:blipFill>
          <p:spPr>
            <a:xfrm>
              <a:off x="11760891" y="4132530"/>
              <a:ext cx="360000" cy="360000"/>
            </a:xfrm>
            <a:prstGeom prst="rect">
              <a:avLst/>
            </a:prstGeom>
          </p:spPr>
        </p:pic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8CB79991-0070-4A10-875C-CC9B6491F036}"/>
              </a:ext>
            </a:extLst>
          </p:cNvPr>
          <p:cNvGrpSpPr>
            <a:grpSpLocks noChangeAspect="1"/>
          </p:cNvGrpSpPr>
          <p:nvPr/>
        </p:nvGrpSpPr>
        <p:grpSpPr>
          <a:xfrm>
            <a:off x="8523611" y="3754500"/>
            <a:ext cx="288000" cy="288000"/>
            <a:chOff x="11357854" y="1372439"/>
            <a:chExt cx="396000" cy="396000"/>
          </a:xfrm>
        </p:grpSpPr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9181E46E-DC01-4558-9299-1F5E2371F0A2}"/>
                </a:ext>
              </a:extLst>
            </p:cNvPr>
            <p:cNvSpPr/>
            <p:nvPr/>
          </p:nvSpPr>
          <p:spPr bwMode="gray">
            <a:xfrm>
              <a:off x="11357854" y="1372439"/>
              <a:ext cx="396000" cy="396000"/>
            </a:xfrm>
            <a:prstGeom prst="ellipse">
              <a:avLst/>
            </a:prstGeom>
            <a:solidFill>
              <a:srgbClr val="9DD4CF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1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endParaRPr>
            </a:p>
          </p:txBody>
        </p:sp>
        <p:pic>
          <p:nvPicPr>
            <p:cNvPr id="162" name="Graphic 161" descr="Internet Of Things outline">
              <a:extLst>
                <a:ext uri="{FF2B5EF4-FFF2-40B4-BE49-F238E27FC236}">
                  <a16:creationId xmlns:a16="http://schemas.microsoft.com/office/drawing/2014/main" id="{C63068E5-681F-49D0-8265-CA57C282735E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tretch>
              <a:fillRect/>
            </a:stretch>
          </p:blipFill>
          <p:spPr>
            <a:xfrm>
              <a:off x="11374237" y="1383325"/>
              <a:ext cx="360000" cy="360000"/>
            </a:xfrm>
            <a:prstGeom prst="rect">
              <a:avLst/>
            </a:prstGeom>
          </p:spPr>
        </p:pic>
      </p:grpSp>
      <p:sp>
        <p:nvSpPr>
          <p:cNvPr id="7" name="Right Brace 6">
            <a:extLst>
              <a:ext uri="{FF2B5EF4-FFF2-40B4-BE49-F238E27FC236}">
                <a16:creationId xmlns:a16="http://schemas.microsoft.com/office/drawing/2014/main" id="{A59B96A1-D2D9-4B04-9285-5DC60D9C8813}"/>
              </a:ext>
            </a:extLst>
          </p:cNvPr>
          <p:cNvSpPr/>
          <p:nvPr/>
        </p:nvSpPr>
        <p:spPr>
          <a:xfrm rot="5400000">
            <a:off x="8601757" y="1852703"/>
            <a:ext cx="360000" cy="5928402"/>
          </a:xfrm>
          <a:prstGeom prst="rightBrace">
            <a:avLst/>
          </a:prstGeom>
          <a:solidFill>
            <a:schemeClr val="bg1"/>
          </a:solidFill>
          <a:ln>
            <a:solidFill>
              <a:srgbClr val="6FC2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Rectangle 218">
            <a:extLst>
              <a:ext uri="{FF2B5EF4-FFF2-40B4-BE49-F238E27FC236}">
                <a16:creationId xmlns:a16="http://schemas.microsoft.com/office/drawing/2014/main" id="{47F88E09-8EA8-41AE-9D9C-7C4895BF7598}"/>
              </a:ext>
            </a:extLst>
          </p:cNvPr>
          <p:cNvSpPr/>
          <p:nvPr/>
        </p:nvSpPr>
        <p:spPr bwMode="gray">
          <a:xfrm>
            <a:off x="5827716" y="5169584"/>
            <a:ext cx="5918237" cy="1501618"/>
          </a:xfrm>
          <a:prstGeom prst="rect">
            <a:avLst/>
          </a:prstGeom>
          <a:solidFill>
            <a:srgbClr val="9DD4CF">
              <a:lumMod val="20000"/>
              <a:lumOff val="80000"/>
              <a:alpha val="40000"/>
            </a:srgbClr>
          </a:solidFill>
          <a:ln w="19050" algn="ctr">
            <a:solidFill>
              <a:srgbClr val="6FC2B4"/>
            </a:solidFill>
            <a:prstDash val="sysDash"/>
            <a:miter lim="800000"/>
            <a:headEnd/>
            <a:tailEnd/>
          </a:ln>
        </p:spPr>
        <p:txBody>
          <a:bodyPr rot="0" spcFirstLastPara="0" vertOverflow="overflow" horzOverflow="overflow" vert="horz" wrap="square" lIns="36000" tIns="0" rIns="36000" bIns="0" numCol="2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85725" marR="0" lvl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100" kern="0" dirty="0">
                <a:solidFill>
                  <a:prstClr val="black"/>
                </a:solidFill>
                <a:latin typeface="+mj-lt"/>
              </a:rPr>
              <a:t>Il</a:t>
            </a:r>
            <a:r>
              <a:rPr lang="it-IT" sz="1100" b="1" kern="0" dirty="0">
                <a:solidFill>
                  <a:prstClr val="black"/>
                </a:solidFill>
                <a:latin typeface="+mj-lt"/>
              </a:rPr>
              <a:t> </a:t>
            </a:r>
            <a:r>
              <a:rPr kumimoji="0" lang="it-IT" sz="1100" b="1" i="0" u="none" strike="noStrike" kern="0" cap="none" normalizeH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RTI</a:t>
            </a:r>
            <a:r>
              <a:rPr kumimoji="0" lang="it-IT" sz="1100" i="0" u="none" strike="noStrike" kern="0" cap="none" normalizeH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 mette  a </a:t>
            </a:r>
            <a:r>
              <a:rPr kumimoji="0" lang="it-IT" sz="1100" b="1" i="0" u="none" strike="noStrike" kern="0" cap="none" normalizeH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disposizione</a:t>
            </a:r>
            <a:r>
              <a:rPr kumimoji="0" lang="it-IT" sz="1100" i="0" u="none" strike="noStrike" kern="0" cap="none" normalizeH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 delle </a:t>
            </a:r>
            <a:r>
              <a:rPr kumimoji="0" lang="it-IT" sz="1100" b="1" i="0" u="none" strike="noStrike" kern="0" cap="none" normalizeH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Pubbliche Amministrazioni Locali (PAL) </a:t>
            </a:r>
            <a:r>
              <a:rPr kumimoji="0" lang="it-IT" sz="1100" i="0" u="none" strike="noStrike" kern="0" cap="none" normalizeH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il </a:t>
            </a:r>
            <a:r>
              <a:rPr kumimoji="0" lang="it-IT" sz="1100" b="1" i="0" u="none" strike="noStrike" kern="0" cap="none" normalizeH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template del Piano dei Fabbisogni </a:t>
            </a:r>
            <a:r>
              <a:rPr kumimoji="0" lang="it-IT" sz="1100" i="0" u="none" strike="noStrike" kern="0" cap="none" normalizeH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e fornisce loro </a:t>
            </a:r>
            <a:r>
              <a:rPr kumimoji="0" lang="it-IT" sz="1100" b="1" i="0" u="none" strike="noStrike" kern="0" cap="none" normalizeH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supporto </a:t>
            </a:r>
            <a:r>
              <a:rPr kumimoji="0" lang="it-IT" sz="1100" i="0" u="none" strike="noStrike" kern="0" cap="none" normalizeH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per la formalizzazione del documento</a:t>
            </a:r>
          </a:p>
        </p:txBody>
      </p: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4C66223C-E2C1-4491-B082-F8E6A8E93D91}"/>
              </a:ext>
            </a:extLst>
          </p:cNvPr>
          <p:cNvCxnSpPr>
            <a:cxnSpLocks/>
          </p:cNvCxnSpPr>
          <p:nvPr/>
        </p:nvCxnSpPr>
        <p:spPr>
          <a:xfrm rot="16200000">
            <a:off x="3240871" y="4289581"/>
            <a:ext cx="4896000" cy="0"/>
          </a:xfrm>
          <a:prstGeom prst="line">
            <a:avLst/>
          </a:prstGeom>
          <a:noFill/>
          <a:ln w="19050" cap="flat" cmpd="sng" algn="ctr">
            <a:solidFill>
              <a:srgbClr val="86BC25"/>
            </a:solidFill>
            <a:prstDash val="solid"/>
          </a:ln>
          <a:effectLst/>
        </p:spPr>
      </p:cxnSp>
      <p:grpSp>
        <p:nvGrpSpPr>
          <p:cNvPr id="292" name="Group 291">
            <a:extLst>
              <a:ext uri="{FF2B5EF4-FFF2-40B4-BE49-F238E27FC236}">
                <a16:creationId xmlns:a16="http://schemas.microsoft.com/office/drawing/2014/main" id="{5AFEA49B-3D20-4B3B-A101-505258BB5079}"/>
              </a:ext>
            </a:extLst>
          </p:cNvPr>
          <p:cNvGrpSpPr/>
          <p:nvPr/>
        </p:nvGrpSpPr>
        <p:grpSpPr>
          <a:xfrm>
            <a:off x="7761600" y="140400"/>
            <a:ext cx="3600000" cy="324000"/>
            <a:chOff x="753592" y="3080481"/>
            <a:chExt cx="10762549" cy="1001838"/>
          </a:xfrm>
        </p:grpSpPr>
        <p:grpSp>
          <p:nvGrpSpPr>
            <p:cNvPr id="293" name="Group 292">
              <a:extLst>
                <a:ext uri="{FF2B5EF4-FFF2-40B4-BE49-F238E27FC236}">
                  <a16:creationId xmlns:a16="http://schemas.microsoft.com/office/drawing/2014/main" id="{35ED34D3-CB73-48DD-B438-41809CDA2E7A}"/>
                </a:ext>
              </a:extLst>
            </p:cNvPr>
            <p:cNvGrpSpPr/>
            <p:nvPr/>
          </p:nvGrpSpPr>
          <p:grpSpPr>
            <a:xfrm>
              <a:off x="1109398" y="3080481"/>
              <a:ext cx="10406743" cy="1001838"/>
              <a:chOff x="4536797" y="-1247776"/>
              <a:chExt cx="9867901" cy="881743"/>
            </a:xfrm>
          </p:grpSpPr>
          <p:sp>
            <p:nvSpPr>
              <p:cNvPr id="295" name="Arrow: Chevron 294">
                <a:extLst>
                  <a:ext uri="{FF2B5EF4-FFF2-40B4-BE49-F238E27FC236}">
                    <a16:creationId xmlns:a16="http://schemas.microsoft.com/office/drawing/2014/main" id="{3FEFD24D-6B61-40C2-9956-6A50110F8291}"/>
                  </a:ext>
                </a:extLst>
              </p:cNvPr>
              <p:cNvSpPr/>
              <p:nvPr/>
            </p:nvSpPr>
            <p:spPr bwMode="gray">
              <a:xfrm>
                <a:off x="6929840" y="-1247776"/>
                <a:ext cx="2688771" cy="881743"/>
              </a:xfrm>
              <a:prstGeom prst="chevron">
                <a:avLst/>
              </a:prstGeom>
              <a:solidFill>
                <a:srgbClr val="62B5E5">
                  <a:lumMod val="40000"/>
                  <a:lumOff val="60000"/>
                </a:srgbClr>
              </a:solidFill>
              <a:ln w="25400" cap="flat" cmpd="sng" algn="ctr">
                <a:solidFill>
                  <a:srgbClr val="00B0F0"/>
                </a:solidFill>
                <a:prstDash val="solid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0" tIns="0" rIns="0" bIns="0" rtlCol="0" anchor="ctr"/>
              <a:lstStyle/>
              <a:p>
                <a:pPr algn="ctr"/>
                <a:r>
                  <a:rPr lang="it-IT" sz="500" b="1" kern="0" dirty="0">
                    <a:solidFill>
                      <a:prstClr val="black"/>
                    </a:solidFill>
                    <a:latin typeface="+mj-lt"/>
                  </a:rPr>
                  <a:t>Fase 1</a:t>
                </a:r>
              </a:p>
              <a:p>
                <a:pPr algn="ctr"/>
                <a:r>
                  <a:rPr lang="it-IT" sz="500" b="1" kern="0" dirty="0">
                    <a:solidFill>
                      <a:prstClr val="black"/>
                    </a:solidFill>
                    <a:latin typeface="+mj-lt"/>
                  </a:rPr>
                  <a:t>Piano dei Fabbisogni</a:t>
                </a:r>
              </a:p>
            </p:txBody>
          </p:sp>
          <p:sp>
            <p:nvSpPr>
              <p:cNvPr id="296" name="Arrow: Pentagon 295">
                <a:extLst>
                  <a:ext uri="{FF2B5EF4-FFF2-40B4-BE49-F238E27FC236}">
                    <a16:creationId xmlns:a16="http://schemas.microsoft.com/office/drawing/2014/main" id="{D9F6EB37-7520-4609-9C1D-603B0B10FBBD}"/>
                  </a:ext>
                </a:extLst>
              </p:cNvPr>
              <p:cNvSpPr/>
              <p:nvPr/>
            </p:nvSpPr>
            <p:spPr bwMode="gray">
              <a:xfrm>
                <a:off x="4536797" y="-1247776"/>
                <a:ext cx="2688771" cy="881743"/>
              </a:xfrm>
              <a:prstGeom prst="homePlate">
                <a:avLst/>
              </a:prstGeom>
              <a:solidFill>
                <a:schemeClr val="bg1">
                  <a:lumMod val="95000"/>
                </a:schemeClr>
              </a:solidFill>
              <a:ln w="25400" cap="flat" cmpd="sng" algn="ctr">
                <a:solidFill>
                  <a:schemeClr val="bg1">
                    <a:lumMod val="95000"/>
                  </a:schemeClr>
                </a:solidFill>
                <a:prstDash val="solid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500" b="1" i="0" u="none" strike="noStrike" kern="0" cap="none" spc="0" normalizeH="0" baseline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Comunicazione 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500" b="1" i="0" u="none" strike="noStrike" kern="0" cap="none" spc="0" normalizeH="0" baseline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preventiva al CVCN</a:t>
                </a:r>
              </a:p>
            </p:txBody>
          </p:sp>
          <p:sp>
            <p:nvSpPr>
              <p:cNvPr id="297" name="Arrow: Chevron 296">
                <a:extLst>
                  <a:ext uri="{FF2B5EF4-FFF2-40B4-BE49-F238E27FC236}">
                    <a16:creationId xmlns:a16="http://schemas.microsoft.com/office/drawing/2014/main" id="{9C54F110-D980-40CF-9136-06364B30A38D}"/>
                  </a:ext>
                </a:extLst>
              </p:cNvPr>
              <p:cNvSpPr/>
              <p:nvPr/>
            </p:nvSpPr>
            <p:spPr bwMode="gray">
              <a:xfrm>
                <a:off x="11715926" y="-1247776"/>
                <a:ext cx="2688772" cy="881743"/>
              </a:xfrm>
              <a:prstGeom prst="chevron">
                <a:avLst/>
              </a:prstGeom>
              <a:solidFill>
                <a:schemeClr val="bg1">
                  <a:lumMod val="95000"/>
                </a:schemeClr>
              </a:solidFill>
              <a:ln w="25400" cap="flat" cmpd="sng" algn="ctr">
                <a:solidFill>
                  <a:schemeClr val="bg1">
                    <a:lumMod val="95000"/>
                  </a:schemeClr>
                </a:solidFill>
                <a:prstDash val="solid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500" b="1" i="0" u="none" strike="noStrike" kern="0" cap="none" spc="0" normalizeH="0" baseline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Fase 3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500" b="1" i="0" u="none" strike="noStrike" kern="0" cap="none" spc="0" normalizeH="0" baseline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Contratto Esecutivo</a:t>
                </a:r>
              </a:p>
            </p:txBody>
          </p:sp>
          <p:sp>
            <p:nvSpPr>
              <p:cNvPr id="298" name="Arrow: Chevron 297">
                <a:extLst>
                  <a:ext uri="{FF2B5EF4-FFF2-40B4-BE49-F238E27FC236}">
                    <a16:creationId xmlns:a16="http://schemas.microsoft.com/office/drawing/2014/main" id="{8AD26BF9-2676-4C90-BD94-3F55744ADB61}"/>
                  </a:ext>
                </a:extLst>
              </p:cNvPr>
              <p:cNvSpPr/>
              <p:nvPr/>
            </p:nvSpPr>
            <p:spPr bwMode="gray">
              <a:xfrm>
                <a:off x="9322882" y="-1247776"/>
                <a:ext cx="2688771" cy="881743"/>
              </a:xfrm>
              <a:prstGeom prst="chevron">
                <a:avLst/>
              </a:prstGeom>
              <a:solidFill>
                <a:schemeClr val="bg1">
                  <a:lumMod val="95000"/>
                </a:schemeClr>
              </a:solidFill>
              <a:ln w="25400" cap="flat" cmpd="sng" algn="ctr">
                <a:solidFill>
                  <a:schemeClr val="bg1">
                    <a:lumMod val="95000"/>
                  </a:schemeClr>
                </a:solidFill>
                <a:prstDash val="solid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500" b="1" i="0" u="none" strike="noStrike" kern="0" cap="none" spc="0" normalizeH="0" baseline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Fase 2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500" b="1" i="0" u="none" strike="noStrike" kern="0" cap="none" spc="0" normalizeH="0" baseline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Piano Operativo</a:t>
                </a:r>
              </a:p>
            </p:txBody>
          </p:sp>
        </p:grpSp>
        <p:sp>
          <p:nvSpPr>
            <p:cNvPr id="294" name="Rectangle 293">
              <a:extLst>
                <a:ext uri="{FF2B5EF4-FFF2-40B4-BE49-F238E27FC236}">
                  <a16:creationId xmlns:a16="http://schemas.microsoft.com/office/drawing/2014/main" id="{54EB8AFF-C3BA-492A-8847-7D4133C90F83}"/>
                </a:ext>
              </a:extLst>
            </p:cNvPr>
            <p:cNvSpPr/>
            <p:nvPr/>
          </p:nvSpPr>
          <p:spPr bwMode="gray">
            <a:xfrm rot="19683829">
              <a:off x="753592" y="3080697"/>
              <a:ext cx="974682" cy="23302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algn="ctr">
              <a:solidFill>
                <a:schemeClr val="bg1">
                  <a:lumMod val="95000"/>
                </a:schemeClr>
              </a:solidFill>
              <a:prstDash val="dash"/>
              <a:miter lim="800000"/>
              <a:headEnd/>
              <a:tailEnd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lIns="0" tIns="0" rIns="0" bIns="0" rtlCol="0" anchor="ctr"/>
            <a:lstStyle/>
            <a:p>
              <a:pPr algn="ctr"/>
              <a:r>
                <a:rPr lang="it-IT" sz="300" b="1" dirty="0">
                  <a:solidFill>
                    <a:prstClr val="black"/>
                  </a:solidFill>
                  <a:latin typeface="+mj-lt"/>
                </a:rPr>
                <a:t>Fase valida</a:t>
              </a:r>
            </a:p>
          </p:txBody>
        </p:sp>
      </p:grpSp>
      <p:pic>
        <p:nvPicPr>
          <p:cNvPr id="2050" name="Picture 2" descr="1, one, round ">
            <a:extLst>
              <a:ext uri="{FF2B5EF4-FFF2-40B4-BE49-F238E27FC236}">
                <a16:creationId xmlns:a16="http://schemas.microsoft.com/office/drawing/2014/main" id="{9ABA1BEF-29CE-40D9-9514-1831A18F9C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>
            <a:biLevel thresh="75000"/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154" y="3495760"/>
            <a:ext cx="225680" cy="225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4" name="Picture 163">
            <a:extLst>
              <a:ext uri="{FF2B5EF4-FFF2-40B4-BE49-F238E27FC236}">
                <a16:creationId xmlns:a16="http://schemas.microsoft.com/office/drawing/2014/main" id="{F4997E07-9C94-47BA-B00B-06FFABEC2660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4805511" y="3841130"/>
            <a:ext cx="564786" cy="564787"/>
          </a:xfrm>
          <a:prstGeom prst="rect">
            <a:avLst/>
          </a:prstGeom>
        </p:spPr>
      </p:pic>
      <p:cxnSp>
        <p:nvCxnSpPr>
          <p:cNvPr id="166" name="Connector: Curved 165">
            <a:extLst>
              <a:ext uri="{FF2B5EF4-FFF2-40B4-BE49-F238E27FC236}">
                <a16:creationId xmlns:a16="http://schemas.microsoft.com/office/drawing/2014/main" id="{B8B3DB9E-D68B-444B-BC14-3191D97938C5}"/>
              </a:ext>
            </a:extLst>
          </p:cNvPr>
          <p:cNvCxnSpPr>
            <a:cxnSpLocks/>
          </p:cNvCxnSpPr>
          <p:nvPr/>
        </p:nvCxnSpPr>
        <p:spPr>
          <a:xfrm flipV="1">
            <a:off x="3634555" y="3315199"/>
            <a:ext cx="939245" cy="386022"/>
          </a:xfrm>
          <a:prstGeom prst="curvedConnector3">
            <a:avLst/>
          </a:prstGeom>
          <a:noFill/>
          <a:ln w="9525" cap="flat" cmpd="sng" algn="ctr">
            <a:solidFill>
              <a:schemeClr val="bg2"/>
            </a:solidFill>
            <a:prstDash val="dash"/>
            <a:tailEnd type="triangle"/>
          </a:ln>
          <a:effectLst/>
        </p:spPr>
      </p:cxnSp>
      <p:pic>
        <p:nvPicPr>
          <p:cNvPr id="201" name="Picture 2" descr="Institutional, public, building, administration, architecture, education, academy, college, university">
            <a:extLst>
              <a:ext uri="{FF2B5EF4-FFF2-40B4-BE49-F238E27FC236}">
                <a16:creationId xmlns:a16="http://schemas.microsoft.com/office/drawing/2014/main" id="{13ECF27A-CBC9-4EE8-B5AE-6B9BCD0105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duotone>
              <a:srgbClr val="A0DCFF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897" y="3310586"/>
            <a:ext cx="451829" cy="451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1" name="Connector: Curved 180">
            <a:extLst>
              <a:ext uri="{FF2B5EF4-FFF2-40B4-BE49-F238E27FC236}">
                <a16:creationId xmlns:a16="http://schemas.microsoft.com/office/drawing/2014/main" id="{DF13AB1E-3018-4CB8-8AF6-5F089CE66B0E}"/>
              </a:ext>
            </a:extLst>
          </p:cNvPr>
          <p:cNvCxnSpPr>
            <a:cxnSpLocks/>
          </p:cNvCxnSpPr>
          <p:nvPr/>
        </p:nvCxnSpPr>
        <p:spPr>
          <a:xfrm>
            <a:off x="3634555" y="3705929"/>
            <a:ext cx="939245" cy="386022"/>
          </a:xfrm>
          <a:prstGeom prst="curvedConnector3">
            <a:avLst/>
          </a:prstGeom>
          <a:noFill/>
          <a:ln w="9525" cap="flat" cmpd="sng" algn="ctr">
            <a:solidFill>
              <a:schemeClr val="bg2"/>
            </a:solidFill>
            <a:prstDash val="dash"/>
            <a:tailEnd type="triangle"/>
          </a:ln>
          <a:effectLst/>
        </p:spPr>
      </p:cxnSp>
      <p:pic>
        <p:nvPicPr>
          <p:cNvPr id="106" name="Picture 2" descr="email, envelope, letter, mail, message, newsletter, text ">
            <a:extLst>
              <a:ext uri="{FF2B5EF4-FFF2-40B4-BE49-F238E27FC236}">
                <a16:creationId xmlns:a16="http://schemas.microsoft.com/office/drawing/2014/main" id="{06D1BE1E-213D-4CE0-AEC4-C3D4EAB069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6939" y="3312797"/>
            <a:ext cx="541852" cy="541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2" name="Group 121">
            <a:extLst>
              <a:ext uri="{FF2B5EF4-FFF2-40B4-BE49-F238E27FC236}">
                <a16:creationId xmlns:a16="http://schemas.microsoft.com/office/drawing/2014/main" id="{62A0AE24-AFFC-4EFC-94D3-AA56C81288EB}"/>
              </a:ext>
            </a:extLst>
          </p:cNvPr>
          <p:cNvGrpSpPr>
            <a:grpSpLocks noChangeAspect="1"/>
          </p:cNvGrpSpPr>
          <p:nvPr/>
        </p:nvGrpSpPr>
        <p:grpSpPr>
          <a:xfrm>
            <a:off x="4751652" y="2896347"/>
            <a:ext cx="672502" cy="677743"/>
            <a:chOff x="4448940" y="1786686"/>
            <a:chExt cx="3368972" cy="3395196"/>
          </a:xfrm>
        </p:grpSpPr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7CF891B1-A8C8-4A44-B77D-8F9317A51C70}"/>
                </a:ext>
              </a:extLst>
            </p:cNvPr>
            <p:cNvGrpSpPr/>
            <p:nvPr/>
          </p:nvGrpSpPr>
          <p:grpSpPr>
            <a:xfrm>
              <a:off x="4448940" y="1786686"/>
              <a:ext cx="3368972" cy="1037502"/>
              <a:chOff x="4228805" y="4729199"/>
              <a:chExt cx="3368972" cy="1037502"/>
            </a:xfrm>
          </p:grpSpPr>
          <p:sp>
            <p:nvSpPr>
              <p:cNvPr id="175" name="Freeform 36">
                <a:extLst>
                  <a:ext uri="{FF2B5EF4-FFF2-40B4-BE49-F238E27FC236}">
                    <a16:creationId xmlns:a16="http://schemas.microsoft.com/office/drawing/2014/main" id="{DBBC8B89-CFFB-4B20-93B3-ABA6A2AE66CC}"/>
                  </a:ext>
                </a:extLst>
              </p:cNvPr>
              <p:cNvSpPr/>
              <p:nvPr/>
            </p:nvSpPr>
            <p:spPr>
              <a:xfrm>
                <a:off x="4228805" y="4729199"/>
                <a:ext cx="3368972" cy="1037502"/>
              </a:xfrm>
              <a:custGeom>
                <a:avLst/>
                <a:gdLst>
                  <a:gd name="connsiteX0" fmla="*/ 0 w 1073399"/>
                  <a:gd name="connsiteY0" fmla="*/ 0 h 644039"/>
                  <a:gd name="connsiteX1" fmla="*/ 1073399 w 1073399"/>
                  <a:gd name="connsiteY1" fmla="*/ 0 h 644039"/>
                  <a:gd name="connsiteX2" fmla="*/ 1073399 w 1073399"/>
                  <a:gd name="connsiteY2" fmla="*/ 644039 h 644039"/>
                  <a:gd name="connsiteX3" fmla="*/ 0 w 1073399"/>
                  <a:gd name="connsiteY3" fmla="*/ 644039 h 644039"/>
                  <a:gd name="connsiteX4" fmla="*/ 0 w 1073399"/>
                  <a:gd name="connsiteY4" fmla="*/ 0 h 644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3399" h="644039">
                    <a:moveTo>
                      <a:pt x="0" y="0"/>
                    </a:moveTo>
                    <a:lnTo>
                      <a:pt x="1073399" y="0"/>
                    </a:lnTo>
                    <a:lnTo>
                      <a:pt x="1073399" y="644039"/>
                    </a:lnTo>
                    <a:lnTo>
                      <a:pt x="0" y="6440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algn="ctr">
                <a:noFill/>
                <a:miter lim="800000"/>
                <a:headEnd/>
                <a:tailEnd/>
              </a:ln>
            </p:spPr>
            <p:txBody>
              <a:bodyPr wrap="square" lIns="88900" tIns="88900" rIns="88900" bIns="8890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100" b="1" i="0" u="none" strike="noStrike" kern="0" cap="none" spc="0" normalizeH="0" baseline="0" dirty="0">
                  <a:ln>
                    <a:noFill/>
                  </a:ln>
                  <a:solidFill>
                    <a:srgbClr val="86BC25"/>
                  </a:solidFill>
                  <a:effectLst/>
                  <a:uLnTx/>
                  <a:uFillTx/>
                  <a:latin typeface="+mj-lt"/>
                  <a:cs typeface="Calibri" panose="020F0502020204030204" pitchFamily="34" charset="0"/>
                </a:endParaRPr>
              </a:p>
            </p:txBody>
          </p:sp>
          <p:sp>
            <p:nvSpPr>
              <p:cNvPr id="176" name="Oval 5">
                <a:extLst>
                  <a:ext uri="{FF2B5EF4-FFF2-40B4-BE49-F238E27FC236}">
                    <a16:creationId xmlns:a16="http://schemas.microsoft.com/office/drawing/2014/main" id="{F4335141-83DD-4F8A-AFDC-59D34FB593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26039" y="5361406"/>
                <a:ext cx="133772" cy="117655"/>
              </a:xfrm>
              <a:prstGeom prst="ellipse">
                <a:avLst/>
              </a:prstGeom>
              <a:solidFill>
                <a:srgbClr val="86BC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1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77" name="Freeform 6">
                <a:extLst>
                  <a:ext uri="{FF2B5EF4-FFF2-40B4-BE49-F238E27FC236}">
                    <a16:creationId xmlns:a16="http://schemas.microsoft.com/office/drawing/2014/main" id="{1793A7A9-D4EB-4EEF-B806-07B27CDA69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666771" y="5066200"/>
                <a:ext cx="379429" cy="406443"/>
              </a:xfrm>
              <a:custGeom>
                <a:avLst/>
                <a:gdLst>
                  <a:gd name="T0" fmla="*/ 287 w 287"/>
                  <a:gd name="T1" fmla="*/ 166 h 347"/>
                  <a:gd name="T2" fmla="*/ 240 w 287"/>
                  <a:gd name="T3" fmla="*/ 300 h 347"/>
                  <a:gd name="T4" fmla="*/ 109 w 287"/>
                  <a:gd name="T5" fmla="*/ 347 h 347"/>
                  <a:gd name="T6" fmla="*/ 0 w 287"/>
                  <a:gd name="T7" fmla="*/ 347 h 347"/>
                  <a:gd name="T8" fmla="*/ 0 w 287"/>
                  <a:gd name="T9" fmla="*/ 0 h 347"/>
                  <a:gd name="T10" fmla="*/ 117 w 287"/>
                  <a:gd name="T11" fmla="*/ 0 h 347"/>
                  <a:gd name="T12" fmla="*/ 243 w 287"/>
                  <a:gd name="T13" fmla="*/ 43 h 347"/>
                  <a:gd name="T14" fmla="*/ 287 w 287"/>
                  <a:gd name="T15" fmla="*/ 166 h 347"/>
                  <a:gd name="T16" fmla="*/ 192 w 287"/>
                  <a:gd name="T17" fmla="*/ 170 h 347"/>
                  <a:gd name="T18" fmla="*/ 174 w 287"/>
                  <a:gd name="T19" fmla="*/ 99 h 347"/>
                  <a:gd name="T20" fmla="*/ 118 w 287"/>
                  <a:gd name="T21" fmla="*/ 76 h 347"/>
                  <a:gd name="T22" fmla="*/ 91 w 287"/>
                  <a:gd name="T23" fmla="*/ 76 h 347"/>
                  <a:gd name="T24" fmla="*/ 91 w 287"/>
                  <a:gd name="T25" fmla="*/ 270 h 347"/>
                  <a:gd name="T26" fmla="*/ 111 w 287"/>
                  <a:gd name="T27" fmla="*/ 270 h 347"/>
                  <a:gd name="T28" fmla="*/ 173 w 287"/>
                  <a:gd name="T29" fmla="*/ 245 h 347"/>
                  <a:gd name="T30" fmla="*/ 192 w 287"/>
                  <a:gd name="T31" fmla="*/ 170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7" h="347">
                    <a:moveTo>
                      <a:pt x="287" y="166"/>
                    </a:moveTo>
                    <a:cubicBezTo>
                      <a:pt x="287" y="224"/>
                      <a:pt x="271" y="269"/>
                      <a:pt x="240" y="300"/>
                    </a:cubicBezTo>
                    <a:cubicBezTo>
                      <a:pt x="209" y="331"/>
                      <a:pt x="165" y="347"/>
                      <a:pt x="109" y="347"/>
                    </a:cubicBezTo>
                    <a:cubicBezTo>
                      <a:pt x="0" y="347"/>
                      <a:pt x="0" y="347"/>
                      <a:pt x="0" y="34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171" y="0"/>
                      <a:pt x="213" y="15"/>
                      <a:pt x="243" y="43"/>
                    </a:cubicBezTo>
                    <a:cubicBezTo>
                      <a:pt x="272" y="72"/>
                      <a:pt x="287" y="113"/>
                      <a:pt x="287" y="166"/>
                    </a:cubicBezTo>
                    <a:moveTo>
                      <a:pt x="192" y="170"/>
                    </a:moveTo>
                    <a:cubicBezTo>
                      <a:pt x="192" y="138"/>
                      <a:pt x="186" y="114"/>
                      <a:pt x="174" y="99"/>
                    </a:cubicBezTo>
                    <a:cubicBezTo>
                      <a:pt x="161" y="84"/>
                      <a:pt x="143" y="76"/>
                      <a:pt x="118" y="76"/>
                    </a:cubicBezTo>
                    <a:cubicBezTo>
                      <a:pt x="91" y="76"/>
                      <a:pt x="91" y="76"/>
                      <a:pt x="91" y="76"/>
                    </a:cubicBezTo>
                    <a:cubicBezTo>
                      <a:pt x="91" y="270"/>
                      <a:pt x="91" y="270"/>
                      <a:pt x="91" y="270"/>
                    </a:cubicBezTo>
                    <a:cubicBezTo>
                      <a:pt x="111" y="270"/>
                      <a:pt x="111" y="270"/>
                      <a:pt x="111" y="270"/>
                    </a:cubicBezTo>
                    <a:cubicBezTo>
                      <a:pt x="139" y="270"/>
                      <a:pt x="160" y="262"/>
                      <a:pt x="173" y="245"/>
                    </a:cubicBezTo>
                    <a:cubicBezTo>
                      <a:pt x="186" y="229"/>
                      <a:pt x="192" y="204"/>
                      <a:pt x="192" y="17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1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78" name="Rectangle 7">
                <a:extLst>
                  <a:ext uri="{FF2B5EF4-FFF2-40B4-BE49-F238E27FC236}">
                    <a16:creationId xmlns:a16="http://schemas.microsoft.com/office/drawing/2014/main" id="{5170B2F0-59CA-4327-82EC-F1FE776822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45086" y="5064060"/>
                <a:ext cx="114314" cy="408583"/>
              </a:xfrm>
              <a:prstGeom prst="rect">
                <a:avLst/>
              </a:pr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1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79" name="Freeform 8">
                <a:extLst>
                  <a:ext uri="{FF2B5EF4-FFF2-40B4-BE49-F238E27FC236}">
                    <a16:creationId xmlns:a16="http://schemas.microsoft.com/office/drawing/2014/main" id="{4A06CE95-F33C-4C25-BEE4-9BE648129EE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05614" y="5164602"/>
                <a:ext cx="330784" cy="312319"/>
              </a:xfrm>
              <a:custGeom>
                <a:avLst/>
                <a:gdLst>
                  <a:gd name="T0" fmla="*/ 252 w 252"/>
                  <a:gd name="T1" fmla="*/ 133 h 267"/>
                  <a:gd name="T2" fmla="*/ 218 w 252"/>
                  <a:gd name="T3" fmla="*/ 232 h 267"/>
                  <a:gd name="T4" fmla="*/ 125 w 252"/>
                  <a:gd name="T5" fmla="*/ 267 h 267"/>
                  <a:gd name="T6" fmla="*/ 34 w 252"/>
                  <a:gd name="T7" fmla="*/ 231 h 267"/>
                  <a:gd name="T8" fmla="*/ 0 w 252"/>
                  <a:gd name="T9" fmla="*/ 133 h 267"/>
                  <a:gd name="T10" fmla="*/ 33 w 252"/>
                  <a:gd name="T11" fmla="*/ 35 h 267"/>
                  <a:gd name="T12" fmla="*/ 127 w 252"/>
                  <a:gd name="T13" fmla="*/ 0 h 267"/>
                  <a:gd name="T14" fmla="*/ 192 w 252"/>
                  <a:gd name="T15" fmla="*/ 16 h 267"/>
                  <a:gd name="T16" fmla="*/ 236 w 252"/>
                  <a:gd name="T17" fmla="*/ 63 h 267"/>
                  <a:gd name="T18" fmla="*/ 252 w 252"/>
                  <a:gd name="T19" fmla="*/ 133 h 267"/>
                  <a:gd name="T20" fmla="*/ 88 w 252"/>
                  <a:gd name="T21" fmla="*/ 133 h 267"/>
                  <a:gd name="T22" fmla="*/ 97 w 252"/>
                  <a:gd name="T23" fmla="*/ 184 h 267"/>
                  <a:gd name="T24" fmla="*/ 126 w 252"/>
                  <a:gd name="T25" fmla="*/ 201 h 267"/>
                  <a:gd name="T26" fmla="*/ 155 w 252"/>
                  <a:gd name="T27" fmla="*/ 184 h 267"/>
                  <a:gd name="T28" fmla="*/ 163 w 252"/>
                  <a:gd name="T29" fmla="*/ 133 h 267"/>
                  <a:gd name="T30" fmla="*/ 155 w 252"/>
                  <a:gd name="T31" fmla="*/ 83 h 267"/>
                  <a:gd name="T32" fmla="*/ 126 w 252"/>
                  <a:gd name="T33" fmla="*/ 66 h 267"/>
                  <a:gd name="T34" fmla="*/ 97 w 252"/>
                  <a:gd name="T35" fmla="*/ 83 h 267"/>
                  <a:gd name="T36" fmla="*/ 88 w 252"/>
                  <a:gd name="T37" fmla="*/ 133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2" h="267">
                    <a:moveTo>
                      <a:pt x="252" y="133"/>
                    </a:moveTo>
                    <a:cubicBezTo>
                      <a:pt x="252" y="175"/>
                      <a:pt x="241" y="208"/>
                      <a:pt x="218" y="232"/>
                    </a:cubicBezTo>
                    <a:cubicBezTo>
                      <a:pt x="196" y="256"/>
                      <a:pt x="165" y="267"/>
                      <a:pt x="125" y="267"/>
                    </a:cubicBezTo>
                    <a:cubicBezTo>
                      <a:pt x="87" y="267"/>
                      <a:pt x="56" y="255"/>
                      <a:pt x="34" y="231"/>
                    </a:cubicBezTo>
                    <a:cubicBezTo>
                      <a:pt x="11" y="207"/>
                      <a:pt x="0" y="174"/>
                      <a:pt x="0" y="133"/>
                    </a:cubicBezTo>
                    <a:cubicBezTo>
                      <a:pt x="0" y="91"/>
                      <a:pt x="11" y="58"/>
                      <a:pt x="33" y="35"/>
                    </a:cubicBezTo>
                    <a:cubicBezTo>
                      <a:pt x="55" y="12"/>
                      <a:pt x="86" y="0"/>
                      <a:pt x="127" y="0"/>
                    </a:cubicBezTo>
                    <a:cubicBezTo>
                      <a:pt x="151" y="0"/>
                      <a:pt x="173" y="5"/>
                      <a:pt x="192" y="16"/>
                    </a:cubicBezTo>
                    <a:cubicBezTo>
                      <a:pt x="211" y="27"/>
                      <a:pt x="226" y="42"/>
                      <a:pt x="236" y="63"/>
                    </a:cubicBezTo>
                    <a:cubicBezTo>
                      <a:pt x="247" y="83"/>
                      <a:pt x="252" y="106"/>
                      <a:pt x="252" y="133"/>
                    </a:cubicBezTo>
                    <a:moveTo>
                      <a:pt x="88" y="133"/>
                    </a:moveTo>
                    <a:cubicBezTo>
                      <a:pt x="88" y="155"/>
                      <a:pt x="91" y="172"/>
                      <a:pt x="97" y="184"/>
                    </a:cubicBezTo>
                    <a:cubicBezTo>
                      <a:pt x="103" y="195"/>
                      <a:pt x="112" y="201"/>
                      <a:pt x="126" y="201"/>
                    </a:cubicBezTo>
                    <a:cubicBezTo>
                      <a:pt x="140" y="201"/>
                      <a:pt x="149" y="195"/>
                      <a:pt x="155" y="184"/>
                    </a:cubicBezTo>
                    <a:cubicBezTo>
                      <a:pt x="160" y="172"/>
                      <a:pt x="163" y="155"/>
                      <a:pt x="163" y="133"/>
                    </a:cubicBezTo>
                    <a:cubicBezTo>
                      <a:pt x="163" y="111"/>
                      <a:pt x="160" y="94"/>
                      <a:pt x="155" y="83"/>
                    </a:cubicBezTo>
                    <a:cubicBezTo>
                      <a:pt x="149" y="72"/>
                      <a:pt x="139" y="66"/>
                      <a:pt x="126" y="66"/>
                    </a:cubicBezTo>
                    <a:cubicBezTo>
                      <a:pt x="112" y="66"/>
                      <a:pt x="103" y="72"/>
                      <a:pt x="97" y="83"/>
                    </a:cubicBezTo>
                    <a:cubicBezTo>
                      <a:pt x="91" y="94"/>
                      <a:pt x="88" y="111"/>
                      <a:pt x="88" y="133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1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80" name="Rectangle 9">
                <a:extLst>
                  <a:ext uri="{FF2B5EF4-FFF2-40B4-BE49-F238E27FC236}">
                    <a16:creationId xmlns:a16="http://schemas.microsoft.com/office/drawing/2014/main" id="{9C0E23AB-1827-4041-AA12-7CD3145796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82609" y="5168880"/>
                <a:ext cx="114314" cy="303763"/>
              </a:xfrm>
              <a:prstGeom prst="rect">
                <a:avLst/>
              </a:pr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1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95" name="Rectangle 10">
                <a:extLst>
                  <a:ext uri="{FF2B5EF4-FFF2-40B4-BE49-F238E27FC236}">
                    <a16:creationId xmlns:a16="http://schemas.microsoft.com/office/drawing/2014/main" id="{1C9163AF-F561-40A6-A257-E30B626858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82609" y="5064060"/>
                <a:ext cx="114314" cy="68454"/>
              </a:xfrm>
              <a:prstGeom prst="rect">
                <a:avLst/>
              </a:pr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1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14" name="Freeform 11">
                <a:extLst>
                  <a:ext uri="{FF2B5EF4-FFF2-40B4-BE49-F238E27FC236}">
                    <a16:creationId xmlns:a16="http://schemas.microsoft.com/office/drawing/2014/main" id="{4EBB8B10-86AB-4F50-9F90-E5F1C76E2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3137" y="5072617"/>
                <a:ext cx="243223" cy="404304"/>
              </a:xfrm>
              <a:custGeom>
                <a:avLst/>
                <a:gdLst>
                  <a:gd name="T0" fmla="*/ 142 w 184"/>
                  <a:gd name="T1" fmla="*/ 274 h 344"/>
                  <a:gd name="T2" fmla="*/ 184 w 184"/>
                  <a:gd name="T3" fmla="*/ 265 h 344"/>
                  <a:gd name="T4" fmla="*/ 184 w 184"/>
                  <a:gd name="T5" fmla="*/ 330 h 344"/>
                  <a:gd name="T6" fmla="*/ 150 w 184"/>
                  <a:gd name="T7" fmla="*/ 341 h 344"/>
                  <a:gd name="T8" fmla="*/ 113 w 184"/>
                  <a:gd name="T9" fmla="*/ 344 h 344"/>
                  <a:gd name="T10" fmla="*/ 50 w 184"/>
                  <a:gd name="T11" fmla="*/ 322 h 344"/>
                  <a:gd name="T12" fmla="*/ 30 w 184"/>
                  <a:gd name="T13" fmla="*/ 255 h 344"/>
                  <a:gd name="T14" fmla="*/ 30 w 184"/>
                  <a:gd name="T15" fmla="*/ 148 h 344"/>
                  <a:gd name="T16" fmla="*/ 0 w 184"/>
                  <a:gd name="T17" fmla="*/ 148 h 344"/>
                  <a:gd name="T18" fmla="*/ 0 w 184"/>
                  <a:gd name="T19" fmla="*/ 81 h 344"/>
                  <a:gd name="T20" fmla="*/ 30 w 184"/>
                  <a:gd name="T21" fmla="*/ 81 h 344"/>
                  <a:gd name="T22" fmla="*/ 30 w 184"/>
                  <a:gd name="T23" fmla="*/ 16 h 344"/>
                  <a:gd name="T24" fmla="*/ 118 w 184"/>
                  <a:gd name="T25" fmla="*/ 0 h 344"/>
                  <a:gd name="T26" fmla="*/ 118 w 184"/>
                  <a:gd name="T27" fmla="*/ 81 h 344"/>
                  <a:gd name="T28" fmla="*/ 174 w 184"/>
                  <a:gd name="T29" fmla="*/ 81 h 344"/>
                  <a:gd name="T30" fmla="*/ 174 w 184"/>
                  <a:gd name="T31" fmla="*/ 148 h 344"/>
                  <a:gd name="T32" fmla="*/ 118 w 184"/>
                  <a:gd name="T33" fmla="*/ 148 h 344"/>
                  <a:gd name="T34" fmla="*/ 118 w 184"/>
                  <a:gd name="T35" fmla="*/ 249 h 344"/>
                  <a:gd name="T36" fmla="*/ 142 w 184"/>
                  <a:gd name="T37" fmla="*/ 274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4" h="344">
                    <a:moveTo>
                      <a:pt x="142" y="274"/>
                    </a:moveTo>
                    <a:cubicBezTo>
                      <a:pt x="153" y="274"/>
                      <a:pt x="167" y="271"/>
                      <a:pt x="184" y="265"/>
                    </a:cubicBezTo>
                    <a:cubicBezTo>
                      <a:pt x="184" y="330"/>
                      <a:pt x="184" y="330"/>
                      <a:pt x="184" y="330"/>
                    </a:cubicBezTo>
                    <a:cubicBezTo>
                      <a:pt x="172" y="335"/>
                      <a:pt x="161" y="339"/>
                      <a:pt x="150" y="341"/>
                    </a:cubicBezTo>
                    <a:cubicBezTo>
                      <a:pt x="140" y="343"/>
                      <a:pt x="127" y="344"/>
                      <a:pt x="113" y="344"/>
                    </a:cubicBezTo>
                    <a:cubicBezTo>
                      <a:pt x="84" y="344"/>
                      <a:pt x="63" y="337"/>
                      <a:pt x="50" y="322"/>
                    </a:cubicBezTo>
                    <a:cubicBezTo>
                      <a:pt x="37" y="308"/>
                      <a:pt x="30" y="285"/>
                      <a:pt x="30" y="255"/>
                    </a:cubicBezTo>
                    <a:cubicBezTo>
                      <a:pt x="30" y="148"/>
                      <a:pt x="30" y="148"/>
                      <a:pt x="30" y="148"/>
                    </a:cubicBezTo>
                    <a:cubicBezTo>
                      <a:pt x="0" y="148"/>
                      <a:pt x="0" y="148"/>
                      <a:pt x="0" y="148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30" y="81"/>
                      <a:pt x="30" y="81"/>
                      <a:pt x="30" y="81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118" y="81"/>
                      <a:pt x="118" y="81"/>
                      <a:pt x="118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148"/>
                      <a:pt x="174" y="148"/>
                      <a:pt x="174" y="148"/>
                    </a:cubicBezTo>
                    <a:cubicBezTo>
                      <a:pt x="118" y="148"/>
                      <a:pt x="118" y="148"/>
                      <a:pt x="118" y="148"/>
                    </a:cubicBezTo>
                    <a:cubicBezTo>
                      <a:pt x="118" y="249"/>
                      <a:pt x="118" y="249"/>
                      <a:pt x="118" y="249"/>
                    </a:cubicBezTo>
                    <a:cubicBezTo>
                      <a:pt x="118" y="266"/>
                      <a:pt x="126" y="274"/>
                      <a:pt x="142" y="274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1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15" name="Freeform 12">
                <a:extLst>
                  <a:ext uri="{FF2B5EF4-FFF2-40B4-BE49-F238E27FC236}">
                    <a16:creationId xmlns:a16="http://schemas.microsoft.com/office/drawing/2014/main" id="{7DFBD9A2-2274-4A43-9A8E-0266BFDA09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8251" y="5072617"/>
                <a:ext cx="243223" cy="404304"/>
              </a:xfrm>
              <a:custGeom>
                <a:avLst/>
                <a:gdLst>
                  <a:gd name="T0" fmla="*/ 142 w 184"/>
                  <a:gd name="T1" fmla="*/ 274 h 344"/>
                  <a:gd name="T2" fmla="*/ 184 w 184"/>
                  <a:gd name="T3" fmla="*/ 265 h 344"/>
                  <a:gd name="T4" fmla="*/ 184 w 184"/>
                  <a:gd name="T5" fmla="*/ 330 h 344"/>
                  <a:gd name="T6" fmla="*/ 151 w 184"/>
                  <a:gd name="T7" fmla="*/ 341 h 344"/>
                  <a:gd name="T8" fmla="*/ 114 w 184"/>
                  <a:gd name="T9" fmla="*/ 344 h 344"/>
                  <a:gd name="T10" fmla="*/ 50 w 184"/>
                  <a:gd name="T11" fmla="*/ 322 h 344"/>
                  <a:gd name="T12" fmla="*/ 31 w 184"/>
                  <a:gd name="T13" fmla="*/ 255 h 344"/>
                  <a:gd name="T14" fmla="*/ 31 w 184"/>
                  <a:gd name="T15" fmla="*/ 148 h 344"/>
                  <a:gd name="T16" fmla="*/ 0 w 184"/>
                  <a:gd name="T17" fmla="*/ 148 h 344"/>
                  <a:gd name="T18" fmla="*/ 0 w 184"/>
                  <a:gd name="T19" fmla="*/ 81 h 344"/>
                  <a:gd name="T20" fmla="*/ 31 w 184"/>
                  <a:gd name="T21" fmla="*/ 81 h 344"/>
                  <a:gd name="T22" fmla="*/ 31 w 184"/>
                  <a:gd name="T23" fmla="*/ 15 h 344"/>
                  <a:gd name="T24" fmla="*/ 119 w 184"/>
                  <a:gd name="T25" fmla="*/ 0 h 344"/>
                  <a:gd name="T26" fmla="*/ 119 w 184"/>
                  <a:gd name="T27" fmla="*/ 81 h 344"/>
                  <a:gd name="T28" fmla="*/ 174 w 184"/>
                  <a:gd name="T29" fmla="*/ 81 h 344"/>
                  <a:gd name="T30" fmla="*/ 174 w 184"/>
                  <a:gd name="T31" fmla="*/ 148 h 344"/>
                  <a:gd name="T32" fmla="*/ 119 w 184"/>
                  <a:gd name="T33" fmla="*/ 148 h 344"/>
                  <a:gd name="T34" fmla="*/ 119 w 184"/>
                  <a:gd name="T35" fmla="*/ 249 h 344"/>
                  <a:gd name="T36" fmla="*/ 142 w 184"/>
                  <a:gd name="T37" fmla="*/ 274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4" h="344">
                    <a:moveTo>
                      <a:pt x="142" y="274"/>
                    </a:moveTo>
                    <a:cubicBezTo>
                      <a:pt x="154" y="274"/>
                      <a:pt x="168" y="271"/>
                      <a:pt x="184" y="265"/>
                    </a:cubicBezTo>
                    <a:cubicBezTo>
                      <a:pt x="184" y="330"/>
                      <a:pt x="184" y="330"/>
                      <a:pt x="184" y="330"/>
                    </a:cubicBezTo>
                    <a:cubicBezTo>
                      <a:pt x="173" y="335"/>
                      <a:pt x="161" y="339"/>
                      <a:pt x="151" y="341"/>
                    </a:cubicBezTo>
                    <a:cubicBezTo>
                      <a:pt x="140" y="343"/>
                      <a:pt x="128" y="344"/>
                      <a:pt x="114" y="344"/>
                    </a:cubicBezTo>
                    <a:cubicBezTo>
                      <a:pt x="84" y="344"/>
                      <a:pt x="63" y="337"/>
                      <a:pt x="50" y="322"/>
                    </a:cubicBezTo>
                    <a:cubicBezTo>
                      <a:pt x="37" y="308"/>
                      <a:pt x="31" y="285"/>
                      <a:pt x="31" y="255"/>
                    </a:cubicBezTo>
                    <a:cubicBezTo>
                      <a:pt x="31" y="148"/>
                      <a:pt x="31" y="148"/>
                      <a:pt x="31" y="148"/>
                    </a:cubicBezTo>
                    <a:cubicBezTo>
                      <a:pt x="0" y="148"/>
                      <a:pt x="0" y="148"/>
                      <a:pt x="0" y="148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31" y="81"/>
                      <a:pt x="31" y="81"/>
                      <a:pt x="31" y="81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119" y="0"/>
                      <a:pt x="119" y="0"/>
                      <a:pt x="119" y="0"/>
                    </a:cubicBezTo>
                    <a:cubicBezTo>
                      <a:pt x="119" y="81"/>
                      <a:pt x="119" y="81"/>
                      <a:pt x="119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148"/>
                      <a:pt x="174" y="148"/>
                      <a:pt x="174" y="148"/>
                    </a:cubicBezTo>
                    <a:cubicBezTo>
                      <a:pt x="119" y="148"/>
                      <a:pt x="119" y="148"/>
                      <a:pt x="119" y="148"/>
                    </a:cubicBezTo>
                    <a:cubicBezTo>
                      <a:pt x="119" y="249"/>
                      <a:pt x="119" y="249"/>
                      <a:pt x="119" y="249"/>
                    </a:cubicBezTo>
                    <a:cubicBezTo>
                      <a:pt x="119" y="266"/>
                      <a:pt x="127" y="274"/>
                      <a:pt x="142" y="274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1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16" name="Freeform 13">
                <a:extLst>
                  <a:ext uri="{FF2B5EF4-FFF2-40B4-BE49-F238E27FC236}">
                    <a16:creationId xmlns:a16="http://schemas.microsoft.com/office/drawing/2014/main" id="{F5CB9D20-7FA9-47C3-B1E4-1A27ADEB994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75797" y="5164602"/>
                <a:ext cx="323486" cy="312319"/>
              </a:xfrm>
              <a:custGeom>
                <a:avLst/>
                <a:gdLst>
                  <a:gd name="T0" fmla="*/ 213 w 244"/>
                  <a:gd name="T1" fmla="*/ 30 h 267"/>
                  <a:gd name="T2" fmla="*/ 125 w 244"/>
                  <a:gd name="T3" fmla="*/ 0 h 267"/>
                  <a:gd name="T4" fmla="*/ 33 w 244"/>
                  <a:gd name="T5" fmla="*/ 35 h 267"/>
                  <a:gd name="T6" fmla="*/ 0 w 244"/>
                  <a:gd name="T7" fmla="*/ 135 h 267"/>
                  <a:gd name="T8" fmla="*/ 35 w 244"/>
                  <a:gd name="T9" fmla="*/ 233 h 267"/>
                  <a:gd name="T10" fmla="*/ 133 w 244"/>
                  <a:gd name="T11" fmla="*/ 267 h 267"/>
                  <a:gd name="T12" fmla="*/ 185 w 244"/>
                  <a:gd name="T13" fmla="*/ 263 h 267"/>
                  <a:gd name="T14" fmla="*/ 227 w 244"/>
                  <a:gd name="T15" fmla="*/ 249 h 267"/>
                  <a:gd name="T16" fmla="*/ 214 w 244"/>
                  <a:gd name="T17" fmla="*/ 190 h 267"/>
                  <a:gd name="T18" fmla="*/ 186 w 244"/>
                  <a:gd name="T19" fmla="*/ 200 h 267"/>
                  <a:gd name="T20" fmla="*/ 144 w 244"/>
                  <a:gd name="T21" fmla="*/ 204 h 267"/>
                  <a:gd name="T22" fmla="*/ 104 w 244"/>
                  <a:gd name="T23" fmla="*/ 192 h 267"/>
                  <a:gd name="T24" fmla="*/ 88 w 244"/>
                  <a:gd name="T25" fmla="*/ 158 h 267"/>
                  <a:gd name="T26" fmla="*/ 244 w 244"/>
                  <a:gd name="T27" fmla="*/ 158 h 267"/>
                  <a:gd name="T28" fmla="*/ 244 w 244"/>
                  <a:gd name="T29" fmla="*/ 118 h 267"/>
                  <a:gd name="T30" fmla="*/ 213 w 244"/>
                  <a:gd name="T31" fmla="*/ 30 h 267"/>
                  <a:gd name="T32" fmla="*/ 90 w 244"/>
                  <a:gd name="T33" fmla="*/ 102 h 267"/>
                  <a:gd name="T34" fmla="*/ 102 w 244"/>
                  <a:gd name="T35" fmla="*/ 70 h 267"/>
                  <a:gd name="T36" fmla="*/ 128 w 244"/>
                  <a:gd name="T37" fmla="*/ 61 h 267"/>
                  <a:gd name="T38" fmla="*/ 155 w 244"/>
                  <a:gd name="T39" fmla="*/ 72 h 267"/>
                  <a:gd name="T40" fmla="*/ 165 w 244"/>
                  <a:gd name="T41" fmla="*/ 102 h 267"/>
                  <a:gd name="T42" fmla="*/ 90 w 244"/>
                  <a:gd name="T43" fmla="*/ 102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44" h="267">
                    <a:moveTo>
                      <a:pt x="213" y="30"/>
                    </a:moveTo>
                    <a:cubicBezTo>
                      <a:pt x="192" y="10"/>
                      <a:pt x="163" y="0"/>
                      <a:pt x="125" y="0"/>
                    </a:cubicBezTo>
                    <a:cubicBezTo>
                      <a:pt x="85" y="0"/>
                      <a:pt x="54" y="12"/>
                      <a:pt x="33" y="35"/>
                    </a:cubicBezTo>
                    <a:cubicBezTo>
                      <a:pt x="11" y="58"/>
                      <a:pt x="0" y="92"/>
                      <a:pt x="0" y="135"/>
                    </a:cubicBezTo>
                    <a:cubicBezTo>
                      <a:pt x="0" y="178"/>
                      <a:pt x="12" y="210"/>
                      <a:pt x="35" y="233"/>
                    </a:cubicBezTo>
                    <a:cubicBezTo>
                      <a:pt x="59" y="256"/>
                      <a:pt x="91" y="267"/>
                      <a:pt x="133" y="267"/>
                    </a:cubicBezTo>
                    <a:cubicBezTo>
                      <a:pt x="153" y="267"/>
                      <a:pt x="171" y="266"/>
                      <a:pt x="185" y="263"/>
                    </a:cubicBezTo>
                    <a:cubicBezTo>
                      <a:pt x="200" y="261"/>
                      <a:pt x="214" y="256"/>
                      <a:pt x="227" y="249"/>
                    </a:cubicBezTo>
                    <a:cubicBezTo>
                      <a:pt x="214" y="190"/>
                      <a:pt x="214" y="190"/>
                      <a:pt x="214" y="190"/>
                    </a:cubicBezTo>
                    <a:cubicBezTo>
                      <a:pt x="204" y="194"/>
                      <a:pt x="195" y="197"/>
                      <a:pt x="186" y="200"/>
                    </a:cubicBezTo>
                    <a:cubicBezTo>
                      <a:pt x="173" y="202"/>
                      <a:pt x="159" y="204"/>
                      <a:pt x="144" y="204"/>
                    </a:cubicBezTo>
                    <a:cubicBezTo>
                      <a:pt x="127" y="204"/>
                      <a:pt x="114" y="200"/>
                      <a:pt x="104" y="192"/>
                    </a:cubicBezTo>
                    <a:cubicBezTo>
                      <a:pt x="94" y="183"/>
                      <a:pt x="89" y="172"/>
                      <a:pt x="88" y="158"/>
                    </a:cubicBezTo>
                    <a:cubicBezTo>
                      <a:pt x="244" y="158"/>
                      <a:pt x="244" y="158"/>
                      <a:pt x="244" y="158"/>
                    </a:cubicBezTo>
                    <a:cubicBezTo>
                      <a:pt x="244" y="118"/>
                      <a:pt x="244" y="118"/>
                      <a:pt x="244" y="118"/>
                    </a:cubicBezTo>
                    <a:cubicBezTo>
                      <a:pt x="244" y="80"/>
                      <a:pt x="234" y="51"/>
                      <a:pt x="213" y="30"/>
                    </a:cubicBezTo>
                    <a:moveTo>
                      <a:pt x="90" y="102"/>
                    </a:moveTo>
                    <a:cubicBezTo>
                      <a:pt x="91" y="87"/>
                      <a:pt x="95" y="77"/>
                      <a:pt x="102" y="70"/>
                    </a:cubicBezTo>
                    <a:cubicBezTo>
                      <a:pt x="109" y="64"/>
                      <a:pt x="118" y="61"/>
                      <a:pt x="128" y="61"/>
                    </a:cubicBezTo>
                    <a:cubicBezTo>
                      <a:pt x="139" y="61"/>
                      <a:pt x="148" y="64"/>
                      <a:pt x="155" y="72"/>
                    </a:cubicBezTo>
                    <a:cubicBezTo>
                      <a:pt x="161" y="79"/>
                      <a:pt x="165" y="89"/>
                      <a:pt x="165" y="102"/>
                    </a:cubicBezTo>
                    <a:lnTo>
                      <a:pt x="90" y="102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1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17" name="Freeform 14">
                <a:extLst>
                  <a:ext uri="{FF2B5EF4-FFF2-40B4-BE49-F238E27FC236}">
                    <a16:creationId xmlns:a16="http://schemas.microsoft.com/office/drawing/2014/main" id="{2C94857E-0E91-44E7-93F3-0117FD26A5C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80251" y="5164602"/>
                <a:ext cx="321055" cy="312319"/>
              </a:xfrm>
              <a:custGeom>
                <a:avLst/>
                <a:gdLst>
                  <a:gd name="T0" fmla="*/ 212 w 243"/>
                  <a:gd name="T1" fmla="*/ 30 h 267"/>
                  <a:gd name="T2" fmla="*/ 124 w 243"/>
                  <a:gd name="T3" fmla="*/ 0 h 267"/>
                  <a:gd name="T4" fmla="*/ 32 w 243"/>
                  <a:gd name="T5" fmla="*/ 35 h 267"/>
                  <a:gd name="T6" fmla="*/ 0 w 243"/>
                  <a:gd name="T7" fmla="*/ 135 h 267"/>
                  <a:gd name="T8" fmla="*/ 35 w 243"/>
                  <a:gd name="T9" fmla="*/ 233 h 267"/>
                  <a:gd name="T10" fmla="*/ 132 w 243"/>
                  <a:gd name="T11" fmla="*/ 267 h 267"/>
                  <a:gd name="T12" fmla="*/ 184 w 243"/>
                  <a:gd name="T13" fmla="*/ 263 h 267"/>
                  <a:gd name="T14" fmla="*/ 227 w 243"/>
                  <a:gd name="T15" fmla="*/ 249 h 267"/>
                  <a:gd name="T16" fmla="*/ 213 w 243"/>
                  <a:gd name="T17" fmla="*/ 190 h 267"/>
                  <a:gd name="T18" fmla="*/ 185 w 243"/>
                  <a:gd name="T19" fmla="*/ 200 h 267"/>
                  <a:gd name="T20" fmla="*/ 143 w 243"/>
                  <a:gd name="T21" fmla="*/ 204 h 267"/>
                  <a:gd name="T22" fmla="*/ 103 w 243"/>
                  <a:gd name="T23" fmla="*/ 192 h 267"/>
                  <a:gd name="T24" fmla="*/ 88 w 243"/>
                  <a:gd name="T25" fmla="*/ 158 h 267"/>
                  <a:gd name="T26" fmla="*/ 243 w 243"/>
                  <a:gd name="T27" fmla="*/ 158 h 267"/>
                  <a:gd name="T28" fmla="*/ 243 w 243"/>
                  <a:gd name="T29" fmla="*/ 118 h 267"/>
                  <a:gd name="T30" fmla="*/ 212 w 243"/>
                  <a:gd name="T31" fmla="*/ 30 h 267"/>
                  <a:gd name="T32" fmla="*/ 89 w 243"/>
                  <a:gd name="T33" fmla="*/ 102 h 267"/>
                  <a:gd name="T34" fmla="*/ 102 w 243"/>
                  <a:gd name="T35" fmla="*/ 70 h 267"/>
                  <a:gd name="T36" fmla="*/ 127 w 243"/>
                  <a:gd name="T37" fmla="*/ 61 h 267"/>
                  <a:gd name="T38" fmla="*/ 154 w 243"/>
                  <a:gd name="T39" fmla="*/ 72 h 267"/>
                  <a:gd name="T40" fmla="*/ 164 w 243"/>
                  <a:gd name="T41" fmla="*/ 102 h 267"/>
                  <a:gd name="T42" fmla="*/ 89 w 243"/>
                  <a:gd name="T43" fmla="*/ 102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43" h="267">
                    <a:moveTo>
                      <a:pt x="212" y="30"/>
                    </a:moveTo>
                    <a:cubicBezTo>
                      <a:pt x="191" y="10"/>
                      <a:pt x="162" y="0"/>
                      <a:pt x="124" y="0"/>
                    </a:cubicBezTo>
                    <a:cubicBezTo>
                      <a:pt x="84" y="0"/>
                      <a:pt x="53" y="12"/>
                      <a:pt x="32" y="35"/>
                    </a:cubicBezTo>
                    <a:cubicBezTo>
                      <a:pt x="10" y="58"/>
                      <a:pt x="0" y="92"/>
                      <a:pt x="0" y="135"/>
                    </a:cubicBezTo>
                    <a:cubicBezTo>
                      <a:pt x="0" y="178"/>
                      <a:pt x="11" y="210"/>
                      <a:pt x="35" y="233"/>
                    </a:cubicBezTo>
                    <a:cubicBezTo>
                      <a:pt x="58" y="256"/>
                      <a:pt x="90" y="267"/>
                      <a:pt x="132" y="267"/>
                    </a:cubicBezTo>
                    <a:cubicBezTo>
                      <a:pt x="153" y="267"/>
                      <a:pt x="170" y="266"/>
                      <a:pt x="184" y="263"/>
                    </a:cubicBezTo>
                    <a:cubicBezTo>
                      <a:pt x="199" y="261"/>
                      <a:pt x="213" y="256"/>
                      <a:pt x="227" y="249"/>
                    </a:cubicBezTo>
                    <a:cubicBezTo>
                      <a:pt x="213" y="190"/>
                      <a:pt x="213" y="190"/>
                      <a:pt x="213" y="190"/>
                    </a:cubicBezTo>
                    <a:cubicBezTo>
                      <a:pt x="203" y="194"/>
                      <a:pt x="194" y="197"/>
                      <a:pt x="185" y="200"/>
                    </a:cubicBezTo>
                    <a:cubicBezTo>
                      <a:pt x="172" y="202"/>
                      <a:pt x="158" y="204"/>
                      <a:pt x="143" y="204"/>
                    </a:cubicBezTo>
                    <a:cubicBezTo>
                      <a:pt x="126" y="204"/>
                      <a:pt x="113" y="200"/>
                      <a:pt x="103" y="192"/>
                    </a:cubicBezTo>
                    <a:cubicBezTo>
                      <a:pt x="93" y="183"/>
                      <a:pt x="88" y="172"/>
                      <a:pt x="88" y="158"/>
                    </a:cubicBezTo>
                    <a:cubicBezTo>
                      <a:pt x="243" y="158"/>
                      <a:pt x="243" y="158"/>
                      <a:pt x="243" y="158"/>
                    </a:cubicBezTo>
                    <a:cubicBezTo>
                      <a:pt x="243" y="118"/>
                      <a:pt x="243" y="118"/>
                      <a:pt x="243" y="118"/>
                    </a:cubicBezTo>
                    <a:cubicBezTo>
                      <a:pt x="243" y="80"/>
                      <a:pt x="233" y="51"/>
                      <a:pt x="212" y="30"/>
                    </a:cubicBezTo>
                    <a:moveTo>
                      <a:pt x="89" y="102"/>
                    </a:moveTo>
                    <a:cubicBezTo>
                      <a:pt x="91" y="87"/>
                      <a:pt x="95" y="77"/>
                      <a:pt x="102" y="70"/>
                    </a:cubicBezTo>
                    <a:cubicBezTo>
                      <a:pt x="108" y="64"/>
                      <a:pt x="117" y="61"/>
                      <a:pt x="127" y="61"/>
                    </a:cubicBezTo>
                    <a:cubicBezTo>
                      <a:pt x="138" y="61"/>
                      <a:pt x="147" y="64"/>
                      <a:pt x="154" y="72"/>
                    </a:cubicBezTo>
                    <a:cubicBezTo>
                      <a:pt x="160" y="79"/>
                      <a:pt x="164" y="89"/>
                      <a:pt x="164" y="102"/>
                    </a:cubicBezTo>
                    <a:lnTo>
                      <a:pt x="89" y="102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1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7FF6E3FF-AF0F-44A5-BAFD-17C08DBF9DFF}"/>
                </a:ext>
              </a:extLst>
            </p:cNvPr>
            <p:cNvGrpSpPr/>
            <p:nvPr/>
          </p:nvGrpSpPr>
          <p:grpSpPr>
            <a:xfrm>
              <a:off x="4448940" y="2965533"/>
              <a:ext cx="3368972" cy="1037502"/>
              <a:chOff x="4076405" y="5447054"/>
              <a:chExt cx="3368972" cy="1037502"/>
            </a:xfrm>
          </p:grpSpPr>
          <p:sp>
            <p:nvSpPr>
              <p:cNvPr id="173" name="Freeform 35">
                <a:extLst>
                  <a:ext uri="{FF2B5EF4-FFF2-40B4-BE49-F238E27FC236}">
                    <a16:creationId xmlns:a16="http://schemas.microsoft.com/office/drawing/2014/main" id="{5F970356-02E3-4A4A-A45F-ABF0D05F1095}"/>
                  </a:ext>
                </a:extLst>
              </p:cNvPr>
              <p:cNvSpPr/>
              <p:nvPr/>
            </p:nvSpPr>
            <p:spPr>
              <a:xfrm>
                <a:off x="4076405" y="5447054"/>
                <a:ext cx="3368972" cy="1037502"/>
              </a:xfrm>
              <a:custGeom>
                <a:avLst/>
                <a:gdLst>
                  <a:gd name="connsiteX0" fmla="*/ 0 w 1073399"/>
                  <a:gd name="connsiteY0" fmla="*/ 0 h 644039"/>
                  <a:gd name="connsiteX1" fmla="*/ 1073399 w 1073399"/>
                  <a:gd name="connsiteY1" fmla="*/ 0 h 644039"/>
                  <a:gd name="connsiteX2" fmla="*/ 1073399 w 1073399"/>
                  <a:gd name="connsiteY2" fmla="*/ 644039 h 644039"/>
                  <a:gd name="connsiteX3" fmla="*/ 0 w 1073399"/>
                  <a:gd name="connsiteY3" fmla="*/ 644039 h 644039"/>
                  <a:gd name="connsiteX4" fmla="*/ 0 w 1073399"/>
                  <a:gd name="connsiteY4" fmla="*/ 0 h 644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3399" h="644039">
                    <a:moveTo>
                      <a:pt x="0" y="0"/>
                    </a:moveTo>
                    <a:lnTo>
                      <a:pt x="1073399" y="0"/>
                    </a:lnTo>
                    <a:lnTo>
                      <a:pt x="1073399" y="644039"/>
                    </a:lnTo>
                    <a:lnTo>
                      <a:pt x="0" y="6440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E58"/>
              </a:solidFill>
              <a:ln w="19050" algn="ctr">
                <a:noFill/>
                <a:miter lim="800000"/>
                <a:headEnd/>
                <a:tailEnd/>
              </a:ln>
            </p:spPr>
            <p:txBody>
              <a:bodyPr wrap="square" lIns="88900" tIns="88900" rIns="88900" bIns="8890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100" b="1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  <a:cs typeface="Calibri" panose="020F0502020204030204" pitchFamily="34" charset="0"/>
                </a:endParaRPr>
              </a:p>
            </p:txBody>
          </p:sp>
          <p:pic>
            <p:nvPicPr>
              <p:cNvPr id="174" name="Picture 173" descr="Logo&#10;&#10;Description automatically generated">
                <a:extLst>
                  <a:ext uri="{FF2B5EF4-FFF2-40B4-BE49-F238E27FC236}">
                    <a16:creationId xmlns:a16="http://schemas.microsoft.com/office/drawing/2014/main" id="{733A0B95-769C-406B-B0CA-6CEB2C10FA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5291764" y="5522879"/>
                <a:ext cx="946942" cy="859901"/>
              </a:xfrm>
              <a:prstGeom prst="rect">
                <a:avLst/>
              </a:prstGeom>
            </p:spPr>
          </p:pic>
        </p:grpSp>
        <p:grpSp>
          <p:nvGrpSpPr>
            <p:cNvPr id="170" name="Group 169">
              <a:extLst>
                <a:ext uri="{FF2B5EF4-FFF2-40B4-BE49-F238E27FC236}">
                  <a16:creationId xmlns:a16="http://schemas.microsoft.com/office/drawing/2014/main" id="{B897B3B8-AE86-4987-A513-3B71B9D1EEE7}"/>
                </a:ext>
              </a:extLst>
            </p:cNvPr>
            <p:cNvGrpSpPr/>
            <p:nvPr/>
          </p:nvGrpSpPr>
          <p:grpSpPr>
            <a:xfrm>
              <a:off x="4448940" y="4144380"/>
              <a:ext cx="3368972" cy="1037502"/>
              <a:chOff x="7806359" y="4647942"/>
              <a:chExt cx="3368972" cy="1037502"/>
            </a:xfrm>
          </p:grpSpPr>
          <p:sp>
            <p:nvSpPr>
              <p:cNvPr id="171" name="Freeform 37">
                <a:extLst>
                  <a:ext uri="{FF2B5EF4-FFF2-40B4-BE49-F238E27FC236}">
                    <a16:creationId xmlns:a16="http://schemas.microsoft.com/office/drawing/2014/main" id="{9AA36A63-8AB5-4861-AD25-737D1D12165A}"/>
                  </a:ext>
                </a:extLst>
              </p:cNvPr>
              <p:cNvSpPr/>
              <p:nvPr/>
            </p:nvSpPr>
            <p:spPr>
              <a:xfrm>
                <a:off x="7806359" y="4647942"/>
                <a:ext cx="3368972" cy="1037502"/>
              </a:xfrm>
              <a:custGeom>
                <a:avLst/>
                <a:gdLst>
                  <a:gd name="connsiteX0" fmla="*/ 0 w 1073399"/>
                  <a:gd name="connsiteY0" fmla="*/ 0 h 644039"/>
                  <a:gd name="connsiteX1" fmla="*/ 1073399 w 1073399"/>
                  <a:gd name="connsiteY1" fmla="*/ 0 h 644039"/>
                  <a:gd name="connsiteX2" fmla="*/ 1073399 w 1073399"/>
                  <a:gd name="connsiteY2" fmla="*/ 644039 h 644039"/>
                  <a:gd name="connsiteX3" fmla="*/ 0 w 1073399"/>
                  <a:gd name="connsiteY3" fmla="*/ 644039 h 644039"/>
                  <a:gd name="connsiteX4" fmla="*/ 0 w 1073399"/>
                  <a:gd name="connsiteY4" fmla="*/ 0 h 644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3399" h="644039">
                    <a:moveTo>
                      <a:pt x="0" y="0"/>
                    </a:moveTo>
                    <a:lnTo>
                      <a:pt x="1073399" y="0"/>
                    </a:lnTo>
                    <a:lnTo>
                      <a:pt x="1073399" y="644039"/>
                    </a:lnTo>
                    <a:lnTo>
                      <a:pt x="0" y="6440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9A4DF"/>
              </a:solidFill>
              <a:ln w="19050" algn="ctr">
                <a:noFill/>
                <a:miter lim="800000"/>
                <a:headEnd/>
                <a:tailEnd/>
              </a:ln>
            </p:spPr>
            <p:txBody>
              <a:bodyPr wrap="square" lIns="88900" tIns="88900" rIns="88900" bIns="8890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100" b="1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  <a:cs typeface="Calibri" panose="020F0502020204030204" pitchFamily="34" charset="0"/>
                </a:endParaRPr>
              </a:p>
            </p:txBody>
          </p:sp>
          <p:pic>
            <p:nvPicPr>
              <p:cNvPr id="172" name="Picture 171">
                <a:extLst>
                  <a:ext uri="{FF2B5EF4-FFF2-40B4-BE49-F238E27FC236}">
                    <a16:creationId xmlns:a16="http://schemas.microsoft.com/office/drawing/2014/main" id="{F68682FE-A24D-4B7E-90AD-B94A414E5A8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8647590" y="4848288"/>
                <a:ext cx="1686510" cy="747333"/>
              </a:xfrm>
              <a:prstGeom prst="rect">
                <a:avLst/>
              </a:prstGeom>
            </p:spPr>
          </p:pic>
        </p:grp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922EA993-0392-484C-BE69-D39CF5E7579A}"/>
              </a:ext>
            </a:extLst>
          </p:cNvPr>
          <p:cNvSpPr txBox="1"/>
          <p:nvPr/>
        </p:nvSpPr>
        <p:spPr>
          <a:xfrm>
            <a:off x="1432581" y="3761063"/>
            <a:ext cx="360490" cy="1985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it-IT" sz="1200" b="1" dirty="0">
                <a:solidFill>
                  <a:schemeClr val="accent6"/>
                </a:solidFill>
                <a:latin typeface="+mj-lt"/>
              </a:rPr>
              <a:t>PAL</a:t>
            </a:r>
            <a:endParaRPr lang="en-US" sz="1200" b="1" dirty="0">
              <a:solidFill>
                <a:schemeClr val="accent6"/>
              </a:solidFill>
              <a:latin typeface="+mj-lt"/>
            </a:endParaRPr>
          </a:p>
        </p:txBody>
      </p:sp>
      <p:pic>
        <p:nvPicPr>
          <p:cNvPr id="299" name="Picture 6" descr="Curly freccia tratteggiata | Icona Gratis">
            <a:extLst>
              <a:ext uri="{FF2B5EF4-FFF2-40B4-BE49-F238E27FC236}">
                <a16:creationId xmlns:a16="http://schemas.microsoft.com/office/drawing/2014/main" id="{184AC4F9-2483-471B-8D18-55748D7301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859912">
            <a:off x="2173849" y="3289105"/>
            <a:ext cx="653735" cy="653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8" name="Rectangle 167">
            <a:extLst>
              <a:ext uri="{FF2B5EF4-FFF2-40B4-BE49-F238E27FC236}">
                <a16:creationId xmlns:a16="http://schemas.microsoft.com/office/drawing/2014/main" id="{34B34763-0A7A-426A-B992-DF32E103010A}"/>
              </a:ext>
            </a:extLst>
          </p:cNvPr>
          <p:cNvSpPr>
            <a:spLocks noChangeAspect="1"/>
          </p:cNvSpPr>
          <p:nvPr/>
        </p:nvSpPr>
        <p:spPr bwMode="gray">
          <a:xfrm>
            <a:off x="2400525" y="4983968"/>
            <a:ext cx="3027021" cy="1581696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  <a:headEnd/>
            <a:tailEnd/>
          </a:ln>
          <a:effectLst/>
        </p:spPr>
        <p:txBody>
          <a:bodyPr wrap="square" lIns="72000" tIns="0" rIns="72000" bIns="0" rtlCol="0" anchor="ctr"/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pPr>
            <a:endParaRPr kumimoji="0" lang="it-IT" sz="1100" b="0" i="0" u="none" strike="noStrike" kern="0" cap="none" spc="-60" normalizeH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pPr>
            <a:r>
              <a:rPr lang="it-IT" sz="1100" kern="0" dirty="0">
                <a:solidFill>
                  <a:prstClr val="black"/>
                </a:solidFill>
                <a:latin typeface="+mj-lt"/>
              </a:rPr>
              <a:t>L’RTI p</a:t>
            </a:r>
            <a:r>
              <a:rPr kumimoji="0" lang="it-IT" sz="1100" b="0" i="0" u="none" strike="noStrike" kern="0" cap="none" normalizeH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uò condurre </a:t>
            </a:r>
            <a:r>
              <a:rPr kumimoji="0" lang="it-IT" sz="1100" b="1" i="0" u="none" strike="noStrike" kern="0" cap="none" normalizeH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sopralluoghi sui siti con:</a:t>
            </a:r>
          </a:p>
          <a:p>
            <a:pPr marL="171450" marR="0" lvl="0" indent="-171450" algn="just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100" b="0" i="0" u="none" strike="noStrike" kern="0" cap="none" normalizeH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proprio  </a:t>
            </a:r>
            <a:r>
              <a:rPr kumimoji="0" lang="it-IT" sz="1100" b="1" i="0" u="none" strike="noStrike" kern="0" cap="none" normalizeH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personale  tecnico o altro  personale  </a:t>
            </a:r>
            <a:r>
              <a:rPr kumimoji="0" lang="it-IT" sz="1100" b="0" i="0" u="none" strike="noStrike" kern="0" cap="none" normalizeH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da  lui  stesso  incaricato</a:t>
            </a:r>
          </a:p>
          <a:p>
            <a:pPr marL="171450" marR="0" lvl="0" indent="-171450" algn="just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100" b="0" i="0" u="none" strike="noStrike" kern="0" cap="none" normalizeH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</a:t>
            </a:r>
            <a:r>
              <a:rPr kumimoji="0" lang="it-IT" sz="1100" b="1" i="0" u="none" strike="noStrike" kern="0" cap="none" normalizeH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congiuntamente</a:t>
            </a:r>
            <a:r>
              <a:rPr kumimoji="0" lang="it-IT" sz="1100" b="0" i="0" u="none" strike="noStrike" kern="0" cap="none" normalizeH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con  i  </a:t>
            </a:r>
            <a:r>
              <a:rPr kumimoji="0" lang="it-IT" sz="1100" b="1" i="0" u="none" strike="noStrike" kern="0" cap="none" normalizeH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referenti  </a:t>
            </a:r>
            <a:r>
              <a:rPr kumimoji="0" lang="it-IT" sz="1100" i="0" u="none" strike="noStrike" kern="0" cap="none" normalizeH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della</a:t>
            </a:r>
            <a:r>
              <a:rPr kumimoji="0" lang="it-IT" sz="1100" b="1" i="0" u="none" strike="noStrike" kern="0" cap="none" normalizeH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PAL </a:t>
            </a:r>
            <a:r>
              <a:rPr kumimoji="0" lang="it-IT" sz="1100" b="0" i="0" u="none" strike="noStrike" kern="0" cap="none" normalizeH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interessata </a:t>
            </a:r>
          </a:p>
          <a:p>
            <a:pPr algn="just">
              <a:spcBef>
                <a:spcPts val="600"/>
              </a:spcBef>
              <a:buSzPct val="100000"/>
              <a:defRPr/>
            </a:pPr>
            <a:r>
              <a:rPr lang="it-IT" sz="1100" kern="0" dirty="0">
                <a:solidFill>
                  <a:prstClr val="black"/>
                </a:solidFill>
                <a:latin typeface="+mj-lt"/>
              </a:rPr>
              <a:t>Inoltre, il </a:t>
            </a:r>
            <a:r>
              <a:rPr lang="it-IT" sz="1100" b="1" kern="0" dirty="0">
                <a:solidFill>
                  <a:prstClr val="black"/>
                </a:solidFill>
                <a:latin typeface="+mj-lt"/>
              </a:rPr>
              <a:t>RTI </a:t>
            </a:r>
            <a:r>
              <a:rPr lang="it-IT" sz="1100" kern="0" dirty="0">
                <a:solidFill>
                  <a:prstClr val="black"/>
                </a:solidFill>
                <a:latin typeface="+mj-lt"/>
              </a:rPr>
              <a:t> </a:t>
            </a:r>
            <a:r>
              <a:rPr lang="it-IT" sz="1100" b="1" kern="0" dirty="0">
                <a:solidFill>
                  <a:prstClr val="black"/>
                </a:solidFill>
                <a:latin typeface="+mj-lt"/>
              </a:rPr>
              <a:t>deve approntare</a:t>
            </a:r>
            <a:r>
              <a:rPr kumimoji="0" lang="it-IT" sz="1100" b="0" i="0" u="none" strike="noStrike" kern="0" cap="none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, ove necessario ed entro </a:t>
            </a:r>
            <a:r>
              <a:rPr kumimoji="0" lang="it-IT" sz="1100" b="1" i="0" u="none" strike="noStrike" kern="0" cap="none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15 gg lavorativi </a:t>
            </a:r>
            <a:r>
              <a:rPr kumimoji="0" lang="it-IT" sz="1100" b="0" i="0" u="none" strike="noStrike" kern="0" cap="none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dalla </a:t>
            </a:r>
            <a:r>
              <a:rPr kumimoji="0" lang="it-IT" sz="1100" b="1" i="0" u="none" strike="noStrike" kern="0" cap="none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richiesta</a:t>
            </a:r>
            <a:r>
              <a:rPr kumimoji="0" lang="it-IT" sz="1100" b="0" i="0" u="none" strike="noStrike" kern="0" cap="none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,  il  </a:t>
            </a:r>
            <a:r>
              <a:rPr kumimoji="0" lang="it-IT" sz="1100" b="1" i="0" u="none" strike="noStrike" kern="0" cap="none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calendario  dei  sopralluoghi  </a:t>
            </a:r>
            <a:r>
              <a:rPr kumimoji="0" lang="it-IT" sz="1100" b="0" i="0" u="none" strike="noStrike" kern="0" cap="none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necessari</a:t>
            </a:r>
          </a:p>
          <a:p>
            <a:pPr marR="0" lvl="0" algn="just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tabLst/>
              <a:defRPr/>
            </a:pPr>
            <a:endParaRPr lang="it-IT" sz="1100" kern="0" spc="-60" dirty="0">
              <a:solidFill>
                <a:prstClr val="black"/>
              </a:solidFill>
              <a:latin typeface="+mj-lt"/>
            </a:endParaRPr>
          </a:p>
        </p:txBody>
      </p:sp>
      <p:pic>
        <p:nvPicPr>
          <p:cNvPr id="2052" name="Picture 4" descr="round, 2, two ">
            <a:extLst>
              <a:ext uri="{FF2B5EF4-FFF2-40B4-BE49-F238E27FC236}">
                <a16:creationId xmlns:a16="http://schemas.microsoft.com/office/drawing/2014/main" id="{94AB3442-1B38-4122-B07B-99083F044F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394" y="5658632"/>
            <a:ext cx="232189" cy="23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4" name="Group 183">
            <a:extLst>
              <a:ext uri="{FF2B5EF4-FFF2-40B4-BE49-F238E27FC236}">
                <a16:creationId xmlns:a16="http://schemas.microsoft.com/office/drawing/2014/main" id="{8406B2AE-0241-49F5-913F-75DD29F522CB}"/>
              </a:ext>
            </a:extLst>
          </p:cNvPr>
          <p:cNvGrpSpPr>
            <a:grpSpLocks noChangeAspect="1"/>
          </p:cNvGrpSpPr>
          <p:nvPr/>
        </p:nvGrpSpPr>
        <p:grpSpPr>
          <a:xfrm>
            <a:off x="1374542" y="5310079"/>
            <a:ext cx="921572" cy="929474"/>
            <a:chOff x="4448940" y="1786686"/>
            <a:chExt cx="3368972" cy="3395196"/>
          </a:xfrm>
        </p:grpSpPr>
        <p:grpSp>
          <p:nvGrpSpPr>
            <p:cNvPr id="185" name="Group 184">
              <a:extLst>
                <a:ext uri="{FF2B5EF4-FFF2-40B4-BE49-F238E27FC236}">
                  <a16:creationId xmlns:a16="http://schemas.microsoft.com/office/drawing/2014/main" id="{E39F804C-586C-4DE1-8B7E-381DCDC37E02}"/>
                </a:ext>
              </a:extLst>
            </p:cNvPr>
            <p:cNvGrpSpPr/>
            <p:nvPr/>
          </p:nvGrpSpPr>
          <p:grpSpPr>
            <a:xfrm>
              <a:off x="4448940" y="1786686"/>
              <a:ext cx="3368972" cy="1037502"/>
              <a:chOff x="4228805" y="4729199"/>
              <a:chExt cx="3368972" cy="1037502"/>
            </a:xfrm>
          </p:grpSpPr>
          <p:sp>
            <p:nvSpPr>
              <p:cNvPr id="197" name="Freeform 36">
                <a:extLst>
                  <a:ext uri="{FF2B5EF4-FFF2-40B4-BE49-F238E27FC236}">
                    <a16:creationId xmlns:a16="http://schemas.microsoft.com/office/drawing/2014/main" id="{02FC472B-68EB-4377-835B-98A97C66920C}"/>
                  </a:ext>
                </a:extLst>
              </p:cNvPr>
              <p:cNvSpPr/>
              <p:nvPr/>
            </p:nvSpPr>
            <p:spPr>
              <a:xfrm>
                <a:off x="4228805" y="4729199"/>
                <a:ext cx="3368972" cy="1037502"/>
              </a:xfrm>
              <a:custGeom>
                <a:avLst/>
                <a:gdLst>
                  <a:gd name="connsiteX0" fmla="*/ 0 w 1073399"/>
                  <a:gd name="connsiteY0" fmla="*/ 0 h 644039"/>
                  <a:gd name="connsiteX1" fmla="*/ 1073399 w 1073399"/>
                  <a:gd name="connsiteY1" fmla="*/ 0 h 644039"/>
                  <a:gd name="connsiteX2" fmla="*/ 1073399 w 1073399"/>
                  <a:gd name="connsiteY2" fmla="*/ 644039 h 644039"/>
                  <a:gd name="connsiteX3" fmla="*/ 0 w 1073399"/>
                  <a:gd name="connsiteY3" fmla="*/ 644039 h 644039"/>
                  <a:gd name="connsiteX4" fmla="*/ 0 w 1073399"/>
                  <a:gd name="connsiteY4" fmla="*/ 0 h 644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3399" h="644039">
                    <a:moveTo>
                      <a:pt x="0" y="0"/>
                    </a:moveTo>
                    <a:lnTo>
                      <a:pt x="1073399" y="0"/>
                    </a:lnTo>
                    <a:lnTo>
                      <a:pt x="1073399" y="644039"/>
                    </a:lnTo>
                    <a:lnTo>
                      <a:pt x="0" y="6440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algn="ctr">
                <a:noFill/>
                <a:miter lim="800000"/>
                <a:headEnd/>
                <a:tailEnd/>
              </a:ln>
            </p:spPr>
            <p:txBody>
              <a:bodyPr wrap="square" lIns="88900" tIns="88900" rIns="88900" bIns="8890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100" b="1" i="0" u="none" strike="noStrike" kern="0" cap="none" spc="0" normalizeH="0" baseline="0" dirty="0">
                  <a:ln>
                    <a:noFill/>
                  </a:ln>
                  <a:solidFill>
                    <a:srgbClr val="86BC25"/>
                  </a:solidFill>
                  <a:effectLst/>
                  <a:uLnTx/>
                  <a:uFillTx/>
                  <a:latin typeface="+mj-lt"/>
                  <a:cs typeface="Calibri" panose="020F0502020204030204" pitchFamily="34" charset="0"/>
                </a:endParaRPr>
              </a:p>
            </p:txBody>
          </p:sp>
          <p:sp>
            <p:nvSpPr>
              <p:cNvPr id="198" name="Oval 5">
                <a:extLst>
                  <a:ext uri="{FF2B5EF4-FFF2-40B4-BE49-F238E27FC236}">
                    <a16:creationId xmlns:a16="http://schemas.microsoft.com/office/drawing/2014/main" id="{BA146C26-DA87-4B17-A465-F43F666E4B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26039" y="5361406"/>
                <a:ext cx="133772" cy="117655"/>
              </a:xfrm>
              <a:prstGeom prst="ellipse">
                <a:avLst/>
              </a:prstGeom>
              <a:solidFill>
                <a:srgbClr val="86BC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1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00" name="Freeform 6">
                <a:extLst>
                  <a:ext uri="{FF2B5EF4-FFF2-40B4-BE49-F238E27FC236}">
                    <a16:creationId xmlns:a16="http://schemas.microsoft.com/office/drawing/2014/main" id="{DFBB5492-DCA0-45A4-84FD-FB1144D88DA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666771" y="5066200"/>
                <a:ext cx="379429" cy="406443"/>
              </a:xfrm>
              <a:custGeom>
                <a:avLst/>
                <a:gdLst>
                  <a:gd name="T0" fmla="*/ 287 w 287"/>
                  <a:gd name="T1" fmla="*/ 166 h 347"/>
                  <a:gd name="T2" fmla="*/ 240 w 287"/>
                  <a:gd name="T3" fmla="*/ 300 h 347"/>
                  <a:gd name="T4" fmla="*/ 109 w 287"/>
                  <a:gd name="T5" fmla="*/ 347 h 347"/>
                  <a:gd name="T6" fmla="*/ 0 w 287"/>
                  <a:gd name="T7" fmla="*/ 347 h 347"/>
                  <a:gd name="T8" fmla="*/ 0 w 287"/>
                  <a:gd name="T9" fmla="*/ 0 h 347"/>
                  <a:gd name="T10" fmla="*/ 117 w 287"/>
                  <a:gd name="T11" fmla="*/ 0 h 347"/>
                  <a:gd name="T12" fmla="*/ 243 w 287"/>
                  <a:gd name="T13" fmla="*/ 43 h 347"/>
                  <a:gd name="T14" fmla="*/ 287 w 287"/>
                  <a:gd name="T15" fmla="*/ 166 h 347"/>
                  <a:gd name="T16" fmla="*/ 192 w 287"/>
                  <a:gd name="T17" fmla="*/ 170 h 347"/>
                  <a:gd name="T18" fmla="*/ 174 w 287"/>
                  <a:gd name="T19" fmla="*/ 99 h 347"/>
                  <a:gd name="T20" fmla="*/ 118 w 287"/>
                  <a:gd name="T21" fmla="*/ 76 h 347"/>
                  <a:gd name="T22" fmla="*/ 91 w 287"/>
                  <a:gd name="T23" fmla="*/ 76 h 347"/>
                  <a:gd name="T24" fmla="*/ 91 w 287"/>
                  <a:gd name="T25" fmla="*/ 270 h 347"/>
                  <a:gd name="T26" fmla="*/ 111 w 287"/>
                  <a:gd name="T27" fmla="*/ 270 h 347"/>
                  <a:gd name="T28" fmla="*/ 173 w 287"/>
                  <a:gd name="T29" fmla="*/ 245 h 347"/>
                  <a:gd name="T30" fmla="*/ 192 w 287"/>
                  <a:gd name="T31" fmla="*/ 170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7" h="347">
                    <a:moveTo>
                      <a:pt x="287" y="166"/>
                    </a:moveTo>
                    <a:cubicBezTo>
                      <a:pt x="287" y="224"/>
                      <a:pt x="271" y="269"/>
                      <a:pt x="240" y="300"/>
                    </a:cubicBezTo>
                    <a:cubicBezTo>
                      <a:pt x="209" y="331"/>
                      <a:pt x="165" y="347"/>
                      <a:pt x="109" y="347"/>
                    </a:cubicBezTo>
                    <a:cubicBezTo>
                      <a:pt x="0" y="347"/>
                      <a:pt x="0" y="347"/>
                      <a:pt x="0" y="34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171" y="0"/>
                      <a:pt x="213" y="15"/>
                      <a:pt x="243" y="43"/>
                    </a:cubicBezTo>
                    <a:cubicBezTo>
                      <a:pt x="272" y="72"/>
                      <a:pt x="287" y="113"/>
                      <a:pt x="287" y="166"/>
                    </a:cubicBezTo>
                    <a:moveTo>
                      <a:pt x="192" y="170"/>
                    </a:moveTo>
                    <a:cubicBezTo>
                      <a:pt x="192" y="138"/>
                      <a:pt x="186" y="114"/>
                      <a:pt x="174" y="99"/>
                    </a:cubicBezTo>
                    <a:cubicBezTo>
                      <a:pt x="161" y="84"/>
                      <a:pt x="143" y="76"/>
                      <a:pt x="118" y="76"/>
                    </a:cubicBezTo>
                    <a:cubicBezTo>
                      <a:pt x="91" y="76"/>
                      <a:pt x="91" y="76"/>
                      <a:pt x="91" y="76"/>
                    </a:cubicBezTo>
                    <a:cubicBezTo>
                      <a:pt x="91" y="270"/>
                      <a:pt x="91" y="270"/>
                      <a:pt x="91" y="270"/>
                    </a:cubicBezTo>
                    <a:cubicBezTo>
                      <a:pt x="111" y="270"/>
                      <a:pt x="111" y="270"/>
                      <a:pt x="111" y="270"/>
                    </a:cubicBezTo>
                    <a:cubicBezTo>
                      <a:pt x="139" y="270"/>
                      <a:pt x="160" y="262"/>
                      <a:pt x="173" y="245"/>
                    </a:cubicBezTo>
                    <a:cubicBezTo>
                      <a:pt x="186" y="229"/>
                      <a:pt x="192" y="204"/>
                      <a:pt x="192" y="17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1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25" name="Rectangle 7">
                <a:extLst>
                  <a:ext uri="{FF2B5EF4-FFF2-40B4-BE49-F238E27FC236}">
                    <a16:creationId xmlns:a16="http://schemas.microsoft.com/office/drawing/2014/main" id="{B83ADA6C-E6BB-42BF-8EDA-3F4824C930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45086" y="5064060"/>
                <a:ext cx="114314" cy="408583"/>
              </a:xfrm>
              <a:prstGeom prst="rect">
                <a:avLst/>
              </a:pr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1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26" name="Freeform 8">
                <a:extLst>
                  <a:ext uri="{FF2B5EF4-FFF2-40B4-BE49-F238E27FC236}">
                    <a16:creationId xmlns:a16="http://schemas.microsoft.com/office/drawing/2014/main" id="{29652ADB-D1BA-407B-9655-53EACB723E9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05614" y="5164602"/>
                <a:ext cx="330784" cy="312319"/>
              </a:xfrm>
              <a:custGeom>
                <a:avLst/>
                <a:gdLst>
                  <a:gd name="T0" fmla="*/ 252 w 252"/>
                  <a:gd name="T1" fmla="*/ 133 h 267"/>
                  <a:gd name="T2" fmla="*/ 218 w 252"/>
                  <a:gd name="T3" fmla="*/ 232 h 267"/>
                  <a:gd name="T4" fmla="*/ 125 w 252"/>
                  <a:gd name="T5" fmla="*/ 267 h 267"/>
                  <a:gd name="T6" fmla="*/ 34 w 252"/>
                  <a:gd name="T7" fmla="*/ 231 h 267"/>
                  <a:gd name="T8" fmla="*/ 0 w 252"/>
                  <a:gd name="T9" fmla="*/ 133 h 267"/>
                  <a:gd name="T10" fmla="*/ 33 w 252"/>
                  <a:gd name="T11" fmla="*/ 35 h 267"/>
                  <a:gd name="T12" fmla="*/ 127 w 252"/>
                  <a:gd name="T13" fmla="*/ 0 h 267"/>
                  <a:gd name="T14" fmla="*/ 192 w 252"/>
                  <a:gd name="T15" fmla="*/ 16 h 267"/>
                  <a:gd name="T16" fmla="*/ 236 w 252"/>
                  <a:gd name="T17" fmla="*/ 63 h 267"/>
                  <a:gd name="T18" fmla="*/ 252 w 252"/>
                  <a:gd name="T19" fmla="*/ 133 h 267"/>
                  <a:gd name="T20" fmla="*/ 88 w 252"/>
                  <a:gd name="T21" fmla="*/ 133 h 267"/>
                  <a:gd name="T22" fmla="*/ 97 w 252"/>
                  <a:gd name="T23" fmla="*/ 184 h 267"/>
                  <a:gd name="T24" fmla="*/ 126 w 252"/>
                  <a:gd name="T25" fmla="*/ 201 h 267"/>
                  <a:gd name="T26" fmla="*/ 155 w 252"/>
                  <a:gd name="T27" fmla="*/ 184 h 267"/>
                  <a:gd name="T28" fmla="*/ 163 w 252"/>
                  <a:gd name="T29" fmla="*/ 133 h 267"/>
                  <a:gd name="T30" fmla="*/ 155 w 252"/>
                  <a:gd name="T31" fmla="*/ 83 h 267"/>
                  <a:gd name="T32" fmla="*/ 126 w 252"/>
                  <a:gd name="T33" fmla="*/ 66 h 267"/>
                  <a:gd name="T34" fmla="*/ 97 w 252"/>
                  <a:gd name="T35" fmla="*/ 83 h 267"/>
                  <a:gd name="T36" fmla="*/ 88 w 252"/>
                  <a:gd name="T37" fmla="*/ 133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2" h="267">
                    <a:moveTo>
                      <a:pt x="252" y="133"/>
                    </a:moveTo>
                    <a:cubicBezTo>
                      <a:pt x="252" y="175"/>
                      <a:pt x="241" y="208"/>
                      <a:pt x="218" y="232"/>
                    </a:cubicBezTo>
                    <a:cubicBezTo>
                      <a:pt x="196" y="256"/>
                      <a:pt x="165" y="267"/>
                      <a:pt x="125" y="267"/>
                    </a:cubicBezTo>
                    <a:cubicBezTo>
                      <a:pt x="87" y="267"/>
                      <a:pt x="56" y="255"/>
                      <a:pt x="34" y="231"/>
                    </a:cubicBezTo>
                    <a:cubicBezTo>
                      <a:pt x="11" y="207"/>
                      <a:pt x="0" y="174"/>
                      <a:pt x="0" y="133"/>
                    </a:cubicBezTo>
                    <a:cubicBezTo>
                      <a:pt x="0" y="91"/>
                      <a:pt x="11" y="58"/>
                      <a:pt x="33" y="35"/>
                    </a:cubicBezTo>
                    <a:cubicBezTo>
                      <a:pt x="55" y="12"/>
                      <a:pt x="86" y="0"/>
                      <a:pt x="127" y="0"/>
                    </a:cubicBezTo>
                    <a:cubicBezTo>
                      <a:pt x="151" y="0"/>
                      <a:pt x="173" y="5"/>
                      <a:pt x="192" y="16"/>
                    </a:cubicBezTo>
                    <a:cubicBezTo>
                      <a:pt x="211" y="27"/>
                      <a:pt x="226" y="42"/>
                      <a:pt x="236" y="63"/>
                    </a:cubicBezTo>
                    <a:cubicBezTo>
                      <a:pt x="247" y="83"/>
                      <a:pt x="252" y="106"/>
                      <a:pt x="252" y="133"/>
                    </a:cubicBezTo>
                    <a:moveTo>
                      <a:pt x="88" y="133"/>
                    </a:moveTo>
                    <a:cubicBezTo>
                      <a:pt x="88" y="155"/>
                      <a:pt x="91" y="172"/>
                      <a:pt x="97" y="184"/>
                    </a:cubicBezTo>
                    <a:cubicBezTo>
                      <a:pt x="103" y="195"/>
                      <a:pt x="112" y="201"/>
                      <a:pt x="126" y="201"/>
                    </a:cubicBezTo>
                    <a:cubicBezTo>
                      <a:pt x="140" y="201"/>
                      <a:pt x="149" y="195"/>
                      <a:pt x="155" y="184"/>
                    </a:cubicBezTo>
                    <a:cubicBezTo>
                      <a:pt x="160" y="172"/>
                      <a:pt x="163" y="155"/>
                      <a:pt x="163" y="133"/>
                    </a:cubicBezTo>
                    <a:cubicBezTo>
                      <a:pt x="163" y="111"/>
                      <a:pt x="160" y="94"/>
                      <a:pt x="155" y="83"/>
                    </a:cubicBezTo>
                    <a:cubicBezTo>
                      <a:pt x="149" y="72"/>
                      <a:pt x="139" y="66"/>
                      <a:pt x="126" y="66"/>
                    </a:cubicBezTo>
                    <a:cubicBezTo>
                      <a:pt x="112" y="66"/>
                      <a:pt x="103" y="72"/>
                      <a:pt x="97" y="83"/>
                    </a:cubicBezTo>
                    <a:cubicBezTo>
                      <a:pt x="91" y="94"/>
                      <a:pt x="88" y="111"/>
                      <a:pt x="88" y="133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1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27" name="Rectangle 9">
                <a:extLst>
                  <a:ext uri="{FF2B5EF4-FFF2-40B4-BE49-F238E27FC236}">
                    <a16:creationId xmlns:a16="http://schemas.microsoft.com/office/drawing/2014/main" id="{DF1A35AD-987D-4221-9FD6-52303D7410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82609" y="5168880"/>
                <a:ext cx="114314" cy="303763"/>
              </a:xfrm>
              <a:prstGeom prst="rect">
                <a:avLst/>
              </a:pr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1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28" name="Rectangle 10">
                <a:extLst>
                  <a:ext uri="{FF2B5EF4-FFF2-40B4-BE49-F238E27FC236}">
                    <a16:creationId xmlns:a16="http://schemas.microsoft.com/office/drawing/2014/main" id="{D23D456E-13E9-4EA8-A75E-FFCA354E1A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82609" y="5064060"/>
                <a:ext cx="114314" cy="68454"/>
              </a:xfrm>
              <a:prstGeom prst="rect">
                <a:avLst/>
              </a:pr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1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29" name="Freeform 11">
                <a:extLst>
                  <a:ext uri="{FF2B5EF4-FFF2-40B4-BE49-F238E27FC236}">
                    <a16:creationId xmlns:a16="http://schemas.microsoft.com/office/drawing/2014/main" id="{3EC7D188-BFAD-4BB4-98AC-2F420E63F4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3137" y="5072617"/>
                <a:ext cx="243223" cy="404304"/>
              </a:xfrm>
              <a:custGeom>
                <a:avLst/>
                <a:gdLst>
                  <a:gd name="T0" fmla="*/ 142 w 184"/>
                  <a:gd name="T1" fmla="*/ 274 h 344"/>
                  <a:gd name="T2" fmla="*/ 184 w 184"/>
                  <a:gd name="T3" fmla="*/ 265 h 344"/>
                  <a:gd name="T4" fmla="*/ 184 w 184"/>
                  <a:gd name="T5" fmla="*/ 330 h 344"/>
                  <a:gd name="T6" fmla="*/ 150 w 184"/>
                  <a:gd name="T7" fmla="*/ 341 h 344"/>
                  <a:gd name="T8" fmla="*/ 113 w 184"/>
                  <a:gd name="T9" fmla="*/ 344 h 344"/>
                  <a:gd name="T10" fmla="*/ 50 w 184"/>
                  <a:gd name="T11" fmla="*/ 322 h 344"/>
                  <a:gd name="T12" fmla="*/ 30 w 184"/>
                  <a:gd name="T13" fmla="*/ 255 h 344"/>
                  <a:gd name="T14" fmla="*/ 30 w 184"/>
                  <a:gd name="T15" fmla="*/ 148 h 344"/>
                  <a:gd name="T16" fmla="*/ 0 w 184"/>
                  <a:gd name="T17" fmla="*/ 148 h 344"/>
                  <a:gd name="T18" fmla="*/ 0 w 184"/>
                  <a:gd name="T19" fmla="*/ 81 h 344"/>
                  <a:gd name="T20" fmla="*/ 30 w 184"/>
                  <a:gd name="T21" fmla="*/ 81 h 344"/>
                  <a:gd name="T22" fmla="*/ 30 w 184"/>
                  <a:gd name="T23" fmla="*/ 16 h 344"/>
                  <a:gd name="T24" fmla="*/ 118 w 184"/>
                  <a:gd name="T25" fmla="*/ 0 h 344"/>
                  <a:gd name="T26" fmla="*/ 118 w 184"/>
                  <a:gd name="T27" fmla="*/ 81 h 344"/>
                  <a:gd name="T28" fmla="*/ 174 w 184"/>
                  <a:gd name="T29" fmla="*/ 81 h 344"/>
                  <a:gd name="T30" fmla="*/ 174 w 184"/>
                  <a:gd name="T31" fmla="*/ 148 h 344"/>
                  <a:gd name="T32" fmla="*/ 118 w 184"/>
                  <a:gd name="T33" fmla="*/ 148 h 344"/>
                  <a:gd name="T34" fmla="*/ 118 w 184"/>
                  <a:gd name="T35" fmla="*/ 249 h 344"/>
                  <a:gd name="T36" fmla="*/ 142 w 184"/>
                  <a:gd name="T37" fmla="*/ 274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4" h="344">
                    <a:moveTo>
                      <a:pt x="142" y="274"/>
                    </a:moveTo>
                    <a:cubicBezTo>
                      <a:pt x="153" y="274"/>
                      <a:pt x="167" y="271"/>
                      <a:pt x="184" y="265"/>
                    </a:cubicBezTo>
                    <a:cubicBezTo>
                      <a:pt x="184" y="330"/>
                      <a:pt x="184" y="330"/>
                      <a:pt x="184" y="330"/>
                    </a:cubicBezTo>
                    <a:cubicBezTo>
                      <a:pt x="172" y="335"/>
                      <a:pt x="161" y="339"/>
                      <a:pt x="150" y="341"/>
                    </a:cubicBezTo>
                    <a:cubicBezTo>
                      <a:pt x="140" y="343"/>
                      <a:pt x="127" y="344"/>
                      <a:pt x="113" y="344"/>
                    </a:cubicBezTo>
                    <a:cubicBezTo>
                      <a:pt x="84" y="344"/>
                      <a:pt x="63" y="337"/>
                      <a:pt x="50" y="322"/>
                    </a:cubicBezTo>
                    <a:cubicBezTo>
                      <a:pt x="37" y="308"/>
                      <a:pt x="30" y="285"/>
                      <a:pt x="30" y="255"/>
                    </a:cubicBezTo>
                    <a:cubicBezTo>
                      <a:pt x="30" y="148"/>
                      <a:pt x="30" y="148"/>
                      <a:pt x="30" y="148"/>
                    </a:cubicBezTo>
                    <a:cubicBezTo>
                      <a:pt x="0" y="148"/>
                      <a:pt x="0" y="148"/>
                      <a:pt x="0" y="148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30" y="81"/>
                      <a:pt x="30" y="81"/>
                      <a:pt x="30" y="81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118" y="81"/>
                      <a:pt x="118" y="81"/>
                      <a:pt x="118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148"/>
                      <a:pt x="174" y="148"/>
                      <a:pt x="174" y="148"/>
                    </a:cubicBezTo>
                    <a:cubicBezTo>
                      <a:pt x="118" y="148"/>
                      <a:pt x="118" y="148"/>
                      <a:pt x="118" y="148"/>
                    </a:cubicBezTo>
                    <a:cubicBezTo>
                      <a:pt x="118" y="249"/>
                      <a:pt x="118" y="249"/>
                      <a:pt x="118" y="249"/>
                    </a:cubicBezTo>
                    <a:cubicBezTo>
                      <a:pt x="118" y="266"/>
                      <a:pt x="126" y="274"/>
                      <a:pt x="142" y="274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1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30" name="Freeform 12">
                <a:extLst>
                  <a:ext uri="{FF2B5EF4-FFF2-40B4-BE49-F238E27FC236}">
                    <a16:creationId xmlns:a16="http://schemas.microsoft.com/office/drawing/2014/main" id="{05AC612F-9B32-4640-8924-95FC33285B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8251" y="5072617"/>
                <a:ext cx="243223" cy="404304"/>
              </a:xfrm>
              <a:custGeom>
                <a:avLst/>
                <a:gdLst>
                  <a:gd name="T0" fmla="*/ 142 w 184"/>
                  <a:gd name="T1" fmla="*/ 274 h 344"/>
                  <a:gd name="T2" fmla="*/ 184 w 184"/>
                  <a:gd name="T3" fmla="*/ 265 h 344"/>
                  <a:gd name="T4" fmla="*/ 184 w 184"/>
                  <a:gd name="T5" fmla="*/ 330 h 344"/>
                  <a:gd name="T6" fmla="*/ 151 w 184"/>
                  <a:gd name="T7" fmla="*/ 341 h 344"/>
                  <a:gd name="T8" fmla="*/ 114 w 184"/>
                  <a:gd name="T9" fmla="*/ 344 h 344"/>
                  <a:gd name="T10" fmla="*/ 50 w 184"/>
                  <a:gd name="T11" fmla="*/ 322 h 344"/>
                  <a:gd name="T12" fmla="*/ 31 w 184"/>
                  <a:gd name="T13" fmla="*/ 255 h 344"/>
                  <a:gd name="T14" fmla="*/ 31 w 184"/>
                  <a:gd name="T15" fmla="*/ 148 h 344"/>
                  <a:gd name="T16" fmla="*/ 0 w 184"/>
                  <a:gd name="T17" fmla="*/ 148 h 344"/>
                  <a:gd name="T18" fmla="*/ 0 w 184"/>
                  <a:gd name="T19" fmla="*/ 81 h 344"/>
                  <a:gd name="T20" fmla="*/ 31 w 184"/>
                  <a:gd name="T21" fmla="*/ 81 h 344"/>
                  <a:gd name="T22" fmla="*/ 31 w 184"/>
                  <a:gd name="T23" fmla="*/ 15 h 344"/>
                  <a:gd name="T24" fmla="*/ 119 w 184"/>
                  <a:gd name="T25" fmla="*/ 0 h 344"/>
                  <a:gd name="T26" fmla="*/ 119 w 184"/>
                  <a:gd name="T27" fmla="*/ 81 h 344"/>
                  <a:gd name="T28" fmla="*/ 174 w 184"/>
                  <a:gd name="T29" fmla="*/ 81 h 344"/>
                  <a:gd name="T30" fmla="*/ 174 w 184"/>
                  <a:gd name="T31" fmla="*/ 148 h 344"/>
                  <a:gd name="T32" fmla="*/ 119 w 184"/>
                  <a:gd name="T33" fmla="*/ 148 h 344"/>
                  <a:gd name="T34" fmla="*/ 119 w 184"/>
                  <a:gd name="T35" fmla="*/ 249 h 344"/>
                  <a:gd name="T36" fmla="*/ 142 w 184"/>
                  <a:gd name="T37" fmla="*/ 274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4" h="344">
                    <a:moveTo>
                      <a:pt x="142" y="274"/>
                    </a:moveTo>
                    <a:cubicBezTo>
                      <a:pt x="154" y="274"/>
                      <a:pt x="168" y="271"/>
                      <a:pt x="184" y="265"/>
                    </a:cubicBezTo>
                    <a:cubicBezTo>
                      <a:pt x="184" y="330"/>
                      <a:pt x="184" y="330"/>
                      <a:pt x="184" y="330"/>
                    </a:cubicBezTo>
                    <a:cubicBezTo>
                      <a:pt x="173" y="335"/>
                      <a:pt x="161" y="339"/>
                      <a:pt x="151" y="341"/>
                    </a:cubicBezTo>
                    <a:cubicBezTo>
                      <a:pt x="140" y="343"/>
                      <a:pt x="128" y="344"/>
                      <a:pt x="114" y="344"/>
                    </a:cubicBezTo>
                    <a:cubicBezTo>
                      <a:pt x="84" y="344"/>
                      <a:pt x="63" y="337"/>
                      <a:pt x="50" y="322"/>
                    </a:cubicBezTo>
                    <a:cubicBezTo>
                      <a:pt x="37" y="308"/>
                      <a:pt x="31" y="285"/>
                      <a:pt x="31" y="255"/>
                    </a:cubicBezTo>
                    <a:cubicBezTo>
                      <a:pt x="31" y="148"/>
                      <a:pt x="31" y="148"/>
                      <a:pt x="31" y="148"/>
                    </a:cubicBezTo>
                    <a:cubicBezTo>
                      <a:pt x="0" y="148"/>
                      <a:pt x="0" y="148"/>
                      <a:pt x="0" y="148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31" y="81"/>
                      <a:pt x="31" y="81"/>
                      <a:pt x="31" y="81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119" y="0"/>
                      <a:pt x="119" y="0"/>
                      <a:pt x="119" y="0"/>
                    </a:cubicBezTo>
                    <a:cubicBezTo>
                      <a:pt x="119" y="81"/>
                      <a:pt x="119" y="81"/>
                      <a:pt x="119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148"/>
                      <a:pt x="174" y="148"/>
                      <a:pt x="174" y="148"/>
                    </a:cubicBezTo>
                    <a:cubicBezTo>
                      <a:pt x="119" y="148"/>
                      <a:pt x="119" y="148"/>
                      <a:pt x="119" y="148"/>
                    </a:cubicBezTo>
                    <a:cubicBezTo>
                      <a:pt x="119" y="249"/>
                      <a:pt x="119" y="249"/>
                      <a:pt x="119" y="249"/>
                    </a:cubicBezTo>
                    <a:cubicBezTo>
                      <a:pt x="119" y="266"/>
                      <a:pt x="127" y="274"/>
                      <a:pt x="142" y="274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1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31" name="Freeform 13">
                <a:extLst>
                  <a:ext uri="{FF2B5EF4-FFF2-40B4-BE49-F238E27FC236}">
                    <a16:creationId xmlns:a16="http://schemas.microsoft.com/office/drawing/2014/main" id="{103E22C2-A6CB-4C44-B04B-026AA2BCA8D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75797" y="5164602"/>
                <a:ext cx="323486" cy="312319"/>
              </a:xfrm>
              <a:custGeom>
                <a:avLst/>
                <a:gdLst>
                  <a:gd name="T0" fmla="*/ 213 w 244"/>
                  <a:gd name="T1" fmla="*/ 30 h 267"/>
                  <a:gd name="T2" fmla="*/ 125 w 244"/>
                  <a:gd name="T3" fmla="*/ 0 h 267"/>
                  <a:gd name="T4" fmla="*/ 33 w 244"/>
                  <a:gd name="T5" fmla="*/ 35 h 267"/>
                  <a:gd name="T6" fmla="*/ 0 w 244"/>
                  <a:gd name="T7" fmla="*/ 135 h 267"/>
                  <a:gd name="T8" fmla="*/ 35 w 244"/>
                  <a:gd name="T9" fmla="*/ 233 h 267"/>
                  <a:gd name="T10" fmla="*/ 133 w 244"/>
                  <a:gd name="T11" fmla="*/ 267 h 267"/>
                  <a:gd name="T12" fmla="*/ 185 w 244"/>
                  <a:gd name="T13" fmla="*/ 263 h 267"/>
                  <a:gd name="T14" fmla="*/ 227 w 244"/>
                  <a:gd name="T15" fmla="*/ 249 h 267"/>
                  <a:gd name="T16" fmla="*/ 214 w 244"/>
                  <a:gd name="T17" fmla="*/ 190 h 267"/>
                  <a:gd name="T18" fmla="*/ 186 w 244"/>
                  <a:gd name="T19" fmla="*/ 200 h 267"/>
                  <a:gd name="T20" fmla="*/ 144 w 244"/>
                  <a:gd name="T21" fmla="*/ 204 h 267"/>
                  <a:gd name="T22" fmla="*/ 104 w 244"/>
                  <a:gd name="T23" fmla="*/ 192 h 267"/>
                  <a:gd name="T24" fmla="*/ 88 w 244"/>
                  <a:gd name="T25" fmla="*/ 158 h 267"/>
                  <a:gd name="T26" fmla="*/ 244 w 244"/>
                  <a:gd name="T27" fmla="*/ 158 h 267"/>
                  <a:gd name="T28" fmla="*/ 244 w 244"/>
                  <a:gd name="T29" fmla="*/ 118 h 267"/>
                  <a:gd name="T30" fmla="*/ 213 w 244"/>
                  <a:gd name="T31" fmla="*/ 30 h 267"/>
                  <a:gd name="T32" fmla="*/ 90 w 244"/>
                  <a:gd name="T33" fmla="*/ 102 h 267"/>
                  <a:gd name="T34" fmla="*/ 102 w 244"/>
                  <a:gd name="T35" fmla="*/ 70 h 267"/>
                  <a:gd name="T36" fmla="*/ 128 w 244"/>
                  <a:gd name="T37" fmla="*/ 61 h 267"/>
                  <a:gd name="T38" fmla="*/ 155 w 244"/>
                  <a:gd name="T39" fmla="*/ 72 h 267"/>
                  <a:gd name="T40" fmla="*/ 165 w 244"/>
                  <a:gd name="T41" fmla="*/ 102 h 267"/>
                  <a:gd name="T42" fmla="*/ 90 w 244"/>
                  <a:gd name="T43" fmla="*/ 102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44" h="267">
                    <a:moveTo>
                      <a:pt x="213" y="30"/>
                    </a:moveTo>
                    <a:cubicBezTo>
                      <a:pt x="192" y="10"/>
                      <a:pt x="163" y="0"/>
                      <a:pt x="125" y="0"/>
                    </a:cubicBezTo>
                    <a:cubicBezTo>
                      <a:pt x="85" y="0"/>
                      <a:pt x="54" y="12"/>
                      <a:pt x="33" y="35"/>
                    </a:cubicBezTo>
                    <a:cubicBezTo>
                      <a:pt x="11" y="58"/>
                      <a:pt x="0" y="92"/>
                      <a:pt x="0" y="135"/>
                    </a:cubicBezTo>
                    <a:cubicBezTo>
                      <a:pt x="0" y="178"/>
                      <a:pt x="12" y="210"/>
                      <a:pt x="35" y="233"/>
                    </a:cubicBezTo>
                    <a:cubicBezTo>
                      <a:pt x="59" y="256"/>
                      <a:pt x="91" y="267"/>
                      <a:pt x="133" y="267"/>
                    </a:cubicBezTo>
                    <a:cubicBezTo>
                      <a:pt x="153" y="267"/>
                      <a:pt x="171" y="266"/>
                      <a:pt x="185" y="263"/>
                    </a:cubicBezTo>
                    <a:cubicBezTo>
                      <a:pt x="200" y="261"/>
                      <a:pt x="214" y="256"/>
                      <a:pt x="227" y="249"/>
                    </a:cubicBezTo>
                    <a:cubicBezTo>
                      <a:pt x="214" y="190"/>
                      <a:pt x="214" y="190"/>
                      <a:pt x="214" y="190"/>
                    </a:cubicBezTo>
                    <a:cubicBezTo>
                      <a:pt x="204" y="194"/>
                      <a:pt x="195" y="197"/>
                      <a:pt x="186" y="200"/>
                    </a:cubicBezTo>
                    <a:cubicBezTo>
                      <a:pt x="173" y="202"/>
                      <a:pt x="159" y="204"/>
                      <a:pt x="144" y="204"/>
                    </a:cubicBezTo>
                    <a:cubicBezTo>
                      <a:pt x="127" y="204"/>
                      <a:pt x="114" y="200"/>
                      <a:pt x="104" y="192"/>
                    </a:cubicBezTo>
                    <a:cubicBezTo>
                      <a:pt x="94" y="183"/>
                      <a:pt x="89" y="172"/>
                      <a:pt x="88" y="158"/>
                    </a:cubicBezTo>
                    <a:cubicBezTo>
                      <a:pt x="244" y="158"/>
                      <a:pt x="244" y="158"/>
                      <a:pt x="244" y="158"/>
                    </a:cubicBezTo>
                    <a:cubicBezTo>
                      <a:pt x="244" y="118"/>
                      <a:pt x="244" y="118"/>
                      <a:pt x="244" y="118"/>
                    </a:cubicBezTo>
                    <a:cubicBezTo>
                      <a:pt x="244" y="80"/>
                      <a:pt x="234" y="51"/>
                      <a:pt x="213" y="30"/>
                    </a:cubicBezTo>
                    <a:moveTo>
                      <a:pt x="90" y="102"/>
                    </a:moveTo>
                    <a:cubicBezTo>
                      <a:pt x="91" y="87"/>
                      <a:pt x="95" y="77"/>
                      <a:pt x="102" y="70"/>
                    </a:cubicBezTo>
                    <a:cubicBezTo>
                      <a:pt x="109" y="64"/>
                      <a:pt x="118" y="61"/>
                      <a:pt x="128" y="61"/>
                    </a:cubicBezTo>
                    <a:cubicBezTo>
                      <a:pt x="139" y="61"/>
                      <a:pt x="148" y="64"/>
                      <a:pt x="155" y="72"/>
                    </a:cubicBezTo>
                    <a:cubicBezTo>
                      <a:pt x="161" y="79"/>
                      <a:pt x="165" y="89"/>
                      <a:pt x="165" y="102"/>
                    </a:cubicBezTo>
                    <a:lnTo>
                      <a:pt x="90" y="102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1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32" name="Freeform 14">
                <a:extLst>
                  <a:ext uri="{FF2B5EF4-FFF2-40B4-BE49-F238E27FC236}">
                    <a16:creationId xmlns:a16="http://schemas.microsoft.com/office/drawing/2014/main" id="{27F77909-B967-4893-9444-09DBAD39C73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80251" y="5164602"/>
                <a:ext cx="321055" cy="312319"/>
              </a:xfrm>
              <a:custGeom>
                <a:avLst/>
                <a:gdLst>
                  <a:gd name="T0" fmla="*/ 212 w 243"/>
                  <a:gd name="T1" fmla="*/ 30 h 267"/>
                  <a:gd name="T2" fmla="*/ 124 w 243"/>
                  <a:gd name="T3" fmla="*/ 0 h 267"/>
                  <a:gd name="T4" fmla="*/ 32 w 243"/>
                  <a:gd name="T5" fmla="*/ 35 h 267"/>
                  <a:gd name="T6" fmla="*/ 0 w 243"/>
                  <a:gd name="T7" fmla="*/ 135 h 267"/>
                  <a:gd name="T8" fmla="*/ 35 w 243"/>
                  <a:gd name="T9" fmla="*/ 233 h 267"/>
                  <a:gd name="T10" fmla="*/ 132 w 243"/>
                  <a:gd name="T11" fmla="*/ 267 h 267"/>
                  <a:gd name="T12" fmla="*/ 184 w 243"/>
                  <a:gd name="T13" fmla="*/ 263 h 267"/>
                  <a:gd name="T14" fmla="*/ 227 w 243"/>
                  <a:gd name="T15" fmla="*/ 249 h 267"/>
                  <a:gd name="T16" fmla="*/ 213 w 243"/>
                  <a:gd name="T17" fmla="*/ 190 h 267"/>
                  <a:gd name="T18" fmla="*/ 185 w 243"/>
                  <a:gd name="T19" fmla="*/ 200 h 267"/>
                  <a:gd name="T20" fmla="*/ 143 w 243"/>
                  <a:gd name="T21" fmla="*/ 204 h 267"/>
                  <a:gd name="T22" fmla="*/ 103 w 243"/>
                  <a:gd name="T23" fmla="*/ 192 h 267"/>
                  <a:gd name="T24" fmla="*/ 88 w 243"/>
                  <a:gd name="T25" fmla="*/ 158 h 267"/>
                  <a:gd name="T26" fmla="*/ 243 w 243"/>
                  <a:gd name="T27" fmla="*/ 158 h 267"/>
                  <a:gd name="T28" fmla="*/ 243 w 243"/>
                  <a:gd name="T29" fmla="*/ 118 h 267"/>
                  <a:gd name="T30" fmla="*/ 212 w 243"/>
                  <a:gd name="T31" fmla="*/ 30 h 267"/>
                  <a:gd name="T32" fmla="*/ 89 w 243"/>
                  <a:gd name="T33" fmla="*/ 102 h 267"/>
                  <a:gd name="T34" fmla="*/ 102 w 243"/>
                  <a:gd name="T35" fmla="*/ 70 h 267"/>
                  <a:gd name="T36" fmla="*/ 127 w 243"/>
                  <a:gd name="T37" fmla="*/ 61 h 267"/>
                  <a:gd name="T38" fmla="*/ 154 w 243"/>
                  <a:gd name="T39" fmla="*/ 72 h 267"/>
                  <a:gd name="T40" fmla="*/ 164 w 243"/>
                  <a:gd name="T41" fmla="*/ 102 h 267"/>
                  <a:gd name="T42" fmla="*/ 89 w 243"/>
                  <a:gd name="T43" fmla="*/ 102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43" h="267">
                    <a:moveTo>
                      <a:pt x="212" y="30"/>
                    </a:moveTo>
                    <a:cubicBezTo>
                      <a:pt x="191" y="10"/>
                      <a:pt x="162" y="0"/>
                      <a:pt x="124" y="0"/>
                    </a:cubicBezTo>
                    <a:cubicBezTo>
                      <a:pt x="84" y="0"/>
                      <a:pt x="53" y="12"/>
                      <a:pt x="32" y="35"/>
                    </a:cubicBezTo>
                    <a:cubicBezTo>
                      <a:pt x="10" y="58"/>
                      <a:pt x="0" y="92"/>
                      <a:pt x="0" y="135"/>
                    </a:cubicBezTo>
                    <a:cubicBezTo>
                      <a:pt x="0" y="178"/>
                      <a:pt x="11" y="210"/>
                      <a:pt x="35" y="233"/>
                    </a:cubicBezTo>
                    <a:cubicBezTo>
                      <a:pt x="58" y="256"/>
                      <a:pt x="90" y="267"/>
                      <a:pt x="132" y="267"/>
                    </a:cubicBezTo>
                    <a:cubicBezTo>
                      <a:pt x="153" y="267"/>
                      <a:pt x="170" y="266"/>
                      <a:pt x="184" y="263"/>
                    </a:cubicBezTo>
                    <a:cubicBezTo>
                      <a:pt x="199" y="261"/>
                      <a:pt x="213" y="256"/>
                      <a:pt x="227" y="249"/>
                    </a:cubicBezTo>
                    <a:cubicBezTo>
                      <a:pt x="213" y="190"/>
                      <a:pt x="213" y="190"/>
                      <a:pt x="213" y="190"/>
                    </a:cubicBezTo>
                    <a:cubicBezTo>
                      <a:pt x="203" y="194"/>
                      <a:pt x="194" y="197"/>
                      <a:pt x="185" y="200"/>
                    </a:cubicBezTo>
                    <a:cubicBezTo>
                      <a:pt x="172" y="202"/>
                      <a:pt x="158" y="204"/>
                      <a:pt x="143" y="204"/>
                    </a:cubicBezTo>
                    <a:cubicBezTo>
                      <a:pt x="126" y="204"/>
                      <a:pt x="113" y="200"/>
                      <a:pt x="103" y="192"/>
                    </a:cubicBezTo>
                    <a:cubicBezTo>
                      <a:pt x="93" y="183"/>
                      <a:pt x="88" y="172"/>
                      <a:pt x="88" y="158"/>
                    </a:cubicBezTo>
                    <a:cubicBezTo>
                      <a:pt x="243" y="158"/>
                      <a:pt x="243" y="158"/>
                      <a:pt x="243" y="158"/>
                    </a:cubicBezTo>
                    <a:cubicBezTo>
                      <a:pt x="243" y="118"/>
                      <a:pt x="243" y="118"/>
                      <a:pt x="243" y="118"/>
                    </a:cubicBezTo>
                    <a:cubicBezTo>
                      <a:pt x="243" y="80"/>
                      <a:pt x="233" y="51"/>
                      <a:pt x="212" y="30"/>
                    </a:cubicBezTo>
                    <a:moveTo>
                      <a:pt x="89" y="102"/>
                    </a:moveTo>
                    <a:cubicBezTo>
                      <a:pt x="91" y="87"/>
                      <a:pt x="95" y="77"/>
                      <a:pt x="102" y="70"/>
                    </a:cubicBezTo>
                    <a:cubicBezTo>
                      <a:pt x="108" y="64"/>
                      <a:pt x="117" y="61"/>
                      <a:pt x="127" y="61"/>
                    </a:cubicBezTo>
                    <a:cubicBezTo>
                      <a:pt x="138" y="61"/>
                      <a:pt x="147" y="64"/>
                      <a:pt x="154" y="72"/>
                    </a:cubicBezTo>
                    <a:cubicBezTo>
                      <a:pt x="160" y="79"/>
                      <a:pt x="164" y="89"/>
                      <a:pt x="164" y="102"/>
                    </a:cubicBezTo>
                    <a:lnTo>
                      <a:pt x="89" y="102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10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grpSp>
          <p:nvGrpSpPr>
            <p:cNvPr id="186" name="Group 185">
              <a:extLst>
                <a:ext uri="{FF2B5EF4-FFF2-40B4-BE49-F238E27FC236}">
                  <a16:creationId xmlns:a16="http://schemas.microsoft.com/office/drawing/2014/main" id="{06DA2A07-7DFA-4D3E-AF29-749C1EB9E595}"/>
                </a:ext>
              </a:extLst>
            </p:cNvPr>
            <p:cNvGrpSpPr/>
            <p:nvPr/>
          </p:nvGrpSpPr>
          <p:grpSpPr>
            <a:xfrm>
              <a:off x="4448940" y="2965533"/>
              <a:ext cx="3368972" cy="1037502"/>
              <a:chOff x="4076405" y="5447054"/>
              <a:chExt cx="3368972" cy="1037502"/>
            </a:xfrm>
          </p:grpSpPr>
          <p:sp>
            <p:nvSpPr>
              <p:cNvPr id="190" name="Freeform 35">
                <a:extLst>
                  <a:ext uri="{FF2B5EF4-FFF2-40B4-BE49-F238E27FC236}">
                    <a16:creationId xmlns:a16="http://schemas.microsoft.com/office/drawing/2014/main" id="{661ED543-4E18-4EAC-9E3D-33CA1983E6F8}"/>
                  </a:ext>
                </a:extLst>
              </p:cNvPr>
              <p:cNvSpPr/>
              <p:nvPr/>
            </p:nvSpPr>
            <p:spPr>
              <a:xfrm>
                <a:off x="4076405" y="5447054"/>
                <a:ext cx="3368972" cy="1037502"/>
              </a:xfrm>
              <a:custGeom>
                <a:avLst/>
                <a:gdLst>
                  <a:gd name="connsiteX0" fmla="*/ 0 w 1073399"/>
                  <a:gd name="connsiteY0" fmla="*/ 0 h 644039"/>
                  <a:gd name="connsiteX1" fmla="*/ 1073399 w 1073399"/>
                  <a:gd name="connsiteY1" fmla="*/ 0 h 644039"/>
                  <a:gd name="connsiteX2" fmla="*/ 1073399 w 1073399"/>
                  <a:gd name="connsiteY2" fmla="*/ 644039 h 644039"/>
                  <a:gd name="connsiteX3" fmla="*/ 0 w 1073399"/>
                  <a:gd name="connsiteY3" fmla="*/ 644039 h 644039"/>
                  <a:gd name="connsiteX4" fmla="*/ 0 w 1073399"/>
                  <a:gd name="connsiteY4" fmla="*/ 0 h 644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3399" h="644039">
                    <a:moveTo>
                      <a:pt x="0" y="0"/>
                    </a:moveTo>
                    <a:lnTo>
                      <a:pt x="1073399" y="0"/>
                    </a:lnTo>
                    <a:lnTo>
                      <a:pt x="1073399" y="644039"/>
                    </a:lnTo>
                    <a:lnTo>
                      <a:pt x="0" y="6440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E58"/>
              </a:solidFill>
              <a:ln w="19050" algn="ctr">
                <a:noFill/>
                <a:miter lim="800000"/>
                <a:headEnd/>
                <a:tailEnd/>
              </a:ln>
            </p:spPr>
            <p:txBody>
              <a:bodyPr wrap="square" lIns="88900" tIns="88900" rIns="88900" bIns="8890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100" b="1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  <a:cs typeface="Calibri" panose="020F0502020204030204" pitchFamily="34" charset="0"/>
                </a:endParaRPr>
              </a:p>
            </p:txBody>
          </p:sp>
          <p:pic>
            <p:nvPicPr>
              <p:cNvPr id="191" name="Picture 190" descr="Logo&#10;&#10;Description automatically generated">
                <a:extLst>
                  <a:ext uri="{FF2B5EF4-FFF2-40B4-BE49-F238E27FC236}">
                    <a16:creationId xmlns:a16="http://schemas.microsoft.com/office/drawing/2014/main" id="{C7803D6D-295B-4449-B17B-494D42F6A74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5291764" y="5522879"/>
                <a:ext cx="946942" cy="859901"/>
              </a:xfrm>
              <a:prstGeom prst="rect">
                <a:avLst/>
              </a:prstGeom>
            </p:spPr>
          </p:pic>
        </p:grpSp>
        <p:grpSp>
          <p:nvGrpSpPr>
            <p:cNvPr id="187" name="Group 186">
              <a:extLst>
                <a:ext uri="{FF2B5EF4-FFF2-40B4-BE49-F238E27FC236}">
                  <a16:creationId xmlns:a16="http://schemas.microsoft.com/office/drawing/2014/main" id="{17E72882-EF64-4DE2-82AC-8E1EFB718D61}"/>
                </a:ext>
              </a:extLst>
            </p:cNvPr>
            <p:cNvGrpSpPr/>
            <p:nvPr/>
          </p:nvGrpSpPr>
          <p:grpSpPr>
            <a:xfrm>
              <a:off x="4448940" y="4144380"/>
              <a:ext cx="3368972" cy="1037502"/>
              <a:chOff x="7806359" y="4647942"/>
              <a:chExt cx="3368972" cy="1037502"/>
            </a:xfrm>
          </p:grpSpPr>
          <p:sp>
            <p:nvSpPr>
              <p:cNvPr id="188" name="Freeform 37">
                <a:extLst>
                  <a:ext uri="{FF2B5EF4-FFF2-40B4-BE49-F238E27FC236}">
                    <a16:creationId xmlns:a16="http://schemas.microsoft.com/office/drawing/2014/main" id="{035C1869-B691-42FC-B51F-E37F4E00B311}"/>
                  </a:ext>
                </a:extLst>
              </p:cNvPr>
              <p:cNvSpPr/>
              <p:nvPr/>
            </p:nvSpPr>
            <p:spPr>
              <a:xfrm>
                <a:off x="7806359" y="4647942"/>
                <a:ext cx="3368972" cy="1037502"/>
              </a:xfrm>
              <a:custGeom>
                <a:avLst/>
                <a:gdLst>
                  <a:gd name="connsiteX0" fmla="*/ 0 w 1073399"/>
                  <a:gd name="connsiteY0" fmla="*/ 0 h 644039"/>
                  <a:gd name="connsiteX1" fmla="*/ 1073399 w 1073399"/>
                  <a:gd name="connsiteY1" fmla="*/ 0 h 644039"/>
                  <a:gd name="connsiteX2" fmla="*/ 1073399 w 1073399"/>
                  <a:gd name="connsiteY2" fmla="*/ 644039 h 644039"/>
                  <a:gd name="connsiteX3" fmla="*/ 0 w 1073399"/>
                  <a:gd name="connsiteY3" fmla="*/ 644039 h 644039"/>
                  <a:gd name="connsiteX4" fmla="*/ 0 w 1073399"/>
                  <a:gd name="connsiteY4" fmla="*/ 0 h 644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3399" h="644039">
                    <a:moveTo>
                      <a:pt x="0" y="0"/>
                    </a:moveTo>
                    <a:lnTo>
                      <a:pt x="1073399" y="0"/>
                    </a:lnTo>
                    <a:lnTo>
                      <a:pt x="1073399" y="644039"/>
                    </a:lnTo>
                    <a:lnTo>
                      <a:pt x="0" y="6440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9A4DF"/>
              </a:solidFill>
              <a:ln w="19050" algn="ctr">
                <a:noFill/>
                <a:miter lim="800000"/>
                <a:headEnd/>
                <a:tailEnd/>
              </a:ln>
            </p:spPr>
            <p:txBody>
              <a:bodyPr wrap="square" lIns="88900" tIns="88900" rIns="88900" bIns="8890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100" b="1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  <a:cs typeface="Calibri" panose="020F0502020204030204" pitchFamily="34" charset="0"/>
                </a:endParaRPr>
              </a:p>
            </p:txBody>
          </p:sp>
          <p:pic>
            <p:nvPicPr>
              <p:cNvPr id="189" name="Picture 188">
                <a:extLst>
                  <a:ext uri="{FF2B5EF4-FFF2-40B4-BE49-F238E27FC236}">
                    <a16:creationId xmlns:a16="http://schemas.microsoft.com/office/drawing/2014/main" id="{653DC81D-B94C-48E7-906E-D0BEC85FB58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8647590" y="4848288"/>
                <a:ext cx="1686510" cy="747333"/>
              </a:xfrm>
              <a:prstGeom prst="rect">
                <a:avLst/>
              </a:prstGeom>
            </p:spPr>
          </p:pic>
        </p:grpSp>
      </p:grpSp>
      <p:pic>
        <p:nvPicPr>
          <p:cNvPr id="300" name="Picture 299" descr="paper">
            <a:extLst>
              <a:ext uri="{FF2B5EF4-FFF2-40B4-BE49-F238E27FC236}">
                <a16:creationId xmlns:a16="http://schemas.microsoft.com/office/drawing/2014/main" id="{F5E06EF5-82FD-42B2-B81C-6153D86285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5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9463619" y="5330613"/>
            <a:ext cx="1801706" cy="118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FF7F281-4B8D-4B75-A455-4C27C1E0F528}"/>
              </a:ext>
            </a:extLst>
          </p:cNvPr>
          <p:cNvSpPr/>
          <p:nvPr/>
        </p:nvSpPr>
        <p:spPr bwMode="gray">
          <a:xfrm>
            <a:off x="2914261" y="3862396"/>
            <a:ext cx="853713" cy="343583"/>
          </a:xfrm>
          <a:prstGeom prst="roundRect">
            <a:avLst/>
          </a:prstGeom>
          <a:solidFill>
            <a:schemeClr val="bg1"/>
          </a:solidFill>
          <a:ln w="3175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it-IT" sz="1100" b="1" dirty="0">
                <a:latin typeface="+mj-lt"/>
              </a:rPr>
              <a:t>Piano dei  Fabbisogni</a:t>
            </a:r>
            <a:endParaRPr lang="en-US" sz="1100" b="1" dirty="0">
              <a:latin typeface="+mj-lt"/>
            </a:endParaRPr>
          </a:p>
        </p:txBody>
      </p:sp>
      <p:pic>
        <p:nvPicPr>
          <p:cNvPr id="304" name="Picture 303">
            <a:extLst>
              <a:ext uri="{FF2B5EF4-FFF2-40B4-BE49-F238E27FC236}">
                <a16:creationId xmlns:a16="http://schemas.microsoft.com/office/drawing/2014/main" id="{7DBCF92A-60ED-417A-9958-4C38E2C3D255}"/>
              </a:ext>
            </a:extLst>
          </p:cNvPr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9523826" y="5395046"/>
            <a:ext cx="1670400" cy="991908"/>
          </a:xfrm>
          <a:prstGeom prst="rect">
            <a:avLst/>
          </a:prstGeom>
        </p:spPr>
      </p:pic>
      <p:sp>
        <p:nvSpPr>
          <p:cNvPr id="302" name="Rectangle 301">
            <a:extLst>
              <a:ext uri="{FF2B5EF4-FFF2-40B4-BE49-F238E27FC236}">
                <a16:creationId xmlns:a16="http://schemas.microsoft.com/office/drawing/2014/main" id="{56D10169-99E1-48FC-A4C1-F21D893688D0}"/>
              </a:ext>
            </a:extLst>
          </p:cNvPr>
          <p:cNvSpPr/>
          <p:nvPr/>
        </p:nvSpPr>
        <p:spPr bwMode="gray">
          <a:xfrm rot="1412711">
            <a:off x="10660004" y="5372184"/>
            <a:ext cx="843333" cy="162858"/>
          </a:xfrm>
          <a:prstGeom prst="rect">
            <a:avLst/>
          </a:prstGeom>
          <a:solidFill>
            <a:schemeClr val="bg1"/>
          </a:solidFill>
          <a:ln w="12700" algn="ctr">
            <a:solidFill>
              <a:srgbClr val="ED8B00"/>
            </a:solidFill>
            <a:prstDash val="solid"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0" anchor="ctr"/>
          <a:lstStyle/>
          <a:p>
            <a:pPr algn="ctr"/>
            <a:r>
              <a:rPr lang="it-IT" sz="800" b="1" dirty="0">
                <a:solidFill>
                  <a:prstClr val="black"/>
                </a:solidFill>
                <a:latin typeface="+mj-lt"/>
              </a:rPr>
              <a:t>Esemplificativo</a:t>
            </a:r>
          </a:p>
        </p:txBody>
      </p:sp>
      <p:sp>
        <p:nvSpPr>
          <p:cNvPr id="163" name="Title 15">
            <a:extLst>
              <a:ext uri="{FF2B5EF4-FFF2-40B4-BE49-F238E27FC236}">
                <a16:creationId xmlns:a16="http://schemas.microsoft.com/office/drawing/2014/main" id="{69718413-EACB-48BF-AB13-A2A098902CF4}"/>
              </a:ext>
            </a:extLst>
          </p:cNvPr>
          <p:cNvSpPr txBox="1">
            <a:spLocks/>
          </p:cNvSpPr>
          <p:nvPr/>
        </p:nvSpPr>
        <p:spPr>
          <a:xfrm>
            <a:off x="914400" y="279400"/>
            <a:ext cx="10325100" cy="787400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Calibri Light" panose="020F0302020204030204" pitchFamily="34" charset="0"/>
              </a:defRPr>
            </a:lvl1pPr>
          </a:lstStyle>
          <a:p>
            <a:r>
              <a:rPr lang="it-IT" sz="3200" b="1" dirty="0">
                <a:solidFill>
                  <a:srgbClr val="86BC25"/>
                </a:solidFill>
              </a:rPr>
              <a:t>Allegati (2/5)</a:t>
            </a:r>
          </a:p>
        </p:txBody>
      </p:sp>
    </p:spTree>
    <p:extLst>
      <p:ext uri="{BB962C8B-B14F-4D97-AF65-F5344CB8AC3E}">
        <p14:creationId xmlns:p14="http://schemas.microsoft.com/office/powerpoint/2010/main" val="2676078211"/>
      </p:ext>
    </p:extLst>
  </p:cSld>
  <p:clrMapOvr>
    <a:masterClrMapping/>
  </p:clrMapOvr>
  <p:transition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Deloitte Brand Theme">
  <a:themeElements>
    <a:clrScheme name="Custom 1">
      <a:dk1>
        <a:sysClr val="windowText" lastClr="000000"/>
      </a:dk1>
      <a:lt1>
        <a:sysClr val="window" lastClr="FFFFFF"/>
      </a:lt1>
      <a:dk2>
        <a:srgbClr val="D0D0CE"/>
      </a:dk2>
      <a:lt2>
        <a:srgbClr val="53565A"/>
      </a:lt2>
      <a:accent1>
        <a:srgbClr val="86BC25"/>
      </a:accent1>
      <a:accent2>
        <a:srgbClr val="43B02A"/>
      </a:accent2>
      <a:accent3>
        <a:srgbClr val="26890D"/>
      </a:accent3>
      <a:accent4>
        <a:srgbClr val="046A38"/>
      </a:accent4>
      <a:accent5>
        <a:srgbClr val="0D8390"/>
      </a:accent5>
      <a:accent6>
        <a:srgbClr val="007CB0"/>
      </a:accent6>
      <a:hlink>
        <a:srgbClr val="00A3E0"/>
      </a:hlink>
      <a:folHlink>
        <a:srgbClr val="7F7F7F"/>
      </a:folHlink>
    </a:clrScheme>
    <a:fontScheme name="Deloitte">
      <a:majorFont>
        <a:latin typeface="Calibri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accent3"/>
        </a:solidFill>
        <a:ln w="19050" algn="ctr">
          <a:noFill/>
          <a:miter lim="800000"/>
          <a:headEnd/>
          <a:tailEnd/>
        </a:ln>
      </a:spPr>
      <a:bodyPr wrap="square" lIns="88900" tIns="88900" rIns="88900" bIns="88900" rtlCol="0" anchor="ctr"/>
      <a:lstStyle>
        <a:defPPr>
          <a:lnSpc>
            <a:spcPct val="106000"/>
          </a:lnSpc>
          <a:buFont typeface="Wingdings 2" pitchFamily="18" charset="2"/>
          <a:buNone/>
          <a:defRPr sz="1600" b="1" dirty="0" smtClean="0">
            <a:solidFill>
              <a:schemeClr val="bg1"/>
            </a:solidFill>
          </a:defRPr>
        </a:defPPr>
      </a:lst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marL="203200" indent="-203200">
          <a:spcBef>
            <a:spcPts val="600"/>
          </a:spcBef>
          <a:buSzPct val="100000"/>
          <a:buFont typeface="Arial"/>
          <a:buChar char="•"/>
          <a:defRPr dirty="0" smtClean="0">
            <a:solidFill>
              <a:srgbClr val="313131"/>
            </a:solidFill>
          </a:defRPr>
        </a:defPPr>
      </a:lstStyle>
    </a:txDef>
  </a:objectDefaults>
  <a:extraClrSchemeLst/>
  <a:custClrLst>
    <a:custClr name="Green 7">
      <a:srgbClr val="2C5234"/>
    </a:custClr>
    <a:custClr name="Green 6">
      <a:srgbClr val="046A38"/>
    </a:custClr>
    <a:custClr name="Green 5">
      <a:srgbClr val="009A44"/>
    </a:custClr>
    <a:custClr name="Green 4">
      <a:srgbClr val="43B02A"/>
    </a:custClr>
    <a:custClr name="Deloitte Green">
      <a:srgbClr val="86BC25"/>
    </a:custClr>
    <a:custClr name="Green 2">
      <a:srgbClr val="C4D600"/>
    </a:custClr>
    <a:custClr name="Green 1">
      <a:srgbClr val="E3E48D"/>
    </a:custClr>
    <a:custClr name="Teal 7">
      <a:srgbClr val="004F59"/>
    </a:custClr>
    <a:custClr name="Teal 6">
      <a:srgbClr val="007680"/>
    </a:custClr>
    <a:custClr name="Teal 5">
      <a:srgbClr val="0097A9"/>
    </a:custClr>
    <a:custClr name="Teal 4">
      <a:srgbClr val="00ABAB"/>
    </a:custClr>
    <a:custClr name="Teal 3">
      <a:srgbClr val="6FC2B4"/>
    </a:custClr>
    <a:custClr name="Teal 2">
      <a:srgbClr val="9DD4CF"/>
    </a:custClr>
    <a:custClr name="Teal 1">
      <a:srgbClr val="DDEFE8"/>
    </a:custClr>
    <a:custClr name="Blue 7">
      <a:srgbClr val="041E42"/>
    </a:custClr>
    <a:custClr name="Blue 6">
      <a:srgbClr val="012169"/>
    </a:custClr>
    <a:custClr name="Blue 5">
      <a:srgbClr val="005587"/>
    </a:custClr>
    <a:custClr name="Blue 4">
      <a:srgbClr val="0076A8"/>
    </a:custClr>
    <a:custClr name="Blue 3">
      <a:srgbClr val="00A3E0"/>
    </a:custClr>
    <a:custClr name="Blue 2">
      <a:srgbClr val="62B5E5"/>
    </a:custClr>
    <a:custClr name="Blue 1">
      <a:srgbClr val="A0DCFF"/>
    </a:custClr>
    <a:custClr name="Cool Gray 11">
      <a:srgbClr val="53565A"/>
    </a:custClr>
    <a:custClr name="Cool Gray 10">
      <a:srgbClr val="63666A"/>
    </a:custClr>
    <a:custClr name="Cool Gray 9">
      <a:srgbClr val="75787B"/>
    </a:custClr>
    <a:custClr name="Cool Gray 7">
      <a:srgbClr val="97999B"/>
    </a:custClr>
    <a:custClr name="Cool Gray 6">
      <a:srgbClr val="A7A8AA"/>
    </a:custClr>
    <a:custClr name="Cool Gray 4">
      <a:srgbClr val="BBBCBC"/>
    </a:custClr>
    <a:custClr name="Cool Gray 2">
      <a:srgbClr val="D0D0CE"/>
    </a:custClr>
    <a:custClr name="White">
      <a:srgbClr val="FFFFFF"/>
    </a:custClr>
    <a:custClr name="Black">
      <a:srgbClr val="000000"/>
    </a:custClr>
    <a:custClr name="Red">
      <a:srgbClr val="DA291C"/>
    </a:custClr>
    <a:custClr name="Orange">
      <a:srgbClr val="ED8B00"/>
    </a:custClr>
    <a:custClr name="Yellow">
      <a:srgbClr val="FFCD00"/>
    </a:custClr>
  </a:custClrLst>
  <a:extLst>
    <a:ext uri="{05A4C25C-085E-4340-85A3-A5531E510DB2}">
      <thm15:themeFamily xmlns:thm15="http://schemas.microsoft.com/office/thememl/2012/main" name="Deloitte Brand Theme" id="{7CF146C4-F33C-4674-9F60-3E413DE8D245}" vid="{1FA3A202-160F-48F1-9CAA-9049691AC6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TemplafyTemplateConfiguration><![CDATA[{"elementsMetadata":[],"transformationConfigurations":[],"templateName":"Deloitte Blank","templateDescription":"","enableDocumentContentUpdater":false,"version":"2.0"}]]></TemplafyTemplateConfiguration>
</file>

<file path=customXml/item2.xml><?xml version="1.0" encoding="utf-8"?>
<TemplafyFormConfiguration><![CDATA[{"formFields":[],"formDataEntries":[]}]]></TemplafyFormConfiguration>
</file>

<file path=customXml/itemProps1.xml><?xml version="1.0" encoding="utf-8"?>
<ds:datastoreItem xmlns:ds="http://schemas.openxmlformats.org/officeDocument/2006/customXml" ds:itemID="{3EBCD3C2-26E1-4749-B37E-3B38E6A7E58A}">
  <ds:schemaRefs/>
</ds:datastoreItem>
</file>

<file path=customXml/itemProps2.xml><?xml version="1.0" encoding="utf-8"?>
<ds:datastoreItem xmlns:ds="http://schemas.openxmlformats.org/officeDocument/2006/customXml" ds:itemID="{1BA1A0FF-B638-4C21-97C7-AC74F44DF38E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Deloitte_Brand_Theme</Template>
  <TotalTime>1316</TotalTime>
  <Words>1842</Words>
  <Application>Microsoft Office PowerPoint</Application>
  <PresentationFormat>Widescreen</PresentationFormat>
  <Paragraphs>242</Paragraphs>
  <Slides>12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Calibri Light</vt:lpstr>
      <vt:lpstr>Open Sans</vt:lpstr>
      <vt:lpstr>Verdana</vt:lpstr>
      <vt:lpstr>Wingdings 2</vt:lpstr>
      <vt:lpstr>Deloitte Brand Theme</vt:lpstr>
      <vt:lpstr>think-cell 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Berlusconi, Antonella</dc:creator>
  <cp:lastModifiedBy>Ceccon, Marco</cp:lastModifiedBy>
  <cp:revision>105</cp:revision>
  <dcterms:created xsi:type="dcterms:W3CDTF">2022-03-10T15:39:54Z</dcterms:created>
  <dcterms:modified xsi:type="dcterms:W3CDTF">2022-05-24T08:59:23Z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Enabled">
    <vt:lpwstr>true</vt:lpwstr>
  </property>
  <property fmtid="{D5CDD505-2E9C-101B-9397-08002B2CF9AE}" pid="3" name="MSIP_Label_ea60d57e-af5b-4752-ac57-3e4f28ca11dc_SetDate">
    <vt:lpwstr>2021-11-25T17:14:35Z</vt:lpwstr>
  </property>
  <property fmtid="{D5CDD505-2E9C-101B-9397-08002B2CF9AE}" pid="4" name="MSIP_Label_ea60d57e-af5b-4752-ac57-3e4f28ca11dc_Method">
    <vt:lpwstr>Standard</vt:lpwstr>
  </property>
  <property fmtid="{D5CDD505-2E9C-101B-9397-08002B2CF9AE}" pid="5" name="MSIP_Label_ea60d57e-af5b-4752-ac57-3e4f28ca11dc_Name">
    <vt:lpwstr>ea60d57e-af5b-4752-ac57-3e4f28ca11dc</vt:lpwstr>
  </property>
  <property fmtid="{D5CDD505-2E9C-101B-9397-08002B2CF9AE}" pid="6" name="MSIP_Label_ea60d57e-af5b-4752-ac57-3e4f28ca11dc_SiteId">
    <vt:lpwstr>36da45f1-dd2c-4d1f-af13-5abe46b99921</vt:lpwstr>
  </property>
  <property fmtid="{D5CDD505-2E9C-101B-9397-08002B2CF9AE}" pid="7" name="MSIP_Label_ea60d57e-af5b-4752-ac57-3e4f28ca11dc_ActionId">
    <vt:lpwstr>deaa83c7-7f05-4ea9-baec-f31825758f48</vt:lpwstr>
  </property>
  <property fmtid="{D5CDD505-2E9C-101B-9397-08002B2CF9AE}" pid="8" name="MSIP_Label_ea60d57e-af5b-4752-ac57-3e4f28ca11dc_ContentBits">
    <vt:lpwstr>0</vt:lpwstr>
  </property>
  <property fmtid="{D5CDD505-2E9C-101B-9397-08002B2CF9AE}" pid="9" name="TemplafyTimeStamp">
    <vt:lpwstr>2021-12-01T13:38:21</vt:lpwstr>
  </property>
  <property fmtid="{D5CDD505-2E9C-101B-9397-08002B2CF9AE}" pid="10" name="TemplafyTenantId">
    <vt:lpwstr>deloittecm</vt:lpwstr>
  </property>
  <property fmtid="{D5CDD505-2E9C-101B-9397-08002B2CF9AE}" pid="11" name="TemplafyTemplateId">
    <vt:lpwstr>637739627007274728</vt:lpwstr>
  </property>
  <property fmtid="{D5CDD505-2E9C-101B-9397-08002B2CF9AE}" pid="12" name="TemplafyUserProfileId">
    <vt:lpwstr>637824963238308836</vt:lpwstr>
  </property>
  <property fmtid="{D5CDD505-2E9C-101B-9397-08002B2CF9AE}" pid="13" name="TemplafyFromBlank">
    <vt:bool>true</vt:bool>
  </property>
</Properties>
</file>